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9704" y="609601"/>
            <a:ext cx="9437530" cy="219814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/>
              </a:rPr>
              <a:t>Действия над физическими величинами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Урок 4</a:t>
            </a:r>
          </a:p>
          <a:p>
            <a:pPr algn="l"/>
            <a:r>
              <a:rPr lang="ru-RU" dirty="0" smtClean="0"/>
              <a:t>7 класс</a:t>
            </a:r>
          </a:p>
          <a:p>
            <a:pPr algn="l"/>
            <a:r>
              <a:rPr lang="ru-RU" dirty="0" err="1" smtClean="0"/>
              <a:t>Парабкович</a:t>
            </a:r>
            <a:r>
              <a:rPr lang="ru-RU" smtClean="0"/>
              <a:t> Л.А.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06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723992" y="3189642"/>
            <a:ext cx="4303057" cy="9305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23992" y="1721225"/>
            <a:ext cx="4303058" cy="4733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35162" y="2269864"/>
            <a:ext cx="3528508" cy="4733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9525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Действие над физическими величинами: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769" y="1473796"/>
            <a:ext cx="10241281" cy="334562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Сложение и вычитание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        </a:t>
            </a:r>
            <a:r>
              <a:rPr lang="ru-RU" sz="1800" b="1" dirty="0" smtClean="0">
                <a:solidFill>
                  <a:srgbClr val="FFFF00"/>
                </a:solidFill>
              </a:rPr>
              <a:t>можно только </a:t>
            </a:r>
            <a:r>
              <a:rPr lang="ru-RU" sz="1800" b="1" dirty="0">
                <a:solidFill>
                  <a:srgbClr val="FFFF00"/>
                </a:solidFill>
              </a:rPr>
              <a:t>однородные</a:t>
            </a:r>
            <a:r>
              <a:rPr lang="ru-RU" sz="1800" b="1" dirty="0" smtClean="0">
                <a:solidFill>
                  <a:srgbClr val="FFFF00"/>
                </a:solidFill>
              </a:rPr>
              <a:t> величины  </a:t>
            </a:r>
            <a:endParaRPr lang="ru-RU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Сложение и вычитание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  <a:effectLst/>
              </a:rPr>
              <a:t>перед вычислением привести </a:t>
            </a:r>
            <a:endParaRPr lang="ru-RU" b="1" dirty="0" smtClean="0">
              <a:solidFill>
                <a:srgbClr val="FFFF00"/>
              </a:solidFill>
              <a:effectLst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FFFF00"/>
                </a:solidFill>
                <a:effectLst/>
              </a:rPr>
              <a:t>величины </a:t>
            </a:r>
            <a:r>
              <a:rPr lang="ru-RU" b="1" dirty="0">
                <a:solidFill>
                  <a:srgbClr val="FFFF00"/>
                </a:solidFill>
                <a:effectLst/>
              </a:rPr>
              <a:t>к одинаковым единицам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394960" y="2269864"/>
            <a:ext cx="1984786" cy="5378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32612" y="3189642"/>
            <a:ext cx="1947134" cy="3711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85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4551" y="2312894"/>
            <a:ext cx="9283849" cy="28615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629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Действие над физическими величинами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1. Сложение и вычитание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861073"/>
            <a:ext cx="9905998" cy="393012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effectLst/>
              </a:rPr>
              <a:t>5 м </a:t>
            </a:r>
            <a:r>
              <a:rPr lang="ru-RU" sz="3200" b="1" dirty="0">
                <a:solidFill>
                  <a:srgbClr val="FFFF00"/>
                </a:solidFill>
                <a:effectLst/>
              </a:rPr>
              <a:t>+ 1 км = 5 м + 1000 м = 1005 м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/>
              </a:rPr>
              <a:t>3 мин </a:t>
            </a:r>
            <a:r>
              <a:rPr lang="ru-RU" sz="3200" b="1" dirty="0">
                <a:solidFill>
                  <a:srgbClr val="FFFF00"/>
                </a:solidFill>
                <a:effectLst/>
              </a:rPr>
              <a:t>– 3 с = 180 с – 3 с = 177 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98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41525" y="3571539"/>
            <a:ext cx="4883971" cy="7637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1525" y="1904104"/>
            <a:ext cx="6884894" cy="978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27925" y="957431"/>
            <a:ext cx="4206240" cy="62394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54296" y="3571539"/>
            <a:ext cx="2915323" cy="76379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837" y="243840"/>
            <a:ext cx="9905998" cy="57374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Действие над физическими величинами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2. Умножение и деление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075765"/>
            <a:ext cx="9905998" cy="4715435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1.  </a:t>
            </a:r>
            <a:r>
              <a:rPr lang="ru-RU" b="1" dirty="0">
                <a:solidFill>
                  <a:srgbClr val="FFFF00"/>
                </a:solidFill>
                <a:effectLst/>
              </a:rPr>
              <a:t>можно </a:t>
            </a:r>
            <a:r>
              <a:rPr lang="ru-RU" b="1" u="sng" dirty="0">
                <a:solidFill>
                  <a:srgbClr val="FFFF00"/>
                </a:solidFill>
                <a:effectLst/>
              </a:rPr>
              <a:t>разнородные</a:t>
            </a:r>
            <a:r>
              <a:rPr lang="ru-RU" b="1" dirty="0">
                <a:solidFill>
                  <a:srgbClr val="FFFF00"/>
                </a:solidFill>
                <a:effectLst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величины</a:t>
            </a:r>
          </a:p>
          <a:p>
            <a:endParaRPr lang="ru-RU" b="1" dirty="0" smtClean="0">
              <a:solidFill>
                <a:srgbClr val="FFFF00"/>
              </a:solidFill>
              <a:effectLst/>
            </a:endParaRPr>
          </a:p>
          <a:p>
            <a:r>
              <a:rPr lang="ru-RU" b="1" dirty="0" smtClean="0">
                <a:solidFill>
                  <a:schemeClr val="tx1"/>
                </a:solidFill>
                <a:effectLst/>
              </a:rPr>
              <a:t>2. 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А) отдельно умножать </a:t>
            </a:r>
            <a:r>
              <a:rPr lang="ru-RU" b="1" dirty="0">
                <a:solidFill>
                  <a:srgbClr val="FFFF00"/>
                </a:solidFill>
                <a:effectLst/>
              </a:rPr>
              <a:t>или 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делить </a:t>
            </a:r>
            <a:r>
              <a:rPr lang="ru-RU" b="1" dirty="0">
                <a:solidFill>
                  <a:srgbClr val="FFFF00"/>
                </a:solidFill>
                <a:effectLst/>
              </a:rPr>
              <a:t>числовое значение, </a:t>
            </a:r>
          </a:p>
          <a:p>
            <a:r>
              <a:rPr lang="ru-RU" b="1" dirty="0" smtClean="0">
                <a:solidFill>
                  <a:srgbClr val="FFFF00"/>
                </a:solidFill>
                <a:effectLst/>
              </a:rPr>
              <a:t>    Б) отдельно умножать </a:t>
            </a:r>
            <a:r>
              <a:rPr lang="ru-RU" b="1" dirty="0">
                <a:solidFill>
                  <a:srgbClr val="FFFF00"/>
                </a:solidFill>
                <a:effectLst/>
              </a:rPr>
              <a:t>или 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делить </a:t>
            </a:r>
            <a:r>
              <a:rPr lang="ru-RU" b="1" dirty="0">
                <a:solidFill>
                  <a:srgbClr val="FFFF00"/>
                </a:solidFill>
                <a:effectLst/>
              </a:rPr>
              <a:t>единицы 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измерения</a:t>
            </a:r>
          </a:p>
          <a:p>
            <a:endParaRPr lang="ru-RU" b="1" dirty="0">
              <a:solidFill>
                <a:srgbClr val="FFFF00"/>
              </a:solidFill>
              <a:effectLst/>
            </a:endParaRPr>
          </a:p>
          <a:p>
            <a:r>
              <a:rPr lang="ru-RU" b="1" dirty="0" smtClean="0">
                <a:solidFill>
                  <a:srgbClr val="FFFF00"/>
                </a:solidFill>
                <a:effectLst/>
              </a:rPr>
              <a:t>                                </a:t>
            </a:r>
          </a:p>
          <a:p>
            <a:r>
              <a:rPr lang="ru-RU" b="1" dirty="0" smtClean="0">
                <a:solidFill>
                  <a:srgbClr val="FFFF00"/>
                </a:solidFill>
                <a:effectLst/>
              </a:rPr>
              <a:t>получаем </a:t>
            </a:r>
            <a:r>
              <a:rPr lang="ru-RU" b="1" dirty="0">
                <a:solidFill>
                  <a:srgbClr val="FFFF00"/>
                </a:solidFill>
                <a:effectLst/>
              </a:rPr>
              <a:t>в итоге новую физ. в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еличину                                Умножение и деление </a:t>
            </a:r>
            <a:endParaRPr lang="ru-RU" b="1" dirty="0">
              <a:solidFill>
                <a:srgbClr val="FFFF00"/>
              </a:solidFill>
              <a:effectLst/>
            </a:endParaRPr>
          </a:p>
          <a:p>
            <a:endParaRPr lang="ru-RU" b="1" dirty="0" smtClean="0">
              <a:solidFill>
                <a:srgbClr val="FFFF00"/>
              </a:solidFill>
              <a:effectLst/>
            </a:endParaRPr>
          </a:p>
          <a:p>
            <a:endParaRPr lang="ru-RU" b="1" dirty="0">
              <a:solidFill>
                <a:srgbClr val="FFFF00"/>
              </a:solidFill>
              <a:effectLst/>
            </a:endParaRPr>
          </a:p>
          <a:p>
            <a:pPr marL="0" indent="0" algn="r">
              <a:buNone/>
            </a:pPr>
            <a:endParaRPr lang="ru-RU" b="1" dirty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9649609" y="1742739"/>
            <a:ext cx="268942" cy="172122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8695953">
            <a:off x="7774820" y="3007999"/>
            <a:ext cx="268942" cy="4697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7105424" y="3161851"/>
            <a:ext cx="268942" cy="172122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3953" y="3625327"/>
            <a:ext cx="3367143" cy="9036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43953" y="2345167"/>
            <a:ext cx="4776395" cy="83909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5025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Действие над физическими величинами: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2. Умножение и деление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882589"/>
                <a:ext cx="10509119" cy="3908612"/>
              </a:xfrm>
            </p:spPr>
            <p:txBody>
              <a:bodyPr/>
              <a:lstStyle/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2800" b="1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ч∙</m:t>
                    </m:r>
                    <m:r>
                      <a:rPr lang="ru-RU" sz="2800" b="1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км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ч</m:t>
                        </m:r>
                      </m:den>
                    </m:f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ч∙км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ч</m:t>
                        </m:r>
                      </m:den>
                    </m:f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𝟔</m:t>
                    </m:r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 км</m:t>
                    </m:r>
                  </m:oMath>
                </a14:m>
                <a:r>
                  <a:rPr lang="ru-RU" sz="2800" b="1" dirty="0">
                    <a:solidFill>
                      <a:srgbClr val="FFFF00"/>
                    </a:solidFill>
                    <a:effectLst/>
                  </a:rPr>
                  <a:t> </a:t>
                </a:r>
                <a:r>
                  <a:rPr lang="ru-RU" sz="2800" dirty="0">
                    <a:effectLst/>
                  </a:rPr>
                  <a:t>		        </a:t>
                </a:r>
                <a:r>
                  <a:rPr lang="ru-RU" sz="2800" b="1" dirty="0">
                    <a:effectLst/>
                  </a:rPr>
                  <a:t>(время умножили на скорость и получили</a:t>
                </a:r>
                <a:r>
                  <a:rPr lang="ru-RU" sz="2800" dirty="0">
                    <a:effectLst/>
                  </a:rPr>
                  <a:t>     </a:t>
                </a:r>
                <a:r>
                  <a:rPr lang="ru-RU" sz="2800" dirty="0" smtClean="0">
                    <a:solidFill>
                      <a:srgbClr val="FF0000"/>
                    </a:solidFill>
                    <a:effectLst/>
                  </a:rPr>
                  <a:t>расстояние</a:t>
                </a:r>
                <a:r>
                  <a:rPr lang="ru-RU" sz="2800" dirty="0">
                    <a:effectLst/>
                  </a:rPr>
                  <a:t>)</a:t>
                </a:r>
              </a:p>
              <a:p>
                <a:pPr marL="0" indent="0" algn="r">
                  <a:buNone/>
                </a:pPr>
                <a:r>
                  <a:rPr lang="ru-RU" sz="2800" b="1" dirty="0" smtClean="0">
                    <a:solidFill>
                      <a:srgbClr val="FFFF00"/>
                    </a:solidFill>
                    <a:effectLst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  <m:r>
                      <a:rPr lang="ru-RU" sz="2800" b="1" i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ru-RU" sz="2800" b="1" i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  <m:r>
                      <a:rPr lang="ru-RU" sz="2800" b="1" i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2800" b="1" i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</a:rPr>
                  <a:t>  			</a:t>
                </a:r>
                <a:r>
                  <a:rPr lang="ru-RU" sz="2800" dirty="0" smtClean="0">
                    <a:effectLst/>
                  </a:rPr>
                  <a:t> </a:t>
                </a:r>
                <a:r>
                  <a:rPr lang="ru-RU" sz="2800" b="1" dirty="0" smtClean="0">
                    <a:effectLst/>
                  </a:rPr>
                  <a:t>(</a:t>
                </a:r>
                <a:r>
                  <a:rPr lang="ru-RU" sz="2800" b="1" dirty="0">
                    <a:effectLst/>
                  </a:rPr>
                  <a:t>расстояние разделили на время и получили </a:t>
                </a:r>
                <a:r>
                  <a:rPr lang="ru-RU" sz="2800" dirty="0">
                    <a:solidFill>
                      <a:srgbClr val="FF0000"/>
                    </a:solidFill>
                    <a:effectLst/>
                  </a:rPr>
                  <a:t>скорость</a:t>
                </a:r>
                <a:r>
                  <a:rPr lang="ru-RU" sz="2800" dirty="0">
                    <a:effectLst/>
                  </a:rPr>
                  <a:t>)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882589"/>
                <a:ext cx="10509119" cy="39086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91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699247"/>
            <a:ext cx="11542955" cy="574458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</a:rPr>
              <a:t>Запомните!</a:t>
            </a:r>
            <a:r>
              <a:rPr lang="ru-RU" sz="3600" b="1" dirty="0">
                <a:effectLst/>
              </a:rPr>
              <a:t> Деление в физике обозначается 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только дробью</a:t>
            </a:r>
            <a:r>
              <a:rPr lang="ru-RU" sz="3600" b="1">
                <a:solidFill>
                  <a:srgbClr val="FF0000"/>
                </a:solidFill>
                <a:effectLst/>
              </a:rPr>
              <a:t>!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037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29</TotalTime>
  <Words>127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Century Gothic</vt:lpstr>
      <vt:lpstr>Сетка</vt:lpstr>
      <vt:lpstr>Действия над физическими величинами</vt:lpstr>
      <vt:lpstr>Действие над физическими величинами:</vt:lpstr>
      <vt:lpstr>Действие над физическими величинами: 1. Сложение и вычитание</vt:lpstr>
      <vt:lpstr>Действие над физическими величинами: 2. Умножение и деление</vt:lpstr>
      <vt:lpstr>Действие над физическими величинами: 2. Умножение и деление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над физическими величинами</dc:title>
  <dc:creator>Pavel Pn</dc:creator>
  <cp:lastModifiedBy>Pavel Pn</cp:lastModifiedBy>
  <cp:revision>9</cp:revision>
  <dcterms:created xsi:type="dcterms:W3CDTF">2018-09-12T07:18:30Z</dcterms:created>
  <dcterms:modified xsi:type="dcterms:W3CDTF">2019-01-31T10:12:11Z</dcterms:modified>
</cp:coreProperties>
</file>