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2088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02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30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489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48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266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48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40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616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955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36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89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08B2-2E5F-4D13-B0A3-EAD1407DDBAE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8A6B-6BC1-4DC3-A1FC-4AEAB0AB92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75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" t="8717" r="495" b="4608"/>
          <a:stretch/>
        </p:blipFill>
        <p:spPr bwMode="auto">
          <a:xfrm>
            <a:off x="-455004" y="0"/>
            <a:ext cx="964553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5183"/>
          <a:stretch/>
        </p:blipFill>
        <p:spPr bwMode="auto">
          <a:xfrm>
            <a:off x="-468560" y="0"/>
            <a:ext cx="991714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14630" r="11825" b="6869"/>
          <a:stretch/>
        </p:blipFill>
        <p:spPr bwMode="auto">
          <a:xfrm>
            <a:off x="0" y="40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3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10293" r="11934" b="10911"/>
          <a:stretch/>
        </p:blipFill>
        <p:spPr bwMode="auto">
          <a:xfrm>
            <a:off x="-90424" y="0"/>
            <a:ext cx="10078029" cy="68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7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13105" r="9395" b="6294"/>
          <a:stretch/>
        </p:blipFill>
        <p:spPr bwMode="auto">
          <a:xfrm>
            <a:off x="-194240" y="0"/>
            <a:ext cx="94420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87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278" r="26123" b="16930"/>
          <a:stretch/>
        </p:blipFill>
        <p:spPr bwMode="auto">
          <a:xfrm>
            <a:off x="-1" y="0"/>
            <a:ext cx="934445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4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4760" r="9592" b="5658"/>
          <a:stretch/>
        </p:blipFill>
        <p:spPr bwMode="auto">
          <a:xfrm>
            <a:off x="-396552" y="285"/>
            <a:ext cx="95405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6" t="7573" r="-3840" b="-4310"/>
          <a:stretch/>
        </p:blipFill>
        <p:spPr bwMode="auto">
          <a:xfrm>
            <a:off x="0" y="-315416"/>
            <a:ext cx="10315854" cy="791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10189" r="6083" b="9386"/>
          <a:stretch/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1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7364" r="12340" b="5949"/>
          <a:stretch/>
        </p:blipFill>
        <p:spPr bwMode="auto">
          <a:xfrm>
            <a:off x="-324545" y="-20366"/>
            <a:ext cx="10224925" cy="68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4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10040" r="12725" b="5512"/>
          <a:stretch/>
        </p:blipFill>
        <p:spPr bwMode="auto">
          <a:xfrm>
            <a:off x="-163368" y="0"/>
            <a:ext cx="9415888" cy="687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‫הצגה על המסך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‏‏משתמש Windows</cp:lastModifiedBy>
  <cp:revision>4</cp:revision>
  <dcterms:created xsi:type="dcterms:W3CDTF">2019-11-01T09:06:33Z</dcterms:created>
  <dcterms:modified xsi:type="dcterms:W3CDTF">2019-11-01T09:50:12Z</dcterms:modified>
</cp:coreProperties>
</file>