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F06F6-750D-4EE7-B5D3-9032C84CDB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49E750-579A-4B6E-B678-7D668257AB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7FE0F-D864-4AC8-9AA7-F445D8D20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B1B1-EB86-43F3-A3CE-32A92AFAC58F}" type="datetimeFigureOut">
              <a:rPr lang="lv-LV" smtClean="0"/>
              <a:t>17.10.2019.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2641D-A8F5-4E35-9824-4C2EA1C7B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EE264-CD67-439C-B208-3788D0B42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0B6C-3300-4E06-9140-B8BB487E30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63918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AA0B9-E009-4686-A128-02A707AD0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DD5418-6F5C-4F56-9487-2E13704A9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DFFAF-3C57-4BA2-9FF2-8C1086E5C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B1B1-EB86-43F3-A3CE-32A92AFAC58F}" type="datetimeFigureOut">
              <a:rPr lang="lv-LV" smtClean="0"/>
              <a:t>17.10.2019.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2F0BD-9D65-4E2F-9BCE-34926222E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032EF-02B9-4CA9-9E97-B988A19BF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0B6C-3300-4E06-9140-B8BB487E30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48206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8057C7-EDE9-4F5C-947A-F775814EE8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672FB2-86B3-44C4-85EE-22D1118D4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77381-0DC5-41B3-84C0-351421BCE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B1B1-EB86-43F3-A3CE-32A92AFAC58F}" type="datetimeFigureOut">
              <a:rPr lang="lv-LV" smtClean="0"/>
              <a:t>17.10.2019.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36E86-ABC5-48A7-87DD-4267C51B2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04BCE-2790-4406-9ED0-C954A7173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0B6C-3300-4E06-9140-B8BB487E30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2931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F1EC6-07F2-4E66-94AD-8CF5BD788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703A3-D511-44E4-8024-1C8C42645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77F78-6C12-4F86-8574-0A1ADB75F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B1B1-EB86-43F3-A3CE-32A92AFAC58F}" type="datetimeFigureOut">
              <a:rPr lang="lv-LV" smtClean="0"/>
              <a:t>17.10.2019.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D6E9-EA51-44E6-A8CA-42DECD90B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788A0-7729-4A46-8469-C224153B4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0B6C-3300-4E06-9140-B8BB487E30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55045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F6131-045C-4ED3-B9DB-A70CF5E5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C27B8-A633-4358-8D8E-473245930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A74A3-184F-4131-B0A7-A6ECDD8CE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B1B1-EB86-43F3-A3CE-32A92AFAC58F}" type="datetimeFigureOut">
              <a:rPr lang="lv-LV" smtClean="0"/>
              <a:t>17.10.2019.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41148-9BD9-46DA-B085-59D00297B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DC9A0-DF53-4E5C-9F3D-91C01E98F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0B6C-3300-4E06-9140-B8BB487E30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6924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B605E-F33F-4F33-9ADD-14224A6EB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9BA45-393B-4976-9376-3AAFD321E5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A567B-F5FA-4F9B-95B5-1DB698A11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34813A-DF24-42BC-92DC-6065DBC0F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B1B1-EB86-43F3-A3CE-32A92AFAC58F}" type="datetimeFigureOut">
              <a:rPr lang="lv-LV" smtClean="0"/>
              <a:t>17.10.2019.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C8C86-FFA6-4488-B969-55970039A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C28F7D-DC68-479B-B26A-641AB35FC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0B6C-3300-4E06-9140-B8BB487E30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55054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3C031-2688-4233-BFD6-258B43E7D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86EF67-D75E-434B-BCD9-EE3228E67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062B86-E8D0-41DD-8D4F-6192E38F51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651CE3-C36E-4A85-95FA-7EDDC28FDD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6FE54B-9DB2-42F2-8967-F9A06C643C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93D1B9-45ED-4FB7-A19D-85E1116C8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B1B1-EB86-43F3-A3CE-32A92AFAC58F}" type="datetimeFigureOut">
              <a:rPr lang="lv-LV" smtClean="0"/>
              <a:t>17.10.2019.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7DE9AE-0493-44A0-9A2E-A0087651C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626BC0-7AB8-497B-BFD6-83B73363C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0B6C-3300-4E06-9140-B8BB487E30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77682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A0A1-BB47-40F2-B2ED-CA1ED09A6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2B25E9-2488-4250-83ED-E047ECE61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B1B1-EB86-43F3-A3CE-32A92AFAC58F}" type="datetimeFigureOut">
              <a:rPr lang="lv-LV" smtClean="0"/>
              <a:t>17.10.2019.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BE665D-9641-4E26-8F4B-C729F2784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87849-732E-4F58-B852-C9EDD5E30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0B6C-3300-4E06-9140-B8BB487E30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140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140940-1D08-4FCC-9D28-D1003393B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B1B1-EB86-43F3-A3CE-32A92AFAC58F}" type="datetimeFigureOut">
              <a:rPr lang="lv-LV" smtClean="0"/>
              <a:t>17.10.2019.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AA3BD6-DC95-421F-B664-ED40561A4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BA7924-BDB5-4928-A403-84D8B8370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0B6C-3300-4E06-9140-B8BB487E30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0229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41FAC-0F14-4450-8653-FE18EBD5B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E58C4-6670-4DE2-8E0D-B097C1AB9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4C072E-29F8-4D37-92B7-B98F8FE351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1DE7C9-4728-41E6-AE51-1FAF0B272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B1B1-EB86-43F3-A3CE-32A92AFAC58F}" type="datetimeFigureOut">
              <a:rPr lang="lv-LV" smtClean="0"/>
              <a:t>17.10.2019.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509C6-1C5F-4C78-9512-F9FE1DC7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AF519C-7925-4065-AD28-FF150C1F5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0B6C-3300-4E06-9140-B8BB487E30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47366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1879E-A25B-4EA5-AA00-C0A683BCF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ED5319-28E5-4C18-A699-2AABDFD75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032769-80B1-494D-9FE7-9F436605B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3F2A4-76FE-409C-BC56-317651C45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B1B1-EB86-43F3-A3CE-32A92AFAC58F}" type="datetimeFigureOut">
              <a:rPr lang="lv-LV" smtClean="0"/>
              <a:t>17.10.2019.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EA276F-803F-4287-954F-9A077262E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FE7D99-EE67-45ED-B07D-3AB79ED5C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0B6C-3300-4E06-9140-B8BB487E30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5495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6D64E6-F676-439F-9EC4-B995DAAF6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30632-8CB2-48B9-B1AE-2DF58CAF0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7E3B7-BBA6-46D1-9BFA-41949821DF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EB1B1-EB86-43F3-A3CE-32A92AFAC58F}" type="datetimeFigureOut">
              <a:rPr lang="lv-LV" smtClean="0"/>
              <a:t>17.10.2019.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D6A53-9CB4-4779-91B4-5973B86434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3B7CA-46ED-4788-8FDB-5712E53B60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30B6C-3300-4E06-9140-B8BB487E30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1393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DAC665-0589-4B86-AF66-24BFF0C2B4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5094" y="250334"/>
            <a:ext cx="4645250" cy="4791284"/>
          </a:xfrm>
        </p:spPr>
        <p:txBody>
          <a:bodyPr anchor="t"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transparent and inclusive planning process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GIS tools, web-based platforms, web and mobile applications,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lv-LV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gathering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analize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visualisation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modelling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endParaRPr lang="lv-LV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realization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it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lv-LV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</a:t>
            </a: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DF1A8D9C-EB3C-4EE0-B52D-463F6D7E4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7940" y="160821"/>
            <a:ext cx="4047843" cy="218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84D21DD-D052-4327-8EA5-E96ED59A8554}"/>
              </a:ext>
            </a:extLst>
          </p:cNvPr>
          <p:cNvSpPr/>
          <p:nvPr/>
        </p:nvSpPr>
        <p:spPr>
          <a:xfrm>
            <a:off x="0" y="218431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Recognize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different values and interests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local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communities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sustainable development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Baltic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Sea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Region</a:t>
            </a:r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Attēlu rezultāti vaicājumam “different people”">
            <a:extLst>
              <a:ext uri="{FF2B5EF4-FFF2-40B4-BE49-F238E27FC236}">
                <a16:creationId xmlns:a16="http://schemas.microsoft.com/office/drawing/2014/main" id="{71456A8F-7646-4603-A8C2-483775BBAA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12" y="3107641"/>
            <a:ext cx="3231548" cy="2852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B9C12C7-FC37-4FA3-8782-A097D8FB82E6}"/>
              </a:ext>
            </a:extLst>
          </p:cNvPr>
          <p:cNvSpPr txBox="1"/>
          <p:nvPr/>
        </p:nvSpPr>
        <p:spPr>
          <a:xfrm>
            <a:off x="6074430" y="5883321"/>
            <a:ext cx="56252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  <a:r>
              <a:rPr lang="lv-LV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lv-LV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</a:t>
            </a:r>
            <a:r>
              <a:rPr lang="lv-LV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lv-LV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462064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89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Una</dc:creator>
  <cp:lastModifiedBy>Una</cp:lastModifiedBy>
  <cp:revision>10</cp:revision>
  <dcterms:created xsi:type="dcterms:W3CDTF">2019-10-17T08:41:07Z</dcterms:created>
  <dcterms:modified xsi:type="dcterms:W3CDTF">2019-10-17T11:08:53Z</dcterms:modified>
</cp:coreProperties>
</file>