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9" r:id="rId4"/>
    <p:sldId id="268" r:id="rId5"/>
    <p:sldId id="258" r:id="rId6"/>
    <p:sldId id="283" r:id="rId7"/>
    <p:sldId id="260" r:id="rId8"/>
    <p:sldId id="261" r:id="rId9"/>
    <p:sldId id="262" r:id="rId10"/>
    <p:sldId id="264" r:id="rId11"/>
    <p:sldId id="265" r:id="rId12"/>
    <p:sldId id="282" r:id="rId13"/>
    <p:sldId id="266" r:id="rId14"/>
    <p:sldId id="270" r:id="rId15"/>
    <p:sldId id="269" r:id="rId16"/>
    <p:sldId id="281" r:id="rId1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40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9" name="Shape 179"/>
          <p:cNvSpPr>
            <a:spLocks noGrp="1" noRot="1" noChangeAspect="1"/>
          </p:cNvSpPr>
          <p:nvPr>
            <p:ph type="sldImg"/>
          </p:nvPr>
        </p:nvSpPr>
        <p:spPr>
          <a:xfrm>
            <a:off x="1143000" y="685800"/>
            <a:ext cx="4572000" cy="3429000"/>
          </a:xfrm>
          <a:prstGeom prst="rect">
            <a:avLst/>
          </a:prstGeom>
        </p:spPr>
        <p:txBody>
          <a:bodyPr/>
          <a:lstStyle/>
          <a:p>
            <a:endParaRPr/>
          </a:p>
        </p:txBody>
      </p:sp>
      <p:sp>
        <p:nvSpPr>
          <p:cNvPr id="180" name="Shape 18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834300307"/>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noRot="1" noChangeAspect="1"/>
          </p:cNvSpPr>
          <p:nvPr>
            <p:ph type="sldImg"/>
          </p:nvPr>
        </p:nvSpPr>
        <p:spPr>
          <a:xfrm>
            <a:off x="381000" y="685800"/>
            <a:ext cx="6096000" cy="3429000"/>
          </a:xfrm>
          <a:prstGeom prst="rect">
            <a:avLst/>
          </a:prstGeom>
        </p:spPr>
        <p:txBody>
          <a:bodyPr/>
          <a:lstStyle/>
          <a:p>
            <a:endParaRPr/>
          </a:p>
        </p:txBody>
      </p:sp>
      <p:sp>
        <p:nvSpPr>
          <p:cNvPr id="186" name="Shape 186"/>
          <p:cNvSpPr>
            <a:spLocks noGrp="1"/>
          </p:cNvSpPr>
          <p:nvPr>
            <p:ph type="body" sz="quarter" idx="1"/>
          </p:nvPr>
        </p:nvSpPr>
        <p:spPr>
          <a:prstGeom prst="rect">
            <a:avLst/>
          </a:prstGeom>
        </p:spPr>
        <p:txBody>
          <a:bodyPr/>
          <a:lstStyle/>
          <a:p>
            <a:pPr>
              <a:defRPr b="1"/>
            </a:pPr>
            <a:r>
              <a:t>Atvērtie dati</a:t>
            </a:r>
            <a:r>
              <a:rPr b="0"/>
              <a:t> — brīvi pieejama bezmaksas informācija bez atkalizmantošanas ierobežojumiem, kuru var rediģēt un automatizēti apstrādāt ar brīvi pieejamām lietojumprogrammām</a:t>
            </a:r>
          </a:p>
        </p:txBody>
      </p:sp>
    </p:spTree>
    <p:extLst>
      <p:ext uri="{BB962C8B-B14F-4D97-AF65-F5344CB8AC3E}">
        <p14:creationId xmlns:p14="http://schemas.microsoft.com/office/powerpoint/2010/main" val="501097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noRot="1" noChangeAspect="1"/>
          </p:cNvSpPr>
          <p:nvPr>
            <p:ph type="sldImg"/>
          </p:nvPr>
        </p:nvSpPr>
        <p:spPr>
          <a:xfrm>
            <a:off x="381000" y="685800"/>
            <a:ext cx="6096000" cy="3429000"/>
          </a:xfrm>
          <a:prstGeom prst="rect">
            <a:avLst/>
          </a:prstGeom>
        </p:spPr>
        <p:txBody>
          <a:bodyPr/>
          <a:lstStyle/>
          <a:p>
            <a:endParaRPr/>
          </a:p>
        </p:txBody>
      </p:sp>
      <p:sp>
        <p:nvSpPr>
          <p:cNvPr id="217" name="Shape 217"/>
          <p:cNvSpPr>
            <a:spLocks noGrp="1"/>
          </p:cNvSpPr>
          <p:nvPr>
            <p:ph type="body" sz="quarter" idx="1"/>
          </p:nvPr>
        </p:nvSpPr>
        <p:spPr>
          <a:prstGeom prst="rect">
            <a:avLst/>
          </a:prstGeom>
        </p:spPr>
        <p:txBody>
          <a:bodyPr/>
          <a:lstStyle/>
          <a:p>
            <a:pPr marL="342900" indent="-342900" algn="just">
              <a:spcBef>
                <a:spcPts val="1200"/>
              </a:spcBef>
              <a:buSzPct val="100000"/>
              <a:buChar char="➢"/>
            </a:pPr>
            <a:r>
              <a:t>Caurskatāmības veicināšana, pētniecība, personu iesaistīšanās un līdzdalība</a:t>
            </a:r>
          </a:p>
          <a:p>
            <a:pPr marL="342900" indent="-342900" algn="just">
              <a:spcBef>
                <a:spcPts val="1200"/>
              </a:spcBef>
              <a:buSzPct val="100000"/>
              <a:buChar char="➢"/>
            </a:pPr>
            <a:r>
              <a:t>Datu kvalitātes uzlabošana</a:t>
            </a:r>
          </a:p>
        </p:txBody>
      </p:sp>
    </p:spTree>
    <p:extLst>
      <p:ext uri="{BB962C8B-B14F-4D97-AF65-F5344CB8AC3E}">
        <p14:creationId xmlns:p14="http://schemas.microsoft.com/office/powerpoint/2010/main" val="3818543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noRot="1" noChangeAspect="1"/>
          </p:cNvSpPr>
          <p:nvPr>
            <p:ph type="sldImg"/>
          </p:nvPr>
        </p:nvSpPr>
        <p:spPr>
          <a:xfrm>
            <a:off x="381000" y="685800"/>
            <a:ext cx="6096000" cy="3429000"/>
          </a:xfrm>
          <a:prstGeom prst="rect">
            <a:avLst/>
          </a:prstGeom>
        </p:spPr>
        <p:txBody>
          <a:bodyPr/>
          <a:lstStyle/>
          <a:p>
            <a:endParaRPr/>
          </a:p>
        </p:txBody>
      </p:sp>
      <p:sp>
        <p:nvSpPr>
          <p:cNvPr id="223" name="Shape 223"/>
          <p:cNvSpPr>
            <a:spLocks noGrp="1"/>
          </p:cNvSpPr>
          <p:nvPr>
            <p:ph type="body" sz="quarter" idx="1"/>
          </p:nvPr>
        </p:nvSpPr>
        <p:spPr>
          <a:prstGeom prst="rect">
            <a:avLst/>
          </a:prstGeom>
        </p:spPr>
        <p:txBody>
          <a:bodyPr/>
          <a:lstStyle/>
          <a:p>
            <a:r>
              <a:t>Latvijas atvērto datu portāls atklāts 2017.gada jūnijā. </a:t>
            </a:r>
          </a:p>
          <a:p>
            <a:endParaRPr/>
          </a:p>
          <a:p>
            <a:r>
              <a:t>Portālā datus publicējušas ne tikai valsts institūcijas, bet arī valsts kapitālsabiedrības: </a:t>
            </a:r>
          </a:p>
          <a:p>
            <a:endParaRPr/>
          </a:p>
          <a:p>
            <a:r>
              <a:t>1.AS Latvijas valsts meži (8)</a:t>
            </a:r>
          </a:p>
          <a:p>
            <a:r>
              <a:t>2. VAS Latvijas Valsts radio un televīzijas centrs  (3)</a:t>
            </a:r>
          </a:p>
          <a:p>
            <a:r>
              <a:t>3. AS Pasažieru vilciens (1)</a:t>
            </a:r>
          </a:p>
          <a:p>
            <a:r>
              <a:t>4. VSIA Autotransporta direkcija (1)</a:t>
            </a:r>
          </a:p>
          <a:p>
            <a:r>
              <a:t>5. VAS Latvijas Valsts ceļi (1)</a:t>
            </a:r>
          </a:p>
        </p:txBody>
      </p:sp>
    </p:spTree>
    <p:extLst>
      <p:ext uri="{BB962C8B-B14F-4D97-AF65-F5344CB8AC3E}">
        <p14:creationId xmlns:p14="http://schemas.microsoft.com/office/powerpoint/2010/main" val="3976676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noRot="1" noChangeAspect="1"/>
          </p:cNvSpPr>
          <p:nvPr>
            <p:ph type="sldImg"/>
          </p:nvPr>
        </p:nvSpPr>
        <p:spPr>
          <a:xfrm>
            <a:off x="381000" y="685800"/>
            <a:ext cx="6096000" cy="3429000"/>
          </a:xfrm>
          <a:prstGeom prst="rect">
            <a:avLst/>
          </a:prstGeom>
        </p:spPr>
        <p:txBody>
          <a:bodyPr/>
          <a:lstStyle/>
          <a:p>
            <a:endParaRPr/>
          </a:p>
        </p:txBody>
      </p:sp>
      <p:sp>
        <p:nvSpPr>
          <p:cNvPr id="234" name="Shape 234"/>
          <p:cNvSpPr>
            <a:spLocks noGrp="1"/>
          </p:cNvSpPr>
          <p:nvPr>
            <p:ph type="body" sz="quarter" idx="1"/>
          </p:nvPr>
        </p:nvSpPr>
        <p:spPr>
          <a:prstGeom prst="rect">
            <a:avLst/>
          </a:prstGeom>
        </p:spPr>
        <p:txBody>
          <a:bodyPr/>
          <a:lstStyle/>
          <a:p>
            <a:r>
              <a:t>No Latvijas Atvērto datu portāla datu katalogā esošās datu kopas tiek nodotas Eiropas datu portālam, veidojot kopēju Eiropas datu katalogu. </a:t>
            </a:r>
          </a:p>
          <a:p>
            <a:endParaRPr/>
          </a:p>
          <a:p>
            <a:endParaRPr/>
          </a:p>
          <a:p>
            <a:r>
              <a:t>Eiropas Savienības direktīva par valsts jeb publiskā sektora informācijas atkalizmantošanu (PSI direktīva) attiecas uz visu veidu datiem, ko radījušas valsts pārvaldes iestādes (piemēram, kartes, informācija par laika apstākļiem, tiesību aktiem, satiksmi, finansēm un ekonomiku) un ko ikviens var vēlreiz izmantot tādos jaunradītos produktos kā auto navigācijas sistēmas, laika prognozes un ceļojumu informācijas lietojumprogrammas, tostarp informāciju, ko var lejupielādēt viedajos tālruņos.</a:t>
            </a:r>
          </a:p>
          <a:p>
            <a:endParaRPr/>
          </a:p>
          <a:p>
            <a:endParaRPr/>
          </a:p>
          <a:p>
            <a:r>
              <a:t>Atvērtās pārvaldības partnerība (Open Government Partnership, OGP) ir starptautiska iniciatīva, kuras mērķis ir veicināt atklātību, atbildību, godprātību un sabiedrības līdzdalību valsts institūciju darbībā, tajā skaitā, izmantojot inovācijas un informācijas un komunikācijas tehnoloģijas.</a:t>
            </a:r>
          </a:p>
          <a:p>
            <a:r>
              <a:t>OGP šobrīd iesaistījušās 75 pasaules valstis. Latvija piedalās OGP kopš 2011. gada. No 2016. gada Latvijas nacionālā kontaktpunkta funkcijas īsteno Valsts kanceleja.</a:t>
            </a:r>
          </a:p>
          <a:p>
            <a:r>
              <a:t>OGP galvenais instruments ir dalībvalstu ik 2 gadus izstrādātie nacionālie rīcības plāni, kas ietver 5 - 15 konkrētas apņemšanās (commitments), ko valsts uzņemas izpildīt nākamo 2 gadu laikā, lai sasniegtu kopīgos OGP mērķus atvērtās pārvaldības jomā.</a:t>
            </a:r>
          </a:p>
          <a:p>
            <a:r>
              <a:t>Latvija līdz šim izstrādājusi trīs nacionālos rīcības plānus. Šobrīd spēkā ir Latvijas Trešais rīcības plāns (apstiprināts Ministru kabinetā 2017. gada 7. novembrī).</a:t>
            </a:r>
          </a:p>
          <a:p>
            <a:pPr>
              <a:defRPr b="1"/>
            </a:pPr>
            <a:r>
              <a:t>3. apņemšanās: Latvijas Atvērto datu portāla izveide, iesaistot sabiedrību atvērto datu kopu atlasē </a:t>
            </a:r>
          </a:p>
        </p:txBody>
      </p:sp>
    </p:spTree>
    <p:extLst>
      <p:ext uri="{BB962C8B-B14F-4D97-AF65-F5344CB8AC3E}">
        <p14:creationId xmlns:p14="http://schemas.microsoft.com/office/powerpoint/2010/main" val="3246120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noRot="1" noChangeAspect="1"/>
          </p:cNvSpPr>
          <p:nvPr>
            <p:ph type="sldImg"/>
          </p:nvPr>
        </p:nvSpPr>
        <p:spPr>
          <a:xfrm>
            <a:off x="381000" y="685800"/>
            <a:ext cx="6096000" cy="3429000"/>
          </a:xfrm>
          <a:prstGeom prst="rect">
            <a:avLst/>
          </a:prstGeom>
        </p:spPr>
        <p:txBody>
          <a:bodyPr/>
          <a:lstStyle/>
          <a:p>
            <a:endParaRPr/>
          </a:p>
        </p:txBody>
      </p:sp>
      <p:sp>
        <p:nvSpPr>
          <p:cNvPr id="240" name="Shape 240"/>
          <p:cNvSpPr>
            <a:spLocks noGrp="1"/>
          </p:cNvSpPr>
          <p:nvPr>
            <p:ph type="body" sz="quarter" idx="1"/>
          </p:nvPr>
        </p:nvSpPr>
        <p:spPr>
          <a:prstGeom prst="rect">
            <a:avLst/>
          </a:prstGeom>
        </p:spPr>
        <p:txBody>
          <a:bodyPr/>
          <a:lstStyle/>
          <a:p>
            <a:r>
              <a:t>Papildus ir pieejamas dažādas vadlīnijas publicētājiem, kā arī ir iespēja ielūkoties data.gov.lv lapas sadaļā “Jautājumi un atbildes”.  </a:t>
            </a:r>
          </a:p>
        </p:txBody>
      </p:sp>
    </p:spTree>
    <p:extLst>
      <p:ext uri="{BB962C8B-B14F-4D97-AF65-F5344CB8AC3E}">
        <p14:creationId xmlns:p14="http://schemas.microsoft.com/office/powerpoint/2010/main" val="2465129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Shape 267"/>
          <p:cNvSpPr>
            <a:spLocks noGrp="1" noRot="1" noChangeAspect="1"/>
          </p:cNvSpPr>
          <p:nvPr>
            <p:ph type="sldImg"/>
          </p:nvPr>
        </p:nvSpPr>
        <p:spPr>
          <a:xfrm>
            <a:off x="381000" y="685800"/>
            <a:ext cx="6096000" cy="3429000"/>
          </a:xfrm>
          <a:prstGeom prst="rect">
            <a:avLst/>
          </a:prstGeom>
        </p:spPr>
        <p:txBody>
          <a:bodyPr/>
          <a:lstStyle/>
          <a:p>
            <a:endParaRPr/>
          </a:p>
        </p:txBody>
      </p:sp>
      <p:sp>
        <p:nvSpPr>
          <p:cNvPr id="268" name="Shape 268"/>
          <p:cNvSpPr>
            <a:spLocks noGrp="1"/>
          </p:cNvSpPr>
          <p:nvPr>
            <p:ph type="body" sz="quarter" idx="1"/>
          </p:nvPr>
        </p:nvSpPr>
        <p:spPr>
          <a:prstGeom prst="rect">
            <a:avLst/>
          </a:prstGeom>
        </p:spPr>
        <p:txBody>
          <a:bodyPr/>
          <a:lstStyle>
            <a:lvl1pPr algn="just"/>
          </a:lstStyle>
          <a:p>
            <a:r>
              <a:t>Latvija Eiropas datu portāla datu atkalizmantošanas indeksā ar 1605 punktiem pakāpusies uz augsto 12.vietu,  salīdzinot ar 2017. gadā iegūtiem 1025 punktiem un 18.vietu. Latvija ir  saglabājusi savu pozīciju to valstu grupā, kas strauji sasniegušas progresu atvērto datu jomā, kā arī, apsteidzot Eiropas savienības vidējo rādītāju.</a:t>
            </a:r>
          </a:p>
        </p:txBody>
      </p:sp>
    </p:spTree>
    <p:extLst>
      <p:ext uri="{BB962C8B-B14F-4D97-AF65-F5344CB8AC3E}">
        <p14:creationId xmlns:p14="http://schemas.microsoft.com/office/powerpoint/2010/main" val="3851501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a:spLocks noGrp="1" noRot="1" noChangeAspect="1"/>
          </p:cNvSpPr>
          <p:nvPr>
            <p:ph type="sldImg"/>
          </p:nvPr>
        </p:nvSpPr>
        <p:spPr>
          <a:xfrm>
            <a:off x="381000" y="685800"/>
            <a:ext cx="6096000" cy="3429000"/>
          </a:xfrm>
          <a:prstGeom prst="rect">
            <a:avLst/>
          </a:prstGeom>
        </p:spPr>
        <p:txBody>
          <a:bodyPr/>
          <a:lstStyle/>
          <a:p>
            <a:endParaRPr/>
          </a:p>
        </p:txBody>
      </p:sp>
      <p:sp>
        <p:nvSpPr>
          <p:cNvPr id="277" name="Shape 277"/>
          <p:cNvSpPr>
            <a:spLocks noGrp="1"/>
          </p:cNvSpPr>
          <p:nvPr>
            <p:ph type="body" sz="quarter" idx="1"/>
          </p:nvPr>
        </p:nvSpPr>
        <p:spPr>
          <a:prstGeom prst="rect">
            <a:avLst/>
          </a:prstGeom>
        </p:spPr>
        <p:txBody>
          <a:bodyPr/>
          <a:lstStyle/>
          <a:p>
            <a:r>
              <a:t>Piedāvātie Direktīvas grozījumi fokusējas uz augstas pievienotās vērtības datu kopām, kas varētu radīt lielu socio-ekonomisko pienesumu dalībvalstīm, kā arī identificētajiem grozījumiem. Ņemot vērā nosaukto pamatojumus, Eiropas Komisija piedāvā izvēlēties zema līmeņa likumdošanas iesaisti valsts sektora informācijas atkalizmantošanā.</a:t>
            </a:r>
          </a:p>
          <a:p>
            <a:r>
              <a:t>Publiskā sektora datu ekonomiskā vērtība ir liela - mazie un vidējie uzņēmēji (MMVU) , jaunuzņēmumi (start-up) nevar samaksāt par šīm datu kopām, jo to iegūšana ir dārga, lielie uzņēmumi – var. Lielās maksas līdz ar to traucē MVU un start-up attīstību, datu uzņēmumi nereti ir tieši no MVU un start-up vides. No otras puses, valsts iestādes bieži vien pelna ar datiem. No makroekonomiskā skatu punkta publisko iestāžu datu publicēšana dod lielākus ieņēmumus, daudz lielākus nekā konkrētās iestādes ieņēmumus. Kad datu kopas atver, to atkalizmantošanas apmēri būtiski pieaug. Datu pārdošana rada arī izmaksas, reizēm tas pat ir dārgāk nekā ieņēmumi, ko gūst iestādes. Daudzi publiskā sektora klienti ir citas valsts iestādes, līdz ar to, tiek radīta nevajadzīga birokrātija.</a:t>
            </a:r>
          </a:p>
          <a:p>
            <a:r>
              <a:t>Direktīvas grozījumi paredz izveidot harmonizētu augstvērtīgo datu kopu sarakstu visas ES valstīs, jo tieši tās ir tās, kuras var radīt izmaiņas datu ekonomikā, mākslīgā intelekta jomā. Tiem sinhronizētiem būtu jābūt pieejamiem visā ES, lai varētu radīt pārrobežu produktus, pakalpojumus</a:t>
            </a:r>
          </a:p>
          <a:p>
            <a:r>
              <a:t>Dinamisko datu publicēšana balstās un tūlītēju datu pieeju un izmantošanas iespēju. Direktīvā līdz šim nebija atrunāts cik ilga laikā datiem jābūt publiskiem. Caur saskarni (API) vajag nodot lietot jebkuram interesentam. Par dinamiskajiem datiem var prasīt maksu, bet ne augstāku kā datu pašizmaksu (</a:t>
            </a:r>
            <a:r>
              <a:rPr i="1"/>
              <a:t>marginal costs</a:t>
            </a:r>
            <a:r>
              <a:t>).</a:t>
            </a:r>
          </a:p>
        </p:txBody>
      </p:sp>
    </p:spTree>
    <p:extLst>
      <p:ext uri="{BB962C8B-B14F-4D97-AF65-F5344CB8AC3E}">
        <p14:creationId xmlns:p14="http://schemas.microsoft.com/office/powerpoint/2010/main" val="3676262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a:spLocks noGrp="1" noRot="1" noChangeAspect="1"/>
          </p:cNvSpPr>
          <p:nvPr>
            <p:ph type="sldImg"/>
          </p:nvPr>
        </p:nvSpPr>
        <p:spPr>
          <a:xfrm>
            <a:off x="381000" y="685800"/>
            <a:ext cx="6096000" cy="3429000"/>
          </a:xfrm>
          <a:prstGeom prst="rect">
            <a:avLst/>
          </a:prstGeom>
        </p:spPr>
        <p:txBody>
          <a:bodyPr/>
          <a:lstStyle/>
          <a:p>
            <a:endParaRPr/>
          </a:p>
        </p:txBody>
      </p:sp>
      <p:sp>
        <p:nvSpPr>
          <p:cNvPr id="304" name="Shape 304"/>
          <p:cNvSpPr>
            <a:spLocks noGrp="1"/>
          </p:cNvSpPr>
          <p:nvPr>
            <p:ph type="body" sz="quarter" idx="1"/>
          </p:nvPr>
        </p:nvSpPr>
        <p:spPr>
          <a:prstGeom prst="rect">
            <a:avLst/>
          </a:prstGeom>
        </p:spPr>
        <p:txBody>
          <a:bodyPr/>
          <a:lstStyle/>
          <a:p>
            <a:r>
              <a:t>Visām ievietotajās datu kopām, kuras tiek publicētas Latvijas Atvērto datu portālā,  tiek izmantota CC 1.0 universālā licence</a:t>
            </a:r>
          </a:p>
        </p:txBody>
      </p:sp>
    </p:spTree>
    <p:extLst>
      <p:ext uri="{BB962C8B-B14F-4D97-AF65-F5344CB8AC3E}">
        <p14:creationId xmlns:p14="http://schemas.microsoft.com/office/powerpoint/2010/main" val="3920984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nSpc>
                <a:spcPct val="120000"/>
              </a:lnSpc>
              <a:spcBef>
                <a:spcPts val="0"/>
              </a:spcBef>
              <a:buSzTx/>
              <a:buFontTx/>
              <a:buNone/>
              <a:defRPr sz="1800">
                <a:latin typeface="Montserrat Regular"/>
                <a:ea typeface="Montserrat Regular"/>
                <a:cs typeface="Montserrat Regular"/>
                <a:sym typeface="Montserrat Regular"/>
              </a:defRPr>
            </a:lvl1pPr>
            <a:lvl2pPr marL="0" indent="457200">
              <a:lnSpc>
                <a:spcPct val="120000"/>
              </a:lnSpc>
              <a:spcBef>
                <a:spcPts val="0"/>
              </a:spcBef>
              <a:buSzTx/>
              <a:buFontTx/>
              <a:buNone/>
              <a:defRPr sz="1800">
                <a:latin typeface="Montserrat Regular"/>
                <a:ea typeface="Montserrat Regular"/>
                <a:cs typeface="Montserrat Regular"/>
                <a:sym typeface="Montserrat Regular"/>
              </a:defRPr>
            </a:lvl2pPr>
            <a:lvl3pPr marL="0" indent="914400">
              <a:lnSpc>
                <a:spcPct val="120000"/>
              </a:lnSpc>
              <a:spcBef>
                <a:spcPts val="0"/>
              </a:spcBef>
              <a:buSzTx/>
              <a:buFontTx/>
              <a:buNone/>
              <a:defRPr sz="1800">
                <a:latin typeface="Montserrat Regular"/>
                <a:ea typeface="Montserrat Regular"/>
                <a:cs typeface="Montserrat Regular"/>
                <a:sym typeface="Montserrat Regular"/>
              </a:defRPr>
            </a:lvl3pPr>
            <a:lvl4pPr marL="0" indent="1371600">
              <a:lnSpc>
                <a:spcPct val="120000"/>
              </a:lnSpc>
              <a:spcBef>
                <a:spcPts val="0"/>
              </a:spcBef>
              <a:buSzTx/>
              <a:buFontTx/>
              <a:buNone/>
              <a:defRPr sz="1800">
                <a:latin typeface="Montserrat Regular"/>
                <a:ea typeface="Montserrat Regular"/>
                <a:cs typeface="Montserrat Regular"/>
                <a:sym typeface="Montserrat Regular"/>
              </a:defRPr>
            </a:lvl4pPr>
            <a:lvl5pPr marL="0" indent="1828800">
              <a:lnSpc>
                <a:spcPct val="120000"/>
              </a:lnSpc>
              <a:spcBef>
                <a:spcPts val="0"/>
              </a:spcBef>
              <a:buSzTx/>
              <a:buFontTx/>
              <a:buNone/>
              <a:defRPr sz="1800">
                <a:latin typeface="Montserrat Regular"/>
                <a:ea typeface="Montserrat Regular"/>
                <a:cs typeface="Montserrat Regular"/>
                <a:sym typeface="Montserrat Regular"/>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3454400" y="381000"/>
            <a:ext cx="8128000" cy="1036642"/>
          </a:xfrm>
          <a:prstGeom prst="rect">
            <a:avLst/>
          </a:prstGeom>
        </p:spPr>
        <p:txBody>
          <a:bodyPr anchor="t"/>
          <a:lstStyle/>
          <a:p>
            <a:r>
              <a:t>Title Text</a:t>
            </a:r>
          </a:p>
        </p:txBody>
      </p:sp>
      <p:sp>
        <p:nvSpPr>
          <p:cNvPr id="111" name="Body Level One…"/>
          <p:cNvSpPr txBox="1">
            <a:spLocks noGrp="1"/>
          </p:cNvSpPr>
          <p:nvPr>
            <p:ph type="body" idx="1"/>
          </p:nvPr>
        </p:nvSpPr>
        <p:spPr>
          <a:xfrm>
            <a:off x="3454400" y="1752600"/>
            <a:ext cx="8128000" cy="4373574"/>
          </a:xfrm>
          <a:prstGeom prst="rect">
            <a:avLst/>
          </a:prstGeom>
        </p:spPr>
        <p:txBody>
          <a:bodyPr/>
          <a:lstStyle>
            <a:lvl1pPr marL="0" indent="0">
              <a:lnSpc>
                <a:spcPct val="120000"/>
              </a:lnSpc>
              <a:spcBef>
                <a:spcPts val="0"/>
              </a:spcBef>
              <a:buSzTx/>
              <a:buFontTx/>
              <a:buNone/>
              <a:defRPr sz="1800">
                <a:latin typeface="Montserrat Regular"/>
                <a:ea typeface="Montserrat Regular"/>
                <a:cs typeface="Montserrat Regular"/>
                <a:sym typeface="Montserrat Regular"/>
              </a:defRPr>
            </a:lvl1pPr>
            <a:lvl2pPr marL="662939" indent="-205739">
              <a:lnSpc>
                <a:spcPct val="120000"/>
              </a:lnSpc>
              <a:spcBef>
                <a:spcPts val="0"/>
              </a:spcBef>
              <a:buFontTx/>
              <a:defRPr sz="1800">
                <a:latin typeface="Montserrat Regular"/>
                <a:ea typeface="Montserrat Regular"/>
                <a:cs typeface="Montserrat Regular"/>
                <a:sym typeface="Montserrat Regular"/>
              </a:defRPr>
            </a:lvl2pPr>
            <a:lvl3pPr marL="1120139" indent="-205739">
              <a:lnSpc>
                <a:spcPct val="120000"/>
              </a:lnSpc>
              <a:spcBef>
                <a:spcPts val="0"/>
              </a:spcBef>
              <a:buFontTx/>
              <a:defRPr sz="1800">
                <a:latin typeface="Montserrat Regular"/>
                <a:ea typeface="Montserrat Regular"/>
                <a:cs typeface="Montserrat Regular"/>
                <a:sym typeface="Montserrat Regular"/>
              </a:defRPr>
            </a:lvl3pPr>
            <a:lvl4pPr marL="1577339" indent="-205739">
              <a:lnSpc>
                <a:spcPct val="120000"/>
              </a:lnSpc>
              <a:spcBef>
                <a:spcPts val="0"/>
              </a:spcBef>
              <a:buFontTx/>
              <a:defRPr sz="1800">
                <a:latin typeface="Montserrat Regular"/>
                <a:ea typeface="Montserrat Regular"/>
                <a:cs typeface="Montserrat Regular"/>
                <a:sym typeface="Montserrat Regular"/>
              </a:defRPr>
            </a:lvl4pPr>
            <a:lvl5pPr marL="2034539" indent="-205739">
              <a:lnSpc>
                <a:spcPct val="120000"/>
              </a:lnSpc>
              <a:spcBef>
                <a:spcPts val="0"/>
              </a:spcBef>
              <a:buFontTx/>
              <a:defRPr sz="1800">
                <a:latin typeface="Montserrat Regular"/>
                <a:ea typeface="Montserrat Regular"/>
                <a:cs typeface="Montserrat Regular"/>
                <a:sym typeface="Montserrat Regular"/>
              </a:defRPr>
            </a:lvl5pPr>
          </a:lstStyle>
          <a:p>
            <a:r>
              <a:t>Body Level One</a:t>
            </a:r>
          </a:p>
          <a:p>
            <a:pPr lvl="1"/>
            <a:r>
              <a:t>Body Level Two</a:t>
            </a:r>
          </a:p>
          <a:p>
            <a:pPr lvl="2"/>
            <a:r>
              <a:t>Body Level Three</a:t>
            </a:r>
          </a:p>
          <a:p>
            <a:pPr lvl="3"/>
            <a:r>
              <a:t>Body Level Four</a:t>
            </a:r>
          </a:p>
          <a:p>
            <a:pPr lvl="4"/>
            <a:r>
              <a:t>Body Level Five</a:t>
            </a:r>
          </a:p>
        </p:txBody>
      </p:sp>
      <p:sp>
        <p:nvSpPr>
          <p:cNvPr id="112" name="Text Placeholder 15"/>
          <p:cNvSpPr>
            <a:spLocks noGrp="1"/>
          </p:cNvSpPr>
          <p:nvPr>
            <p:ph type="body" sz="quarter" idx="13"/>
          </p:nvPr>
        </p:nvSpPr>
        <p:spPr>
          <a:xfrm>
            <a:off x="3454400" y="6324600"/>
            <a:ext cx="2641600" cy="304800"/>
          </a:xfrm>
          <a:prstGeom prst="rect">
            <a:avLst/>
          </a:prstGeom>
        </p:spPr>
        <p:txBody>
          <a:bodyPr/>
          <a:lstStyle/>
          <a:p>
            <a:pPr marL="0" indent="0">
              <a:buSzTx/>
              <a:buFontTx/>
              <a:buNone/>
              <a:defRPr sz="1000">
                <a:latin typeface="Verdana"/>
                <a:ea typeface="Verdana"/>
                <a:cs typeface="Verdana"/>
                <a:sym typeface="Verdana"/>
              </a:defRPr>
            </a:pPr>
            <a:endParaRPr/>
          </a:p>
        </p:txBody>
      </p:sp>
      <p:sp>
        <p:nvSpPr>
          <p:cNvPr id="113" name="Text Placeholder 19"/>
          <p:cNvSpPr>
            <a:spLocks noGrp="1"/>
          </p:cNvSpPr>
          <p:nvPr>
            <p:ph type="body" sz="quarter" idx="14"/>
          </p:nvPr>
        </p:nvSpPr>
        <p:spPr>
          <a:xfrm>
            <a:off x="6502400" y="6324600"/>
            <a:ext cx="4876800" cy="304800"/>
          </a:xfrm>
          <a:prstGeom prst="rect">
            <a:avLst/>
          </a:prstGeom>
        </p:spPr>
        <p:txBody>
          <a:bodyPr/>
          <a:lstStyle/>
          <a:p>
            <a:pPr marL="0" indent="0" algn="r">
              <a:buSzTx/>
              <a:buFontTx/>
              <a:buNone/>
              <a:defRPr sz="1000">
                <a:latin typeface="Verdana"/>
                <a:ea typeface="Verdana"/>
                <a:cs typeface="Verdana"/>
                <a:sym typeface="Verdana"/>
              </a:defRPr>
            </a:pPr>
            <a:endParaRPr/>
          </a:p>
        </p:txBody>
      </p:sp>
      <p:pic>
        <p:nvPicPr>
          <p:cNvPr id="114" name="Image" descr="Image"/>
          <p:cNvPicPr>
            <a:picLocks noChangeAspect="1"/>
          </p:cNvPicPr>
          <p:nvPr/>
        </p:nvPicPr>
        <p:blipFill>
          <a:blip r:embed="rId2">
            <a:extLst/>
          </a:blip>
          <a:stretch>
            <a:fillRect/>
          </a:stretch>
        </p:blipFill>
        <p:spPr>
          <a:xfrm>
            <a:off x="955602" y="-4966"/>
            <a:ext cx="1103459" cy="1583244"/>
          </a:xfrm>
          <a:prstGeom prst="rect">
            <a:avLst/>
          </a:prstGeom>
          <a:ln w="12700">
            <a:miter lim="400000"/>
          </a:ln>
        </p:spPr>
      </p:pic>
      <p:sp>
        <p:nvSpPr>
          <p:cNvPr id="115" name="Slide Number"/>
          <p:cNvSpPr txBox="1">
            <a:spLocks noGrp="1"/>
          </p:cNvSpPr>
          <p:nvPr>
            <p:ph type="sldNum" sz="quarter" idx="2"/>
          </p:nvPr>
        </p:nvSpPr>
        <p:spPr>
          <a:xfrm>
            <a:off x="11519981" y="6355079"/>
            <a:ext cx="265619" cy="243841"/>
          </a:xfrm>
          <a:prstGeom prst="rect">
            <a:avLst/>
          </a:prstGeom>
        </p:spPr>
        <p:txBody>
          <a:bodyPr/>
          <a:lstStyle>
            <a:lvl1pPr>
              <a:defRPr sz="1000">
                <a:latin typeface="Verdana"/>
                <a:ea typeface="Verdana"/>
                <a:cs typeface="Verdana"/>
                <a:sym typeface="Verdana"/>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body VARAM">
    <p:spTree>
      <p:nvGrpSpPr>
        <p:cNvPr id="1" name=""/>
        <p:cNvGrpSpPr/>
        <p:nvPr/>
      </p:nvGrpSpPr>
      <p:grpSpPr>
        <a:xfrm>
          <a:off x="0" y="0"/>
          <a:ext cx="0" cy="0"/>
          <a:chOff x="0" y="0"/>
          <a:chExt cx="0" cy="0"/>
        </a:xfrm>
      </p:grpSpPr>
      <p:pic>
        <p:nvPicPr>
          <p:cNvPr id="122" name="Picture 11" descr="Picture 11"/>
          <p:cNvPicPr>
            <a:picLocks noChangeAspect="1"/>
          </p:cNvPicPr>
          <p:nvPr/>
        </p:nvPicPr>
        <p:blipFill>
          <a:blip r:embed="rId2">
            <a:extLst/>
          </a:blip>
          <a:stretch>
            <a:fillRect/>
          </a:stretch>
        </p:blipFill>
        <p:spPr>
          <a:xfrm>
            <a:off x="2794000" y="-1"/>
            <a:ext cx="12192000" cy="6875465"/>
          </a:xfrm>
          <a:prstGeom prst="rect">
            <a:avLst/>
          </a:prstGeom>
          <a:ln w="12700">
            <a:miter lim="400000"/>
          </a:ln>
        </p:spPr>
      </p:pic>
      <p:sp>
        <p:nvSpPr>
          <p:cNvPr id="123" name="Title Text"/>
          <p:cNvSpPr txBox="1">
            <a:spLocks noGrp="1"/>
          </p:cNvSpPr>
          <p:nvPr>
            <p:ph type="title"/>
          </p:nvPr>
        </p:nvSpPr>
        <p:spPr>
          <a:xfrm>
            <a:off x="3454400" y="381000"/>
            <a:ext cx="8128000" cy="1036642"/>
          </a:xfrm>
          <a:prstGeom prst="rect">
            <a:avLst/>
          </a:prstGeom>
        </p:spPr>
        <p:txBody>
          <a:bodyPr lIns="0" tIns="0" rIns="0" bIns="0" anchor="t">
            <a:noAutofit/>
          </a:bodyPr>
          <a:lstStyle/>
          <a:p>
            <a:r>
              <a:t>Title Text</a:t>
            </a:r>
          </a:p>
        </p:txBody>
      </p:sp>
      <p:sp>
        <p:nvSpPr>
          <p:cNvPr id="124" name="Body Level One…"/>
          <p:cNvSpPr txBox="1">
            <a:spLocks noGrp="1"/>
          </p:cNvSpPr>
          <p:nvPr>
            <p:ph type="body" idx="1"/>
          </p:nvPr>
        </p:nvSpPr>
        <p:spPr>
          <a:xfrm>
            <a:off x="3454400" y="1250945"/>
            <a:ext cx="8128000" cy="4373574"/>
          </a:xfrm>
          <a:prstGeom prst="rect">
            <a:avLst/>
          </a:prstGeom>
        </p:spPr>
        <p:txBody>
          <a:bodyPr lIns="0" tIns="0" rIns="0" bIns="0">
            <a:noAutofit/>
          </a:bodyPr>
          <a:lstStyle>
            <a:lvl1pPr marL="0" indent="0">
              <a:lnSpc>
                <a:spcPct val="120000"/>
              </a:lnSpc>
              <a:spcBef>
                <a:spcPts val="0"/>
              </a:spcBef>
              <a:buSzTx/>
              <a:buFontTx/>
              <a:buNone/>
              <a:defRPr sz="1800">
                <a:latin typeface="Montserrat Regular"/>
                <a:ea typeface="Montserrat Regular"/>
                <a:cs typeface="Montserrat Regular"/>
                <a:sym typeface="Montserrat Regular"/>
              </a:defRPr>
            </a:lvl1pPr>
            <a:lvl2pPr marL="685800" indent="-228600">
              <a:lnSpc>
                <a:spcPct val="120000"/>
              </a:lnSpc>
              <a:spcBef>
                <a:spcPts val="0"/>
              </a:spcBef>
              <a:buFontTx/>
              <a:defRPr sz="1800">
                <a:latin typeface="Montserrat Regular"/>
                <a:ea typeface="Montserrat Regular"/>
                <a:cs typeface="Montserrat Regular"/>
                <a:sym typeface="Montserrat Regular"/>
              </a:defRPr>
            </a:lvl2pPr>
            <a:lvl3pPr marL="1143000" indent="-228600">
              <a:lnSpc>
                <a:spcPct val="120000"/>
              </a:lnSpc>
              <a:spcBef>
                <a:spcPts val="0"/>
              </a:spcBef>
              <a:buFontTx/>
              <a:defRPr sz="1800">
                <a:latin typeface="Montserrat Regular"/>
                <a:ea typeface="Montserrat Regular"/>
                <a:cs typeface="Montserrat Regular"/>
                <a:sym typeface="Montserrat Regular"/>
              </a:defRPr>
            </a:lvl3pPr>
            <a:lvl4pPr marL="1600200" indent="-228600">
              <a:lnSpc>
                <a:spcPct val="120000"/>
              </a:lnSpc>
              <a:spcBef>
                <a:spcPts val="0"/>
              </a:spcBef>
              <a:buFontTx/>
              <a:defRPr sz="1800">
                <a:latin typeface="Montserrat Regular"/>
                <a:ea typeface="Montserrat Regular"/>
                <a:cs typeface="Montserrat Regular"/>
                <a:sym typeface="Montserrat Regular"/>
              </a:defRPr>
            </a:lvl4pPr>
            <a:lvl5pPr marL="2057400" indent="-228600">
              <a:lnSpc>
                <a:spcPct val="120000"/>
              </a:lnSpc>
              <a:spcBef>
                <a:spcPts val="0"/>
              </a:spcBef>
              <a:buFontTx/>
              <a:defRPr sz="1800">
                <a:latin typeface="Montserrat Regular"/>
                <a:ea typeface="Montserrat Regular"/>
                <a:cs typeface="Montserrat Regular"/>
                <a:sym typeface="Montserrat Regular"/>
              </a:defRPr>
            </a:lvl5pPr>
          </a:lstStyle>
          <a:p>
            <a:r>
              <a:t>Body Level One</a:t>
            </a:r>
          </a:p>
          <a:p>
            <a:pPr lvl="1"/>
            <a:r>
              <a:t>Body Level Two</a:t>
            </a:r>
          </a:p>
          <a:p>
            <a:pPr lvl="2"/>
            <a:r>
              <a:t>Body Level Three</a:t>
            </a:r>
          </a:p>
          <a:p>
            <a:pPr lvl="3"/>
            <a:r>
              <a:t>Body Level Four</a:t>
            </a:r>
          </a:p>
          <a:p>
            <a:pPr lvl="4"/>
            <a:r>
              <a:t>Body Level Five</a:t>
            </a:r>
          </a:p>
        </p:txBody>
      </p:sp>
      <p:pic>
        <p:nvPicPr>
          <p:cNvPr id="125" name="Image" descr="Image"/>
          <p:cNvPicPr>
            <a:picLocks noChangeAspect="1"/>
          </p:cNvPicPr>
          <p:nvPr/>
        </p:nvPicPr>
        <p:blipFill>
          <a:blip r:embed="rId3">
            <a:extLst/>
          </a:blip>
          <a:stretch>
            <a:fillRect/>
          </a:stretch>
        </p:blipFill>
        <p:spPr>
          <a:xfrm>
            <a:off x="841302" y="-4966"/>
            <a:ext cx="1103459" cy="1583244"/>
          </a:xfrm>
          <a:prstGeom prst="rect">
            <a:avLst/>
          </a:prstGeom>
          <a:ln w="12700">
            <a:miter lim="400000"/>
          </a:ln>
        </p:spPr>
      </p:pic>
      <p:sp>
        <p:nvSpPr>
          <p:cNvPr id="126" name="Slide Number"/>
          <p:cNvSpPr txBox="1">
            <a:spLocks noGrp="1"/>
          </p:cNvSpPr>
          <p:nvPr>
            <p:ph type="sldNum" sz="quarter" idx="2"/>
          </p:nvPr>
        </p:nvSpPr>
        <p:spPr>
          <a:xfrm>
            <a:off x="1256677" y="6329680"/>
            <a:ext cx="272709" cy="294641"/>
          </a:xfrm>
          <a:prstGeom prst="rect">
            <a:avLst/>
          </a:prstGeom>
        </p:spPr>
        <p:txBody>
          <a:bodyPr/>
          <a:lstStyle>
            <a:lvl1pPr>
              <a:defRPr sz="1300">
                <a:solidFill>
                  <a:srgbClr val="695F6C"/>
                </a:solidFill>
                <a:latin typeface="Montserrat Regular"/>
                <a:ea typeface="Montserrat Regular"/>
                <a:cs typeface="Montserrat Regular"/>
                <a:sym typeface="Montserrat Regular"/>
              </a:defRPr>
            </a:lvl1pPr>
          </a:lstStyle>
          <a:p>
            <a:fld id="{86CB4B4D-7CA3-9044-876B-883B54F8677D}" type="slidenum">
              <a:t>‹#›</a:t>
            </a:fld>
            <a:endParaRPr/>
          </a:p>
        </p:txBody>
      </p:sp>
      <p:pic>
        <p:nvPicPr>
          <p:cNvPr id="127" name="Image" descr="Image"/>
          <p:cNvPicPr>
            <a:picLocks noChangeAspect="1"/>
          </p:cNvPicPr>
          <p:nvPr/>
        </p:nvPicPr>
        <p:blipFill>
          <a:blip r:embed="rId4">
            <a:extLst/>
          </a:blip>
          <a:stretch>
            <a:fillRect/>
          </a:stretch>
        </p:blipFill>
        <p:spPr>
          <a:xfrm>
            <a:off x="2808690" y="0"/>
            <a:ext cx="1113620" cy="6858000"/>
          </a:xfrm>
          <a:prstGeom prst="rect">
            <a:avLst/>
          </a:prstGeom>
          <a:ln w="12700">
            <a:miter lim="400000"/>
          </a:ln>
        </p:spPr>
      </p:pic>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134" name="Title Text"/>
          <p:cNvSpPr txBox="1">
            <a:spLocks noGrp="1"/>
          </p:cNvSpPr>
          <p:nvPr>
            <p:ph type="title"/>
          </p:nvPr>
        </p:nvSpPr>
        <p:spPr>
          <a:xfrm>
            <a:off x="3454400" y="381000"/>
            <a:ext cx="8128000" cy="1036642"/>
          </a:xfrm>
          <a:prstGeom prst="rect">
            <a:avLst/>
          </a:prstGeom>
        </p:spPr>
        <p:txBody>
          <a:bodyPr anchor="t"/>
          <a:lstStyle>
            <a:lvl1pPr>
              <a:defRPr b="0">
                <a:latin typeface="Montserrat Bold"/>
                <a:ea typeface="Montserrat Bold"/>
                <a:cs typeface="Montserrat Bold"/>
                <a:sym typeface="Montserrat Bold"/>
              </a:defRPr>
            </a:lvl1pPr>
          </a:lstStyle>
          <a:p>
            <a:r>
              <a:t>Title Text</a:t>
            </a:r>
          </a:p>
        </p:txBody>
      </p:sp>
      <p:sp>
        <p:nvSpPr>
          <p:cNvPr id="135" name="Body Level One…"/>
          <p:cNvSpPr txBox="1">
            <a:spLocks noGrp="1"/>
          </p:cNvSpPr>
          <p:nvPr>
            <p:ph type="body" idx="1"/>
          </p:nvPr>
        </p:nvSpPr>
        <p:spPr>
          <a:xfrm>
            <a:off x="3454400" y="1752600"/>
            <a:ext cx="8128000" cy="4373574"/>
          </a:xfrm>
          <a:prstGeom prst="rect">
            <a:avLst/>
          </a:prstGeom>
        </p:spPr>
        <p:txBody>
          <a:bodyPr/>
          <a:lstStyle>
            <a:lvl1pPr marL="0" indent="0">
              <a:lnSpc>
                <a:spcPct val="120000"/>
              </a:lnSpc>
              <a:spcBef>
                <a:spcPts val="0"/>
              </a:spcBef>
              <a:buSzTx/>
              <a:buFontTx/>
              <a:buNone/>
              <a:defRPr sz="1800">
                <a:latin typeface="Montserrat Regular"/>
                <a:ea typeface="Montserrat Regular"/>
                <a:cs typeface="Montserrat Regular"/>
                <a:sym typeface="Montserrat Regular"/>
              </a:defRPr>
            </a:lvl1pPr>
            <a:lvl2pPr marL="662939" indent="-205739">
              <a:lnSpc>
                <a:spcPct val="120000"/>
              </a:lnSpc>
              <a:spcBef>
                <a:spcPts val="0"/>
              </a:spcBef>
              <a:buFontTx/>
              <a:defRPr sz="1800">
                <a:latin typeface="Montserrat Regular"/>
                <a:ea typeface="Montserrat Regular"/>
                <a:cs typeface="Montserrat Regular"/>
                <a:sym typeface="Montserrat Regular"/>
              </a:defRPr>
            </a:lvl2pPr>
            <a:lvl3pPr marL="1120139" indent="-205739">
              <a:lnSpc>
                <a:spcPct val="120000"/>
              </a:lnSpc>
              <a:spcBef>
                <a:spcPts val="0"/>
              </a:spcBef>
              <a:buFontTx/>
              <a:defRPr sz="1800">
                <a:latin typeface="Montserrat Regular"/>
                <a:ea typeface="Montserrat Regular"/>
                <a:cs typeface="Montserrat Regular"/>
                <a:sym typeface="Montserrat Regular"/>
              </a:defRPr>
            </a:lvl3pPr>
            <a:lvl4pPr marL="1577339" indent="-205739">
              <a:lnSpc>
                <a:spcPct val="120000"/>
              </a:lnSpc>
              <a:spcBef>
                <a:spcPts val="0"/>
              </a:spcBef>
              <a:buFontTx/>
              <a:defRPr sz="1800">
                <a:latin typeface="Montserrat Regular"/>
                <a:ea typeface="Montserrat Regular"/>
                <a:cs typeface="Montserrat Regular"/>
                <a:sym typeface="Montserrat Regular"/>
              </a:defRPr>
            </a:lvl4pPr>
            <a:lvl5pPr marL="2034539" indent="-205739">
              <a:lnSpc>
                <a:spcPct val="120000"/>
              </a:lnSpc>
              <a:spcBef>
                <a:spcPts val="0"/>
              </a:spcBef>
              <a:buFontTx/>
              <a:defRPr sz="1800">
                <a:latin typeface="Montserrat Regular"/>
                <a:ea typeface="Montserrat Regular"/>
                <a:cs typeface="Montserrat Regular"/>
                <a:sym typeface="Montserrat Regular"/>
              </a:defRPr>
            </a:lvl5pPr>
          </a:lstStyle>
          <a:p>
            <a:r>
              <a:t>Body Level One</a:t>
            </a:r>
          </a:p>
          <a:p>
            <a:pPr lvl="1"/>
            <a:r>
              <a:t>Body Level Two</a:t>
            </a:r>
          </a:p>
          <a:p>
            <a:pPr lvl="2"/>
            <a:r>
              <a:t>Body Level Three</a:t>
            </a:r>
          </a:p>
          <a:p>
            <a:pPr lvl="3"/>
            <a:r>
              <a:t>Body Level Four</a:t>
            </a:r>
          </a:p>
          <a:p>
            <a:pPr lvl="4"/>
            <a:r>
              <a:t>Body Level Five</a:t>
            </a:r>
          </a:p>
        </p:txBody>
      </p:sp>
      <p:sp>
        <p:nvSpPr>
          <p:cNvPr id="136" name="Text Placeholder 15"/>
          <p:cNvSpPr>
            <a:spLocks noGrp="1"/>
          </p:cNvSpPr>
          <p:nvPr>
            <p:ph type="body" sz="quarter" idx="13"/>
          </p:nvPr>
        </p:nvSpPr>
        <p:spPr>
          <a:xfrm>
            <a:off x="3454400" y="6324600"/>
            <a:ext cx="2641600" cy="304800"/>
          </a:xfrm>
          <a:prstGeom prst="rect">
            <a:avLst/>
          </a:prstGeom>
        </p:spPr>
        <p:txBody>
          <a:bodyPr/>
          <a:lstStyle/>
          <a:p>
            <a:pPr marL="0" indent="0">
              <a:buSzTx/>
              <a:buFontTx/>
              <a:buNone/>
              <a:defRPr sz="1000">
                <a:latin typeface="Verdana"/>
                <a:ea typeface="Verdana"/>
                <a:cs typeface="Verdana"/>
                <a:sym typeface="Verdana"/>
              </a:defRPr>
            </a:pPr>
            <a:endParaRPr/>
          </a:p>
        </p:txBody>
      </p:sp>
      <p:sp>
        <p:nvSpPr>
          <p:cNvPr id="137" name="Text Placeholder 19"/>
          <p:cNvSpPr>
            <a:spLocks noGrp="1"/>
          </p:cNvSpPr>
          <p:nvPr>
            <p:ph type="body" sz="quarter" idx="14"/>
          </p:nvPr>
        </p:nvSpPr>
        <p:spPr>
          <a:xfrm>
            <a:off x="6502400" y="6324600"/>
            <a:ext cx="4876800" cy="304800"/>
          </a:xfrm>
          <a:prstGeom prst="rect">
            <a:avLst/>
          </a:prstGeom>
        </p:spPr>
        <p:txBody>
          <a:bodyPr/>
          <a:lstStyle/>
          <a:p>
            <a:pPr marL="0" indent="0" algn="r">
              <a:buSzTx/>
              <a:buFontTx/>
              <a:buNone/>
              <a:defRPr sz="1000">
                <a:latin typeface="Verdana"/>
                <a:ea typeface="Verdana"/>
                <a:cs typeface="Verdana"/>
                <a:sym typeface="Verdana"/>
              </a:defRPr>
            </a:pPr>
            <a:endParaRPr/>
          </a:p>
        </p:txBody>
      </p:sp>
      <p:pic>
        <p:nvPicPr>
          <p:cNvPr id="138" name="Image" descr="Image"/>
          <p:cNvPicPr>
            <a:picLocks noChangeAspect="1"/>
          </p:cNvPicPr>
          <p:nvPr/>
        </p:nvPicPr>
        <p:blipFill>
          <a:blip r:embed="rId2">
            <a:extLst/>
          </a:blip>
          <a:stretch>
            <a:fillRect/>
          </a:stretch>
        </p:blipFill>
        <p:spPr>
          <a:xfrm>
            <a:off x="955601" y="-4966"/>
            <a:ext cx="1103460" cy="1583244"/>
          </a:xfrm>
          <a:prstGeom prst="rect">
            <a:avLst/>
          </a:prstGeom>
          <a:ln w="12700">
            <a:miter lim="400000"/>
          </a:ln>
        </p:spPr>
      </p:pic>
      <p:sp>
        <p:nvSpPr>
          <p:cNvPr id="139" name="Slide Number"/>
          <p:cNvSpPr txBox="1">
            <a:spLocks noGrp="1"/>
          </p:cNvSpPr>
          <p:nvPr>
            <p:ph type="sldNum" sz="quarter" idx="2"/>
          </p:nvPr>
        </p:nvSpPr>
        <p:spPr>
          <a:xfrm>
            <a:off x="11519981" y="6355079"/>
            <a:ext cx="265619" cy="243841"/>
          </a:xfrm>
          <a:prstGeom prst="rect">
            <a:avLst/>
          </a:prstGeom>
        </p:spPr>
        <p:txBody>
          <a:bodyPr/>
          <a:lstStyle>
            <a:lvl1pPr>
              <a:defRPr sz="1000">
                <a:latin typeface="Verdana"/>
                <a:ea typeface="Verdana"/>
                <a:cs typeface="Verdana"/>
                <a:sym typeface="Verdana"/>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pic>
        <p:nvPicPr>
          <p:cNvPr id="146" name="Picture 7" descr="Picture 7"/>
          <p:cNvPicPr>
            <a:picLocks noChangeAspect="1"/>
          </p:cNvPicPr>
          <p:nvPr/>
        </p:nvPicPr>
        <p:blipFill>
          <a:blip r:embed="rId2">
            <a:extLst/>
          </a:blip>
          <a:stretch>
            <a:fillRect/>
          </a:stretch>
        </p:blipFill>
        <p:spPr>
          <a:xfrm>
            <a:off x="0" y="6621463"/>
            <a:ext cx="12192000" cy="246063"/>
          </a:xfrm>
          <a:prstGeom prst="rect">
            <a:avLst/>
          </a:prstGeom>
          <a:ln w="12700">
            <a:miter lim="400000"/>
          </a:ln>
        </p:spPr>
      </p:pic>
      <p:sp>
        <p:nvSpPr>
          <p:cNvPr id="147" name="Title Text"/>
          <p:cNvSpPr txBox="1">
            <a:spLocks noGrp="1"/>
          </p:cNvSpPr>
          <p:nvPr>
            <p:ph type="title"/>
          </p:nvPr>
        </p:nvSpPr>
        <p:spPr>
          <a:xfrm>
            <a:off x="914400" y="3505200"/>
            <a:ext cx="10363200" cy="960442"/>
          </a:xfrm>
          <a:prstGeom prst="rect">
            <a:avLst/>
          </a:prstGeom>
        </p:spPr>
        <p:txBody>
          <a:bodyPr anchor="t"/>
          <a:lstStyle>
            <a:lvl1pPr>
              <a:defRPr b="0">
                <a:latin typeface="Montserrat Bold"/>
                <a:ea typeface="Montserrat Bold"/>
                <a:cs typeface="Montserrat Bold"/>
                <a:sym typeface="Montserrat Bold"/>
              </a:defRPr>
            </a:lvl1pPr>
          </a:lstStyle>
          <a:p>
            <a:r>
              <a:t>Title Text</a:t>
            </a:r>
          </a:p>
        </p:txBody>
      </p:sp>
      <p:sp>
        <p:nvSpPr>
          <p:cNvPr id="148" name="Body Level One…"/>
          <p:cNvSpPr txBox="1">
            <a:spLocks noGrp="1"/>
          </p:cNvSpPr>
          <p:nvPr>
            <p:ph type="body" sz="quarter" idx="1"/>
          </p:nvPr>
        </p:nvSpPr>
        <p:spPr>
          <a:xfrm>
            <a:off x="914400" y="4724400"/>
            <a:ext cx="10363200" cy="914400"/>
          </a:xfrm>
          <a:prstGeom prst="rect">
            <a:avLst/>
          </a:prstGeom>
        </p:spPr>
        <p:txBody>
          <a:bodyPr/>
          <a:lstStyle>
            <a:lvl1pPr marL="0" indent="0">
              <a:lnSpc>
                <a:spcPct val="120000"/>
              </a:lnSpc>
              <a:spcBef>
                <a:spcPts val="0"/>
              </a:spcBef>
              <a:buSzTx/>
              <a:buFontTx/>
              <a:buNone/>
              <a:defRPr sz="1800">
                <a:latin typeface="Montserrat Regular"/>
                <a:ea typeface="Montserrat Regular"/>
                <a:cs typeface="Montserrat Regular"/>
                <a:sym typeface="Montserrat Regular"/>
              </a:defRPr>
            </a:lvl1pPr>
            <a:lvl2pPr marL="628650" indent="-171450">
              <a:lnSpc>
                <a:spcPct val="120000"/>
              </a:lnSpc>
              <a:spcBef>
                <a:spcPts val="0"/>
              </a:spcBef>
              <a:buFontTx/>
              <a:defRPr sz="1800">
                <a:latin typeface="Montserrat Regular"/>
                <a:ea typeface="Montserrat Regular"/>
                <a:cs typeface="Montserrat Regular"/>
                <a:sym typeface="Montserrat Regular"/>
              </a:defRPr>
            </a:lvl2pPr>
            <a:lvl3pPr marL="1120139" indent="-205739">
              <a:lnSpc>
                <a:spcPct val="120000"/>
              </a:lnSpc>
              <a:spcBef>
                <a:spcPts val="0"/>
              </a:spcBef>
              <a:buFontTx/>
              <a:defRPr sz="1800">
                <a:latin typeface="Montserrat Regular"/>
                <a:ea typeface="Montserrat Regular"/>
                <a:cs typeface="Montserrat Regular"/>
                <a:sym typeface="Montserrat Regular"/>
              </a:defRPr>
            </a:lvl3pPr>
            <a:lvl4pPr marL="1600200" indent="-228600">
              <a:lnSpc>
                <a:spcPct val="120000"/>
              </a:lnSpc>
              <a:spcBef>
                <a:spcPts val="0"/>
              </a:spcBef>
              <a:buFontTx/>
              <a:defRPr sz="1800">
                <a:latin typeface="Montserrat Regular"/>
                <a:ea typeface="Montserrat Regular"/>
                <a:cs typeface="Montserrat Regular"/>
                <a:sym typeface="Montserrat Regular"/>
              </a:defRPr>
            </a:lvl4pPr>
            <a:lvl5pPr marL="2057400" indent="-228600">
              <a:lnSpc>
                <a:spcPct val="120000"/>
              </a:lnSpc>
              <a:spcBef>
                <a:spcPts val="0"/>
              </a:spcBef>
              <a:buFontTx/>
              <a:defRPr sz="1800">
                <a:latin typeface="Montserrat Regular"/>
                <a:ea typeface="Montserrat Regular"/>
                <a:cs typeface="Montserrat Regular"/>
                <a:sym typeface="Montserrat Regular"/>
              </a:defRPr>
            </a:lvl5pPr>
          </a:lstStyle>
          <a:p>
            <a:r>
              <a:t>Body Level One</a:t>
            </a:r>
          </a:p>
          <a:p>
            <a:pPr lvl="1"/>
            <a:r>
              <a:t>Body Level Two</a:t>
            </a:r>
          </a:p>
          <a:p>
            <a:pPr lvl="2"/>
            <a:r>
              <a:t>Body Level Three</a:t>
            </a:r>
          </a:p>
          <a:p>
            <a:pPr lvl="3"/>
            <a:r>
              <a:t>Body Level Four</a:t>
            </a:r>
          </a:p>
          <a:p>
            <a:pPr lvl="4"/>
            <a:r>
              <a:t>Body Level Five</a:t>
            </a:r>
          </a:p>
        </p:txBody>
      </p:sp>
      <p:sp>
        <p:nvSpPr>
          <p:cNvPr id="149" name="Text Placeholder 19"/>
          <p:cNvSpPr>
            <a:spLocks noGrp="1"/>
          </p:cNvSpPr>
          <p:nvPr>
            <p:ph type="body" sz="quarter" idx="13"/>
          </p:nvPr>
        </p:nvSpPr>
        <p:spPr>
          <a:xfrm>
            <a:off x="914400" y="5761037"/>
            <a:ext cx="10363200" cy="639763"/>
          </a:xfrm>
          <a:prstGeom prst="rect">
            <a:avLst/>
          </a:prstGeom>
        </p:spPr>
        <p:txBody>
          <a:bodyPr/>
          <a:lstStyle/>
          <a:p>
            <a:pPr marL="0" indent="0" algn="ctr">
              <a:buSzTx/>
              <a:buFontTx/>
              <a:buNone/>
              <a:defRPr sz="1400">
                <a:latin typeface="Verdana"/>
                <a:ea typeface="Verdana"/>
                <a:cs typeface="Verdana"/>
                <a:sym typeface="Verdana"/>
              </a:defRPr>
            </a:pPr>
            <a:endParaRPr/>
          </a:p>
        </p:txBody>
      </p:sp>
      <p:pic>
        <p:nvPicPr>
          <p:cNvPr id="150" name="Image" descr="Image"/>
          <p:cNvPicPr>
            <a:picLocks noChangeAspect="1"/>
          </p:cNvPicPr>
          <p:nvPr/>
        </p:nvPicPr>
        <p:blipFill>
          <a:blip r:embed="rId3">
            <a:extLst/>
          </a:blip>
          <a:stretch>
            <a:fillRect/>
          </a:stretch>
        </p:blipFill>
        <p:spPr>
          <a:xfrm>
            <a:off x="5226224" y="-4966"/>
            <a:ext cx="1739552" cy="2495908"/>
          </a:xfrm>
          <a:prstGeom prst="rect">
            <a:avLst/>
          </a:prstGeom>
          <a:ln w="12700">
            <a:miter lim="400000"/>
          </a:ln>
        </p:spPr>
      </p:pic>
      <p:sp>
        <p:nvSpPr>
          <p:cNvPr id="151"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3_Title and Content">
    <p:spTree>
      <p:nvGrpSpPr>
        <p:cNvPr id="1" name=""/>
        <p:cNvGrpSpPr/>
        <p:nvPr/>
      </p:nvGrpSpPr>
      <p:grpSpPr>
        <a:xfrm>
          <a:off x="0" y="0"/>
          <a:ext cx="0" cy="0"/>
          <a:chOff x="0" y="0"/>
          <a:chExt cx="0" cy="0"/>
        </a:xfrm>
      </p:grpSpPr>
      <p:pic>
        <p:nvPicPr>
          <p:cNvPr id="158" name="Picture 11" descr="Picture 11"/>
          <p:cNvPicPr>
            <a:picLocks noChangeAspect="1"/>
          </p:cNvPicPr>
          <p:nvPr/>
        </p:nvPicPr>
        <p:blipFill>
          <a:blip r:embed="rId2">
            <a:extLst/>
          </a:blip>
          <a:stretch>
            <a:fillRect/>
          </a:stretch>
        </p:blipFill>
        <p:spPr>
          <a:xfrm>
            <a:off x="0" y="0"/>
            <a:ext cx="12192000" cy="6875464"/>
          </a:xfrm>
          <a:prstGeom prst="rect">
            <a:avLst/>
          </a:prstGeom>
          <a:ln w="12700">
            <a:miter lim="400000"/>
          </a:ln>
        </p:spPr>
      </p:pic>
      <p:sp>
        <p:nvSpPr>
          <p:cNvPr id="159" name="Title Text"/>
          <p:cNvSpPr txBox="1">
            <a:spLocks noGrp="1"/>
          </p:cNvSpPr>
          <p:nvPr>
            <p:ph type="title"/>
          </p:nvPr>
        </p:nvSpPr>
        <p:spPr>
          <a:xfrm>
            <a:off x="3454400" y="381000"/>
            <a:ext cx="8128000" cy="1036642"/>
          </a:xfrm>
          <a:prstGeom prst="rect">
            <a:avLst/>
          </a:prstGeom>
        </p:spPr>
        <p:txBody>
          <a:bodyPr anchor="t"/>
          <a:lstStyle/>
          <a:p>
            <a:r>
              <a:t>Title Text</a:t>
            </a:r>
          </a:p>
        </p:txBody>
      </p:sp>
      <p:sp>
        <p:nvSpPr>
          <p:cNvPr id="160" name="Body Level One…"/>
          <p:cNvSpPr txBox="1">
            <a:spLocks noGrp="1"/>
          </p:cNvSpPr>
          <p:nvPr>
            <p:ph type="body" idx="1"/>
          </p:nvPr>
        </p:nvSpPr>
        <p:spPr>
          <a:xfrm>
            <a:off x="3454400" y="1752600"/>
            <a:ext cx="8128000" cy="4373574"/>
          </a:xfrm>
          <a:prstGeom prst="rect">
            <a:avLst/>
          </a:prstGeom>
        </p:spPr>
        <p:txBody>
          <a:bodyPr/>
          <a:lstStyle>
            <a:lvl1pPr marL="0" indent="0">
              <a:lnSpc>
                <a:spcPct val="120000"/>
              </a:lnSpc>
              <a:spcBef>
                <a:spcPts val="0"/>
              </a:spcBef>
              <a:buSzTx/>
              <a:buFontTx/>
              <a:buNone/>
              <a:defRPr sz="1800">
                <a:latin typeface="Montserrat Regular"/>
                <a:ea typeface="Montserrat Regular"/>
                <a:cs typeface="Montserrat Regular"/>
                <a:sym typeface="Montserrat Regular"/>
              </a:defRPr>
            </a:lvl1pPr>
            <a:lvl2pPr marL="662939" indent="-205739">
              <a:lnSpc>
                <a:spcPct val="120000"/>
              </a:lnSpc>
              <a:spcBef>
                <a:spcPts val="0"/>
              </a:spcBef>
              <a:buFontTx/>
              <a:defRPr sz="1800">
                <a:latin typeface="Montserrat Regular"/>
                <a:ea typeface="Montserrat Regular"/>
                <a:cs typeface="Montserrat Regular"/>
                <a:sym typeface="Montserrat Regular"/>
              </a:defRPr>
            </a:lvl2pPr>
            <a:lvl3pPr marL="1120139" indent="-205739">
              <a:lnSpc>
                <a:spcPct val="120000"/>
              </a:lnSpc>
              <a:spcBef>
                <a:spcPts val="0"/>
              </a:spcBef>
              <a:buFontTx/>
              <a:defRPr sz="1800">
                <a:latin typeface="Montserrat Regular"/>
                <a:ea typeface="Montserrat Regular"/>
                <a:cs typeface="Montserrat Regular"/>
                <a:sym typeface="Montserrat Regular"/>
              </a:defRPr>
            </a:lvl3pPr>
            <a:lvl4pPr marL="1577339" indent="-205739">
              <a:lnSpc>
                <a:spcPct val="120000"/>
              </a:lnSpc>
              <a:spcBef>
                <a:spcPts val="0"/>
              </a:spcBef>
              <a:buFontTx/>
              <a:defRPr sz="1800">
                <a:latin typeface="Montserrat Regular"/>
                <a:ea typeface="Montserrat Regular"/>
                <a:cs typeface="Montserrat Regular"/>
                <a:sym typeface="Montserrat Regular"/>
              </a:defRPr>
            </a:lvl4pPr>
            <a:lvl5pPr marL="2034539" indent="-205739">
              <a:lnSpc>
                <a:spcPct val="120000"/>
              </a:lnSpc>
              <a:spcBef>
                <a:spcPts val="0"/>
              </a:spcBef>
              <a:buFontTx/>
              <a:defRPr sz="1800">
                <a:latin typeface="Montserrat Regular"/>
                <a:ea typeface="Montserrat Regular"/>
                <a:cs typeface="Montserrat Regular"/>
                <a:sym typeface="Montserrat Regular"/>
              </a:defRPr>
            </a:lvl5pPr>
          </a:lstStyle>
          <a:p>
            <a:r>
              <a:t>Body Level One</a:t>
            </a:r>
          </a:p>
          <a:p>
            <a:pPr lvl="1"/>
            <a:r>
              <a:t>Body Level Two</a:t>
            </a:r>
          </a:p>
          <a:p>
            <a:pPr lvl="2"/>
            <a:r>
              <a:t>Body Level Three</a:t>
            </a:r>
          </a:p>
          <a:p>
            <a:pPr lvl="3"/>
            <a:r>
              <a:t>Body Level Four</a:t>
            </a:r>
          </a:p>
          <a:p>
            <a:pPr lvl="4"/>
            <a:r>
              <a:t>Body Level Five</a:t>
            </a:r>
          </a:p>
        </p:txBody>
      </p:sp>
      <p:sp>
        <p:nvSpPr>
          <p:cNvPr id="161" name="Text Placeholder 15"/>
          <p:cNvSpPr>
            <a:spLocks noGrp="1"/>
          </p:cNvSpPr>
          <p:nvPr>
            <p:ph type="body" sz="quarter" idx="13"/>
          </p:nvPr>
        </p:nvSpPr>
        <p:spPr>
          <a:xfrm>
            <a:off x="3454400" y="6324600"/>
            <a:ext cx="2641600" cy="304800"/>
          </a:xfrm>
          <a:prstGeom prst="rect">
            <a:avLst/>
          </a:prstGeom>
        </p:spPr>
        <p:txBody>
          <a:bodyPr/>
          <a:lstStyle/>
          <a:p>
            <a:pPr marL="0" indent="0">
              <a:buSzTx/>
              <a:buFontTx/>
              <a:buNone/>
              <a:defRPr sz="1000">
                <a:latin typeface="Verdana"/>
                <a:ea typeface="Verdana"/>
                <a:cs typeface="Verdana"/>
                <a:sym typeface="Verdana"/>
              </a:defRPr>
            </a:pPr>
            <a:endParaRPr/>
          </a:p>
        </p:txBody>
      </p:sp>
      <p:sp>
        <p:nvSpPr>
          <p:cNvPr id="162" name="Text Placeholder 19"/>
          <p:cNvSpPr>
            <a:spLocks noGrp="1"/>
          </p:cNvSpPr>
          <p:nvPr>
            <p:ph type="body" sz="quarter" idx="14"/>
          </p:nvPr>
        </p:nvSpPr>
        <p:spPr>
          <a:xfrm>
            <a:off x="6502400" y="6324600"/>
            <a:ext cx="4876800" cy="304800"/>
          </a:xfrm>
          <a:prstGeom prst="rect">
            <a:avLst/>
          </a:prstGeom>
        </p:spPr>
        <p:txBody>
          <a:bodyPr/>
          <a:lstStyle/>
          <a:p>
            <a:pPr marL="0" indent="0" algn="r">
              <a:buSzTx/>
              <a:buFontTx/>
              <a:buNone/>
              <a:defRPr sz="1000">
                <a:latin typeface="Verdana"/>
                <a:ea typeface="Verdana"/>
                <a:cs typeface="Verdana"/>
                <a:sym typeface="Verdana"/>
              </a:defRPr>
            </a:pPr>
            <a:endParaRPr/>
          </a:p>
        </p:txBody>
      </p:sp>
      <p:sp>
        <p:nvSpPr>
          <p:cNvPr id="163" name="Slide Number"/>
          <p:cNvSpPr txBox="1">
            <a:spLocks noGrp="1"/>
          </p:cNvSpPr>
          <p:nvPr>
            <p:ph type="sldNum" sz="quarter" idx="2"/>
          </p:nvPr>
        </p:nvSpPr>
        <p:spPr>
          <a:xfrm>
            <a:off x="11519981" y="6355079"/>
            <a:ext cx="265619" cy="243841"/>
          </a:xfrm>
          <a:prstGeom prst="rect">
            <a:avLst/>
          </a:prstGeom>
        </p:spPr>
        <p:txBody>
          <a:bodyPr/>
          <a:lstStyle>
            <a:lvl1pPr>
              <a:defRPr sz="1000">
                <a:latin typeface="Verdana"/>
                <a:ea typeface="Verdana"/>
                <a:cs typeface="Verdana"/>
                <a:sym typeface="Verdana"/>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Centered Text">
    <p:spTree>
      <p:nvGrpSpPr>
        <p:cNvPr id="1" name=""/>
        <p:cNvGrpSpPr/>
        <p:nvPr/>
      </p:nvGrpSpPr>
      <p:grpSpPr>
        <a:xfrm>
          <a:off x="0" y="0"/>
          <a:ext cx="0" cy="0"/>
          <a:chOff x="0" y="0"/>
          <a:chExt cx="0" cy="0"/>
        </a:xfrm>
      </p:grpSpPr>
      <p:pic>
        <p:nvPicPr>
          <p:cNvPr id="170" name="Picture 11" descr="Picture 11"/>
          <p:cNvPicPr>
            <a:picLocks noChangeAspect="1"/>
          </p:cNvPicPr>
          <p:nvPr/>
        </p:nvPicPr>
        <p:blipFill>
          <a:blip r:embed="rId2">
            <a:extLst/>
          </a:blip>
          <a:stretch>
            <a:fillRect/>
          </a:stretch>
        </p:blipFill>
        <p:spPr>
          <a:xfrm>
            <a:off x="0" y="0"/>
            <a:ext cx="12192000" cy="6875464"/>
          </a:xfrm>
          <a:prstGeom prst="rect">
            <a:avLst/>
          </a:prstGeom>
          <a:ln w="12700">
            <a:miter lim="400000"/>
          </a:ln>
        </p:spPr>
      </p:pic>
      <p:sp>
        <p:nvSpPr>
          <p:cNvPr id="171" name="Body Level One…"/>
          <p:cNvSpPr txBox="1">
            <a:spLocks noGrp="1"/>
          </p:cNvSpPr>
          <p:nvPr>
            <p:ph type="body" idx="1"/>
          </p:nvPr>
        </p:nvSpPr>
        <p:spPr>
          <a:xfrm>
            <a:off x="889000" y="1759322"/>
            <a:ext cx="10971684" cy="5307362"/>
          </a:xfrm>
          <a:prstGeom prst="rect">
            <a:avLst/>
          </a:prstGeom>
        </p:spPr>
        <p:txBody>
          <a:bodyPr lIns="0" tIns="0" rIns="0" bIns="0"/>
          <a:lstStyle>
            <a:lvl1pPr marL="0" indent="0">
              <a:lnSpc>
                <a:spcPct val="120000"/>
              </a:lnSpc>
              <a:spcBef>
                <a:spcPts val="0"/>
              </a:spcBef>
              <a:buSzTx/>
              <a:buFontTx/>
              <a:buNone/>
              <a:defRPr sz="1800">
                <a:latin typeface="Montserrat Regular"/>
                <a:ea typeface="Montserrat Regular"/>
                <a:cs typeface="Montserrat Regular"/>
                <a:sym typeface="Montserrat Regular"/>
              </a:defRPr>
            </a:lvl1pPr>
            <a:lvl2pPr marL="0" indent="457200">
              <a:lnSpc>
                <a:spcPct val="120000"/>
              </a:lnSpc>
              <a:spcBef>
                <a:spcPts val="0"/>
              </a:spcBef>
              <a:buSzTx/>
              <a:buFontTx/>
              <a:buNone/>
              <a:defRPr sz="1800">
                <a:latin typeface="Montserrat Regular"/>
                <a:ea typeface="Montserrat Regular"/>
                <a:cs typeface="Montserrat Regular"/>
                <a:sym typeface="Montserrat Regular"/>
              </a:defRPr>
            </a:lvl2pPr>
            <a:lvl3pPr marL="0" indent="914400">
              <a:lnSpc>
                <a:spcPct val="120000"/>
              </a:lnSpc>
              <a:spcBef>
                <a:spcPts val="0"/>
              </a:spcBef>
              <a:buSzTx/>
              <a:buFontTx/>
              <a:buNone/>
              <a:defRPr sz="1800">
                <a:latin typeface="Montserrat Regular"/>
                <a:ea typeface="Montserrat Regular"/>
                <a:cs typeface="Montserrat Regular"/>
                <a:sym typeface="Montserrat Regular"/>
              </a:defRPr>
            </a:lvl3pPr>
            <a:lvl4pPr marL="0" indent="1371600">
              <a:lnSpc>
                <a:spcPct val="120000"/>
              </a:lnSpc>
              <a:spcBef>
                <a:spcPts val="0"/>
              </a:spcBef>
              <a:buSzTx/>
              <a:buFontTx/>
              <a:buNone/>
              <a:defRPr sz="1800">
                <a:latin typeface="Montserrat Regular"/>
                <a:ea typeface="Montserrat Regular"/>
                <a:cs typeface="Montserrat Regular"/>
                <a:sym typeface="Montserrat Regular"/>
              </a:defRPr>
            </a:lvl4pPr>
            <a:lvl5pPr marL="0" indent="1828800">
              <a:lnSpc>
                <a:spcPct val="120000"/>
              </a:lnSpc>
              <a:spcBef>
                <a:spcPts val="0"/>
              </a:spcBef>
              <a:buSzTx/>
              <a:buFontTx/>
              <a:buNone/>
              <a:defRPr sz="1800">
                <a:latin typeface="Montserrat Regular"/>
                <a:ea typeface="Montserrat Regular"/>
                <a:cs typeface="Montserrat Regular"/>
                <a:sym typeface="Montserrat Regular"/>
              </a:defRPr>
            </a:lvl5pPr>
          </a:lstStyle>
          <a:p>
            <a:r>
              <a:t>Body Level One</a:t>
            </a:r>
          </a:p>
          <a:p>
            <a:pPr lvl="1"/>
            <a:r>
              <a:t>Body Level Two</a:t>
            </a:r>
          </a:p>
          <a:p>
            <a:pPr lvl="2"/>
            <a:r>
              <a:t>Body Level Three</a:t>
            </a:r>
          </a:p>
          <a:p>
            <a:pPr lvl="3"/>
            <a:r>
              <a:t>Body Level Four</a:t>
            </a:r>
          </a:p>
          <a:p>
            <a:pPr lvl="4"/>
            <a:r>
              <a:t>Body Level Five</a:t>
            </a:r>
          </a:p>
        </p:txBody>
      </p:sp>
      <p:sp>
        <p:nvSpPr>
          <p:cNvPr id="172" name="Title Text"/>
          <p:cNvSpPr txBox="1">
            <a:spLocks noGrp="1"/>
          </p:cNvSpPr>
          <p:nvPr>
            <p:ph type="title"/>
          </p:nvPr>
        </p:nvSpPr>
        <p:spPr>
          <a:xfrm>
            <a:off x="889000" y="508000"/>
            <a:ext cx="10972800" cy="783134"/>
          </a:xfrm>
          <a:prstGeom prst="rect">
            <a:avLst/>
          </a:prstGeom>
        </p:spPr>
        <p:txBody>
          <a:bodyPr anchor="t"/>
          <a:lstStyle/>
          <a:p>
            <a:r>
              <a:t>Title Text</a:t>
            </a:r>
          </a:p>
        </p:txBody>
      </p:sp>
      <p:sp>
        <p:nvSpPr>
          <p:cNvPr id="173"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lnSpc>
                <a:spcPct val="120000"/>
              </a:lnSpc>
              <a:spcBef>
                <a:spcPts val="0"/>
              </a:spcBef>
              <a:buSzTx/>
              <a:buFontTx/>
              <a:buNone/>
              <a:defRPr sz="1800">
                <a:latin typeface="Montserrat Regular"/>
                <a:ea typeface="Montserrat Regular"/>
                <a:cs typeface="Montserrat Regular"/>
                <a:sym typeface="Montserrat Regular"/>
              </a:defRPr>
            </a:lvl1pPr>
            <a:lvl2pPr marL="0" indent="457200">
              <a:lnSpc>
                <a:spcPct val="120000"/>
              </a:lnSpc>
              <a:spcBef>
                <a:spcPts val="0"/>
              </a:spcBef>
              <a:buSzTx/>
              <a:buFontTx/>
              <a:buNone/>
              <a:defRPr sz="1800">
                <a:latin typeface="Montserrat Regular"/>
                <a:ea typeface="Montserrat Regular"/>
                <a:cs typeface="Montserrat Regular"/>
                <a:sym typeface="Montserrat Regular"/>
              </a:defRPr>
            </a:lvl2pPr>
            <a:lvl3pPr marL="0" indent="914400">
              <a:lnSpc>
                <a:spcPct val="120000"/>
              </a:lnSpc>
              <a:spcBef>
                <a:spcPts val="0"/>
              </a:spcBef>
              <a:buSzTx/>
              <a:buFontTx/>
              <a:buNone/>
              <a:defRPr sz="1800">
                <a:latin typeface="Montserrat Regular"/>
                <a:ea typeface="Montserrat Regular"/>
                <a:cs typeface="Montserrat Regular"/>
                <a:sym typeface="Montserrat Regular"/>
              </a:defRPr>
            </a:lvl3pPr>
            <a:lvl4pPr marL="0" indent="1371600">
              <a:lnSpc>
                <a:spcPct val="120000"/>
              </a:lnSpc>
              <a:spcBef>
                <a:spcPts val="0"/>
              </a:spcBef>
              <a:buSzTx/>
              <a:buFontTx/>
              <a:buNone/>
              <a:defRPr sz="1800">
                <a:latin typeface="Montserrat Regular"/>
                <a:ea typeface="Montserrat Regular"/>
                <a:cs typeface="Montserrat Regular"/>
                <a:sym typeface="Montserrat Regular"/>
              </a:defRPr>
            </a:lvl4pPr>
            <a:lvl5pPr marL="0" indent="1828800">
              <a:lnSpc>
                <a:spcPct val="120000"/>
              </a:lnSpc>
              <a:spcBef>
                <a:spcPts val="0"/>
              </a:spcBef>
              <a:buSzTx/>
              <a:buFontTx/>
              <a:buNone/>
              <a:defRPr sz="1800">
                <a:latin typeface="Montserrat Regular"/>
                <a:ea typeface="Montserrat Regular"/>
                <a:cs typeface="Montserrat Regular"/>
                <a:sym typeface="Montserrat Regular"/>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lnSpc>
                <a:spcPct val="120000"/>
              </a:lnSpc>
              <a:spcBef>
                <a:spcPts val="0"/>
              </a:spcBef>
              <a:buSzTx/>
              <a:buFontTx/>
              <a:buNone/>
              <a:defRPr sz="1800">
                <a:latin typeface="Montserrat Regular"/>
                <a:ea typeface="Montserrat Regular"/>
                <a:cs typeface="Montserrat Regular"/>
                <a:sym typeface="Montserrat Regular"/>
              </a:defRPr>
            </a:lvl1pPr>
            <a:lvl2pPr marL="0" indent="457200">
              <a:lnSpc>
                <a:spcPct val="120000"/>
              </a:lnSpc>
              <a:spcBef>
                <a:spcPts val="0"/>
              </a:spcBef>
              <a:buSzTx/>
              <a:buFontTx/>
              <a:buNone/>
              <a:defRPr sz="1800">
                <a:latin typeface="Montserrat Regular"/>
                <a:ea typeface="Montserrat Regular"/>
                <a:cs typeface="Montserrat Regular"/>
                <a:sym typeface="Montserrat Regular"/>
              </a:defRPr>
            </a:lvl2pPr>
            <a:lvl3pPr marL="0" indent="914400">
              <a:lnSpc>
                <a:spcPct val="120000"/>
              </a:lnSpc>
              <a:spcBef>
                <a:spcPts val="0"/>
              </a:spcBef>
              <a:buSzTx/>
              <a:buFontTx/>
              <a:buNone/>
              <a:defRPr sz="1800">
                <a:latin typeface="Montserrat Regular"/>
                <a:ea typeface="Montserrat Regular"/>
                <a:cs typeface="Montserrat Regular"/>
                <a:sym typeface="Montserrat Regular"/>
              </a:defRPr>
            </a:lvl3pPr>
            <a:lvl4pPr marL="0" indent="1371600">
              <a:lnSpc>
                <a:spcPct val="120000"/>
              </a:lnSpc>
              <a:spcBef>
                <a:spcPts val="0"/>
              </a:spcBef>
              <a:buSzTx/>
              <a:buFontTx/>
              <a:buNone/>
              <a:defRPr sz="1800">
                <a:latin typeface="Montserrat Regular"/>
                <a:ea typeface="Montserrat Regular"/>
                <a:cs typeface="Montserrat Regular"/>
                <a:sym typeface="Montserrat Regular"/>
              </a:defRPr>
            </a:lvl4pPr>
            <a:lvl5pPr marL="0" indent="1828800">
              <a:lnSpc>
                <a:spcPct val="120000"/>
              </a:lnSpc>
              <a:spcBef>
                <a:spcPts val="0"/>
              </a:spcBef>
              <a:buSzTx/>
              <a:buFontTx/>
              <a:buNone/>
              <a:defRPr sz="1800">
                <a:latin typeface="Montserrat Regular"/>
                <a:ea typeface="Montserrat Regular"/>
                <a:cs typeface="Montserrat Regular"/>
                <a:sym typeface="Montserrat Regular"/>
              </a:defRPr>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p>
            <a:r>
              <a:t>Title Text</a:t>
            </a:r>
          </a:p>
        </p:txBody>
      </p:sp>
      <p:sp>
        <p:nvSpPr>
          <p:cNvPr id="8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lnSpc>
                <a:spcPct val="120000"/>
              </a:lnSpc>
              <a:spcBef>
                <a:spcPts val="0"/>
              </a:spcBef>
              <a:buSzTx/>
              <a:buFontTx/>
              <a:buNone/>
              <a:defRPr sz="1800">
                <a:latin typeface="Montserrat Regular"/>
                <a:ea typeface="Montserrat Regular"/>
                <a:cs typeface="Montserrat Regular"/>
                <a:sym typeface="Montserrat Regular"/>
              </a:defRPr>
            </a:lvl1pPr>
            <a:lvl2pPr marL="0" indent="457200">
              <a:lnSpc>
                <a:spcPct val="120000"/>
              </a:lnSpc>
              <a:spcBef>
                <a:spcPts val="0"/>
              </a:spcBef>
              <a:buSzTx/>
              <a:buFontTx/>
              <a:buNone/>
              <a:defRPr sz="1800">
                <a:latin typeface="Montserrat Regular"/>
                <a:ea typeface="Montserrat Regular"/>
                <a:cs typeface="Montserrat Regular"/>
                <a:sym typeface="Montserrat Regular"/>
              </a:defRPr>
            </a:lvl2pPr>
            <a:lvl3pPr marL="0" indent="914400">
              <a:lnSpc>
                <a:spcPct val="120000"/>
              </a:lnSpc>
              <a:spcBef>
                <a:spcPts val="0"/>
              </a:spcBef>
              <a:buSzTx/>
              <a:buFontTx/>
              <a:buNone/>
              <a:defRPr sz="1800">
                <a:latin typeface="Montserrat Regular"/>
                <a:ea typeface="Montserrat Regular"/>
                <a:cs typeface="Montserrat Regular"/>
                <a:sym typeface="Montserrat Regular"/>
              </a:defRPr>
            </a:lvl3pPr>
            <a:lvl4pPr marL="0" indent="1371600">
              <a:lnSpc>
                <a:spcPct val="120000"/>
              </a:lnSpc>
              <a:spcBef>
                <a:spcPts val="0"/>
              </a:spcBef>
              <a:buSzTx/>
              <a:buFontTx/>
              <a:buNone/>
              <a:defRPr sz="1800">
                <a:latin typeface="Montserrat Regular"/>
                <a:ea typeface="Montserrat Regular"/>
                <a:cs typeface="Montserrat Regular"/>
                <a:sym typeface="Montserrat Regular"/>
              </a:defRPr>
            </a:lvl4pPr>
            <a:lvl5pPr marL="0" indent="1828800">
              <a:lnSpc>
                <a:spcPct val="120000"/>
              </a:lnSpc>
              <a:spcBef>
                <a:spcPts val="0"/>
              </a:spcBef>
              <a:buSzTx/>
              <a:buFontTx/>
              <a:buNone/>
              <a:defRPr sz="1800">
                <a:latin typeface="Montserrat Regular"/>
                <a:ea typeface="Montserrat Regular"/>
                <a:cs typeface="Montserrat Regular"/>
                <a:sym typeface="Montserrat Regular"/>
              </a:defRPr>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02"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04292"/>
            <a:ext cx="258624"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Lst>
  <p:transition spd="med"/>
  <p:txStyles>
    <p:titleStyle>
      <a:lvl1pPr marL="0" marR="0" indent="0" algn="l" defTabSz="914400" rtl="0" latinLnBrk="0">
        <a:lnSpc>
          <a:spcPct val="90000"/>
        </a:lnSpc>
        <a:spcBef>
          <a:spcPts val="0"/>
        </a:spcBef>
        <a:spcAft>
          <a:spcPts val="0"/>
        </a:spcAft>
        <a:buClrTx/>
        <a:buSzTx/>
        <a:buFontTx/>
        <a:buNone/>
        <a:tabLst/>
        <a:defRPr sz="2800" b="1" i="0" u="none" strike="noStrike" cap="all" spc="0" baseline="0">
          <a:ln>
            <a:noFill/>
          </a:ln>
          <a:solidFill>
            <a:srgbClr val="695F6C"/>
          </a:solidFill>
          <a:uFillTx/>
          <a:latin typeface="Verdana"/>
          <a:ea typeface="Verdana"/>
          <a:cs typeface="Verdana"/>
          <a:sym typeface="Verdana"/>
        </a:defRPr>
      </a:lvl1pPr>
      <a:lvl2pPr marL="0" marR="0" indent="0" algn="l" defTabSz="914400" rtl="0" latinLnBrk="0">
        <a:lnSpc>
          <a:spcPct val="90000"/>
        </a:lnSpc>
        <a:spcBef>
          <a:spcPts val="0"/>
        </a:spcBef>
        <a:spcAft>
          <a:spcPts val="0"/>
        </a:spcAft>
        <a:buClrTx/>
        <a:buSzTx/>
        <a:buFontTx/>
        <a:buNone/>
        <a:tabLst/>
        <a:defRPr sz="2800" b="1" i="0" u="none" strike="noStrike" cap="all" spc="0" baseline="0">
          <a:ln>
            <a:noFill/>
          </a:ln>
          <a:solidFill>
            <a:srgbClr val="695F6C"/>
          </a:solidFill>
          <a:uFillTx/>
          <a:latin typeface="Verdana"/>
          <a:ea typeface="Verdana"/>
          <a:cs typeface="Verdana"/>
          <a:sym typeface="Verdana"/>
        </a:defRPr>
      </a:lvl2pPr>
      <a:lvl3pPr marL="0" marR="0" indent="0" algn="l" defTabSz="914400" rtl="0" latinLnBrk="0">
        <a:lnSpc>
          <a:spcPct val="90000"/>
        </a:lnSpc>
        <a:spcBef>
          <a:spcPts val="0"/>
        </a:spcBef>
        <a:spcAft>
          <a:spcPts val="0"/>
        </a:spcAft>
        <a:buClrTx/>
        <a:buSzTx/>
        <a:buFontTx/>
        <a:buNone/>
        <a:tabLst/>
        <a:defRPr sz="2800" b="1" i="0" u="none" strike="noStrike" cap="all" spc="0" baseline="0">
          <a:ln>
            <a:noFill/>
          </a:ln>
          <a:solidFill>
            <a:srgbClr val="695F6C"/>
          </a:solidFill>
          <a:uFillTx/>
          <a:latin typeface="Verdana"/>
          <a:ea typeface="Verdana"/>
          <a:cs typeface="Verdana"/>
          <a:sym typeface="Verdana"/>
        </a:defRPr>
      </a:lvl3pPr>
      <a:lvl4pPr marL="0" marR="0" indent="0" algn="l" defTabSz="914400" rtl="0" latinLnBrk="0">
        <a:lnSpc>
          <a:spcPct val="90000"/>
        </a:lnSpc>
        <a:spcBef>
          <a:spcPts val="0"/>
        </a:spcBef>
        <a:spcAft>
          <a:spcPts val="0"/>
        </a:spcAft>
        <a:buClrTx/>
        <a:buSzTx/>
        <a:buFontTx/>
        <a:buNone/>
        <a:tabLst/>
        <a:defRPr sz="2800" b="1" i="0" u="none" strike="noStrike" cap="all" spc="0" baseline="0">
          <a:ln>
            <a:noFill/>
          </a:ln>
          <a:solidFill>
            <a:srgbClr val="695F6C"/>
          </a:solidFill>
          <a:uFillTx/>
          <a:latin typeface="Verdana"/>
          <a:ea typeface="Verdana"/>
          <a:cs typeface="Verdana"/>
          <a:sym typeface="Verdana"/>
        </a:defRPr>
      </a:lvl4pPr>
      <a:lvl5pPr marL="0" marR="0" indent="0" algn="l" defTabSz="914400" rtl="0" latinLnBrk="0">
        <a:lnSpc>
          <a:spcPct val="90000"/>
        </a:lnSpc>
        <a:spcBef>
          <a:spcPts val="0"/>
        </a:spcBef>
        <a:spcAft>
          <a:spcPts val="0"/>
        </a:spcAft>
        <a:buClrTx/>
        <a:buSzTx/>
        <a:buFontTx/>
        <a:buNone/>
        <a:tabLst/>
        <a:defRPr sz="2800" b="1" i="0" u="none" strike="noStrike" cap="all" spc="0" baseline="0">
          <a:ln>
            <a:noFill/>
          </a:ln>
          <a:solidFill>
            <a:srgbClr val="695F6C"/>
          </a:solidFill>
          <a:uFillTx/>
          <a:latin typeface="Verdana"/>
          <a:ea typeface="Verdana"/>
          <a:cs typeface="Verdana"/>
          <a:sym typeface="Verdana"/>
        </a:defRPr>
      </a:lvl5pPr>
      <a:lvl6pPr marL="0" marR="0" indent="0" algn="l" defTabSz="914400" rtl="0" latinLnBrk="0">
        <a:lnSpc>
          <a:spcPct val="90000"/>
        </a:lnSpc>
        <a:spcBef>
          <a:spcPts val="0"/>
        </a:spcBef>
        <a:spcAft>
          <a:spcPts val="0"/>
        </a:spcAft>
        <a:buClrTx/>
        <a:buSzTx/>
        <a:buFontTx/>
        <a:buNone/>
        <a:tabLst/>
        <a:defRPr sz="2800" b="1" i="0" u="none" strike="noStrike" cap="all" spc="0" baseline="0">
          <a:ln>
            <a:noFill/>
          </a:ln>
          <a:solidFill>
            <a:srgbClr val="695F6C"/>
          </a:solidFill>
          <a:uFillTx/>
          <a:latin typeface="Verdana"/>
          <a:ea typeface="Verdana"/>
          <a:cs typeface="Verdana"/>
          <a:sym typeface="Verdana"/>
        </a:defRPr>
      </a:lvl6pPr>
      <a:lvl7pPr marL="0" marR="0" indent="0" algn="l" defTabSz="914400" rtl="0" latinLnBrk="0">
        <a:lnSpc>
          <a:spcPct val="90000"/>
        </a:lnSpc>
        <a:spcBef>
          <a:spcPts val="0"/>
        </a:spcBef>
        <a:spcAft>
          <a:spcPts val="0"/>
        </a:spcAft>
        <a:buClrTx/>
        <a:buSzTx/>
        <a:buFontTx/>
        <a:buNone/>
        <a:tabLst/>
        <a:defRPr sz="2800" b="1" i="0" u="none" strike="noStrike" cap="all" spc="0" baseline="0">
          <a:ln>
            <a:noFill/>
          </a:ln>
          <a:solidFill>
            <a:srgbClr val="695F6C"/>
          </a:solidFill>
          <a:uFillTx/>
          <a:latin typeface="Verdana"/>
          <a:ea typeface="Verdana"/>
          <a:cs typeface="Verdana"/>
          <a:sym typeface="Verdana"/>
        </a:defRPr>
      </a:lvl7pPr>
      <a:lvl8pPr marL="0" marR="0" indent="0" algn="l" defTabSz="914400" rtl="0" latinLnBrk="0">
        <a:lnSpc>
          <a:spcPct val="90000"/>
        </a:lnSpc>
        <a:spcBef>
          <a:spcPts val="0"/>
        </a:spcBef>
        <a:spcAft>
          <a:spcPts val="0"/>
        </a:spcAft>
        <a:buClrTx/>
        <a:buSzTx/>
        <a:buFontTx/>
        <a:buNone/>
        <a:tabLst/>
        <a:defRPr sz="2800" b="1" i="0" u="none" strike="noStrike" cap="all" spc="0" baseline="0">
          <a:ln>
            <a:noFill/>
          </a:ln>
          <a:solidFill>
            <a:srgbClr val="695F6C"/>
          </a:solidFill>
          <a:uFillTx/>
          <a:latin typeface="Verdana"/>
          <a:ea typeface="Verdana"/>
          <a:cs typeface="Verdana"/>
          <a:sym typeface="Verdana"/>
        </a:defRPr>
      </a:lvl8pPr>
      <a:lvl9pPr marL="0" marR="0" indent="0" algn="l" defTabSz="914400" rtl="0" latinLnBrk="0">
        <a:lnSpc>
          <a:spcPct val="90000"/>
        </a:lnSpc>
        <a:spcBef>
          <a:spcPts val="0"/>
        </a:spcBef>
        <a:spcAft>
          <a:spcPts val="0"/>
        </a:spcAft>
        <a:buClrTx/>
        <a:buSzTx/>
        <a:buFontTx/>
        <a:buNone/>
        <a:tabLst/>
        <a:defRPr sz="2800" b="1" i="0" u="none" strike="noStrike" cap="all" spc="0" baseline="0">
          <a:ln>
            <a:noFill/>
          </a:ln>
          <a:solidFill>
            <a:srgbClr val="695F6C"/>
          </a:solidFill>
          <a:uFillTx/>
          <a:latin typeface="Verdana"/>
          <a:ea typeface="Verdana"/>
          <a:cs typeface="Verdana"/>
          <a:sym typeface="Verdana"/>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s://youtu.be/jkKaDo-rIM4"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Picture 3" descr="Picture 3"/>
          <p:cNvPicPr>
            <a:picLocks noChangeAspect="1"/>
          </p:cNvPicPr>
          <p:nvPr/>
        </p:nvPicPr>
        <p:blipFill>
          <a:blip r:embed="rId3">
            <a:extLst/>
          </a:blip>
          <a:stretch>
            <a:fillRect/>
          </a:stretch>
        </p:blipFill>
        <p:spPr>
          <a:xfrm>
            <a:off x="4197227" y="5580578"/>
            <a:ext cx="3797545" cy="818244"/>
          </a:xfrm>
          <a:prstGeom prst="rect">
            <a:avLst/>
          </a:prstGeom>
          <a:ln w="12700">
            <a:miter lim="400000"/>
          </a:ln>
        </p:spPr>
      </p:pic>
      <p:pic>
        <p:nvPicPr>
          <p:cNvPr id="183" name="Picture 7" descr="Picture 7"/>
          <p:cNvPicPr>
            <a:picLocks noChangeAspect="1"/>
          </p:cNvPicPr>
          <p:nvPr/>
        </p:nvPicPr>
        <p:blipFill>
          <a:blip r:embed="rId4">
            <a:extLst/>
          </a:blip>
          <a:stretch>
            <a:fillRect/>
          </a:stretch>
        </p:blipFill>
        <p:spPr>
          <a:xfrm>
            <a:off x="4883498" y="4783024"/>
            <a:ext cx="2425001" cy="440910"/>
          </a:xfrm>
          <a:prstGeom prst="rect">
            <a:avLst/>
          </a:prstGeom>
          <a:ln w="12700">
            <a:miter lim="400000"/>
          </a:ln>
        </p:spPr>
      </p:pic>
      <p:sp>
        <p:nvSpPr>
          <p:cNvPr id="184" name="Latvijas atvērto datu portāls"/>
          <p:cNvSpPr txBox="1"/>
          <p:nvPr/>
        </p:nvSpPr>
        <p:spPr>
          <a:xfrm>
            <a:off x="2494701" y="3135629"/>
            <a:ext cx="7202598" cy="523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90000"/>
              </a:lnSpc>
              <a:defRPr sz="2800" b="1" cap="all">
                <a:solidFill>
                  <a:srgbClr val="695F6C"/>
                </a:solidFill>
                <a:latin typeface="Verdana"/>
                <a:ea typeface="Verdana"/>
                <a:cs typeface="Verdana"/>
                <a:sym typeface="Verdana"/>
              </a:defRPr>
            </a:lvl1pPr>
          </a:lstStyle>
          <a:p>
            <a:r>
              <a:t>Latvijas atvērto datu portāls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Title 1"/>
          <p:cNvSpPr txBox="1">
            <a:spLocks noGrp="1"/>
          </p:cNvSpPr>
          <p:nvPr>
            <p:ph type="title"/>
          </p:nvPr>
        </p:nvSpPr>
        <p:spPr>
          <a:prstGeom prst="rect">
            <a:avLst/>
          </a:prstGeom>
        </p:spPr>
        <p:txBody>
          <a:bodyPr/>
          <a:lstStyle/>
          <a:p>
            <a:r>
              <a:t>Datu atvēršana</a:t>
            </a:r>
          </a:p>
        </p:txBody>
      </p:sp>
      <p:sp>
        <p:nvSpPr>
          <p:cNvPr id="255" name="Content Placeholder 1"/>
          <p:cNvSpPr txBox="1">
            <a:spLocks noGrp="1"/>
          </p:cNvSpPr>
          <p:nvPr>
            <p:ph type="body" sz="half" idx="1"/>
          </p:nvPr>
        </p:nvSpPr>
        <p:spPr>
          <a:xfrm>
            <a:off x="5052939" y="1683891"/>
            <a:ext cx="6371829" cy="4245581"/>
          </a:xfrm>
          <a:prstGeom prst="rect">
            <a:avLst/>
          </a:prstGeom>
        </p:spPr>
        <p:txBody>
          <a:bodyPr/>
          <a:lstStyle/>
          <a:p>
            <a:r>
              <a:t>DESI (Digitālās ekonomikas un sabiedrības indekss) – </a:t>
            </a:r>
            <a:r>
              <a:rPr>
                <a:solidFill>
                  <a:srgbClr val="D15D2C"/>
                </a:solidFill>
                <a:latin typeface="Montserrat Bold"/>
                <a:ea typeface="Montserrat Bold"/>
                <a:cs typeface="Montserrat Bold"/>
                <a:sym typeface="Montserrat Bold"/>
              </a:rPr>
              <a:t>119 datu kopas.</a:t>
            </a:r>
          </a:p>
          <a:p>
            <a:endParaRPr>
              <a:latin typeface="Montserrat Bold"/>
              <a:ea typeface="Montserrat Bold"/>
              <a:cs typeface="Montserrat Bold"/>
              <a:sym typeface="Montserrat Bold"/>
            </a:endParaRPr>
          </a:p>
          <a:p>
            <a:r>
              <a:t>2018. gada 6.februāra informatīvais ziņojums par ģeotelpisko datu kopu atvēršanu – </a:t>
            </a:r>
            <a:r>
              <a:rPr>
                <a:solidFill>
                  <a:srgbClr val="D15D2C"/>
                </a:solidFill>
                <a:latin typeface="Montserrat Bold"/>
                <a:ea typeface="Montserrat Bold"/>
                <a:cs typeface="Montserrat Bold"/>
                <a:sym typeface="Montserrat Bold"/>
              </a:rPr>
              <a:t>9 LĢIA un VZD datu kopas.</a:t>
            </a:r>
            <a:endParaRPr>
              <a:latin typeface="Montserrat Bold"/>
              <a:ea typeface="Montserrat Bold"/>
              <a:cs typeface="Montserrat Bold"/>
              <a:sym typeface="Montserrat Bold"/>
            </a:endParaRPr>
          </a:p>
          <a:p>
            <a:endParaRPr sz="1600">
              <a:latin typeface="Montserrat Bold"/>
              <a:ea typeface="Montserrat Bold"/>
              <a:cs typeface="Montserrat Bold"/>
              <a:sym typeface="Montserrat Bold"/>
            </a:endParaRPr>
          </a:p>
          <a:p>
            <a:r>
              <a:t>2018. gada 17.maijā izsludinātais informatīvais ziņojums “Par prioritāri atveramajām datu kopām, kas ir valsts iestāžu rīcībā”– </a:t>
            </a:r>
            <a:r>
              <a:rPr>
                <a:solidFill>
                  <a:srgbClr val="D15D2C"/>
                </a:solidFill>
                <a:latin typeface="Montserrat Bold"/>
                <a:ea typeface="Montserrat Bold"/>
                <a:cs typeface="Montserrat Bold"/>
                <a:sym typeface="Montserrat Bold"/>
              </a:rPr>
              <a:t>21 datu kopa.</a:t>
            </a:r>
            <a:endParaRPr>
              <a:latin typeface="Montserrat Bold"/>
              <a:ea typeface="Montserrat Bold"/>
              <a:cs typeface="Montserrat Bold"/>
              <a:sym typeface="Montserrat Bold"/>
            </a:endParaRPr>
          </a:p>
          <a:p>
            <a:endParaRPr sz="1600">
              <a:latin typeface="Montserrat Bold"/>
              <a:ea typeface="Montserrat Bold"/>
              <a:cs typeface="Montserrat Bold"/>
              <a:sym typeface="Montserrat Bold"/>
            </a:endParaRPr>
          </a:p>
          <a:p>
            <a:r>
              <a:t>ERAF projekti (Eiropas reģionālā attīstības fonda projektu ietvaros) – </a:t>
            </a:r>
            <a:r>
              <a:rPr>
                <a:solidFill>
                  <a:srgbClr val="D15D2C"/>
                </a:solidFill>
                <a:latin typeface="Montserrat Bold"/>
                <a:ea typeface="Montserrat Bold"/>
                <a:cs typeface="Montserrat Bold"/>
                <a:sym typeface="Montserrat Bold"/>
              </a:rPr>
              <a:t>277 datu kopas</a:t>
            </a:r>
            <a:r>
              <a:rPr>
                <a:solidFill>
                  <a:srgbClr val="D15D2C"/>
                </a:solidFill>
              </a:rPr>
              <a:t>.</a:t>
            </a:r>
            <a:r>
              <a:t> </a:t>
            </a:r>
          </a:p>
        </p:txBody>
      </p:sp>
      <p:sp>
        <p:nvSpPr>
          <p:cNvPr id="256" name="Slide Number Placeholder 5"/>
          <p:cNvSpPr txBox="1">
            <a:spLocks noGrp="1"/>
          </p:cNvSpPr>
          <p:nvPr>
            <p:ph type="sldNum" sz="quarter" idx="2"/>
          </p:nvPr>
        </p:nvSpPr>
        <p:spPr>
          <a:xfrm>
            <a:off x="1324699" y="6329680"/>
            <a:ext cx="204687" cy="2946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898989"/>
                </a:solidFill>
              </a:defRPr>
            </a:lvl1pPr>
          </a:lstStyle>
          <a:p>
            <a:fld id="{86CB4B4D-7CA3-9044-876B-883B54F8677D}" type="slidenum">
              <a:t>10</a:t>
            </a:fld>
            <a:endParaRPr/>
          </a:p>
        </p:txBody>
      </p:sp>
      <p:pic>
        <p:nvPicPr>
          <p:cNvPr id="257" name="Image" descr="Image"/>
          <p:cNvPicPr>
            <a:picLocks noChangeAspect="1"/>
          </p:cNvPicPr>
          <p:nvPr/>
        </p:nvPicPr>
        <p:blipFill>
          <a:blip r:embed="rId2">
            <a:extLst/>
          </a:blip>
          <a:stretch>
            <a:fillRect/>
          </a:stretch>
        </p:blipFill>
        <p:spPr>
          <a:xfrm>
            <a:off x="3660303" y="1683891"/>
            <a:ext cx="756594" cy="756593"/>
          </a:xfrm>
          <a:prstGeom prst="rect">
            <a:avLst/>
          </a:prstGeom>
          <a:ln w="12700">
            <a:miter lim="400000"/>
          </a:ln>
        </p:spPr>
      </p:pic>
      <p:pic>
        <p:nvPicPr>
          <p:cNvPr id="258" name="Image" descr="Image"/>
          <p:cNvPicPr>
            <a:picLocks noChangeAspect="1"/>
          </p:cNvPicPr>
          <p:nvPr/>
        </p:nvPicPr>
        <p:blipFill>
          <a:blip r:embed="rId3">
            <a:extLst/>
          </a:blip>
          <a:stretch>
            <a:fillRect/>
          </a:stretch>
        </p:blipFill>
        <p:spPr>
          <a:xfrm>
            <a:off x="3660303" y="2849558"/>
            <a:ext cx="756594" cy="756593"/>
          </a:xfrm>
          <a:prstGeom prst="rect">
            <a:avLst/>
          </a:prstGeom>
          <a:ln w="12700">
            <a:miter lim="400000"/>
          </a:ln>
        </p:spPr>
      </p:pic>
      <p:pic>
        <p:nvPicPr>
          <p:cNvPr id="259" name="Image" descr="Image"/>
          <p:cNvPicPr>
            <a:picLocks noChangeAspect="1"/>
          </p:cNvPicPr>
          <p:nvPr/>
        </p:nvPicPr>
        <p:blipFill>
          <a:blip r:embed="rId4">
            <a:extLst/>
          </a:blip>
          <a:stretch>
            <a:fillRect/>
          </a:stretch>
        </p:blipFill>
        <p:spPr>
          <a:xfrm>
            <a:off x="3660303" y="4015225"/>
            <a:ext cx="756594" cy="756593"/>
          </a:xfrm>
          <a:prstGeom prst="rect">
            <a:avLst/>
          </a:prstGeom>
          <a:ln w="12700">
            <a:miter lim="400000"/>
          </a:ln>
        </p:spPr>
      </p:pic>
      <p:pic>
        <p:nvPicPr>
          <p:cNvPr id="260" name="Image" descr="Image"/>
          <p:cNvPicPr>
            <a:picLocks noChangeAspect="1"/>
          </p:cNvPicPr>
          <p:nvPr/>
        </p:nvPicPr>
        <p:blipFill>
          <a:blip r:embed="rId5">
            <a:extLst/>
          </a:blip>
          <a:stretch>
            <a:fillRect/>
          </a:stretch>
        </p:blipFill>
        <p:spPr>
          <a:xfrm>
            <a:off x="3686244" y="5178091"/>
            <a:ext cx="907912" cy="756593"/>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127"/>
          <p:cNvSpPr txBox="1">
            <a:spLocks noGrp="1"/>
          </p:cNvSpPr>
          <p:nvPr>
            <p:ph type="title"/>
          </p:nvPr>
        </p:nvSpPr>
        <p:spPr>
          <a:xfrm>
            <a:off x="3454400" y="381000"/>
            <a:ext cx="6553597" cy="1036642"/>
          </a:xfrm>
          <a:prstGeom prst="rect">
            <a:avLst/>
          </a:prstGeom>
        </p:spPr>
        <p:txBody>
          <a:bodyPr/>
          <a:lstStyle/>
          <a:p>
            <a:r>
              <a:rPr dirty="0" err="1"/>
              <a:t>Latvija</a:t>
            </a:r>
            <a:r>
              <a:rPr dirty="0"/>
              <a:t> </a:t>
            </a:r>
            <a:r>
              <a:rPr dirty="0" err="1"/>
              <a:t>Eiropas</a:t>
            </a:r>
            <a:r>
              <a:rPr dirty="0"/>
              <a:t> Atvērto </a:t>
            </a:r>
            <a:r>
              <a:rPr dirty="0" err="1"/>
              <a:t>datu</a:t>
            </a:r>
            <a:r>
              <a:rPr dirty="0"/>
              <a:t> </a:t>
            </a:r>
            <a:r>
              <a:rPr dirty="0" err="1"/>
              <a:t>kartē</a:t>
            </a:r>
            <a:endParaRPr dirty="0"/>
          </a:p>
        </p:txBody>
      </p:sp>
      <p:sp>
        <p:nvSpPr>
          <p:cNvPr id="263" name="Slide Number"/>
          <p:cNvSpPr txBox="1">
            <a:spLocks noGrp="1"/>
          </p:cNvSpPr>
          <p:nvPr>
            <p:ph type="sldNum" sz="quarter" idx="2"/>
          </p:nvPr>
        </p:nvSpPr>
        <p:spPr>
          <a:xfrm>
            <a:off x="1256347" y="6329680"/>
            <a:ext cx="273039" cy="2946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pic>
        <p:nvPicPr>
          <p:cNvPr id="264" name="image8.png" descr="image8.png"/>
          <p:cNvPicPr>
            <a:picLocks noChangeAspect="1"/>
          </p:cNvPicPr>
          <p:nvPr/>
        </p:nvPicPr>
        <p:blipFill>
          <a:blip r:embed="rId3">
            <a:extLst/>
          </a:blip>
          <a:srcRect t="3677"/>
          <a:stretch>
            <a:fillRect/>
          </a:stretch>
        </p:blipFill>
        <p:spPr>
          <a:xfrm>
            <a:off x="7564280" y="2829281"/>
            <a:ext cx="3959912" cy="3187355"/>
          </a:xfrm>
          <a:prstGeom prst="rect">
            <a:avLst/>
          </a:prstGeom>
          <a:ln w="12700">
            <a:miter lim="400000"/>
          </a:ln>
          <a:effectLst>
            <a:outerShdw blurRad="114300" dist="32256" dir="16200000" rotWithShape="0">
              <a:srgbClr val="000000">
                <a:alpha val="31698"/>
              </a:srgbClr>
            </a:outerShdw>
          </a:effectLst>
        </p:spPr>
      </p:pic>
      <p:pic>
        <p:nvPicPr>
          <p:cNvPr id="265" name="image9.png" descr="image9.png"/>
          <p:cNvPicPr>
            <a:picLocks noChangeAspect="1"/>
          </p:cNvPicPr>
          <p:nvPr/>
        </p:nvPicPr>
        <p:blipFill>
          <a:blip r:embed="rId4">
            <a:extLst/>
          </a:blip>
          <a:stretch>
            <a:fillRect/>
          </a:stretch>
        </p:blipFill>
        <p:spPr>
          <a:xfrm>
            <a:off x="3221405" y="2810380"/>
            <a:ext cx="3959911" cy="3211638"/>
          </a:xfrm>
          <a:prstGeom prst="rect">
            <a:avLst/>
          </a:prstGeom>
          <a:ln w="12700">
            <a:miter lim="400000"/>
          </a:ln>
          <a:effectLst>
            <a:outerShdw blurRad="114300" dist="32256" dir="16200000" rotWithShape="0">
              <a:srgbClr val="000000">
                <a:alpha val="31698"/>
              </a:srgbClr>
            </a:outerShdw>
          </a:effectLst>
        </p:spPr>
      </p:pic>
      <p:pic>
        <p:nvPicPr>
          <p:cNvPr id="266" name="image10.png" descr="image10.png"/>
          <p:cNvPicPr>
            <a:picLocks noChangeAspect="1"/>
          </p:cNvPicPr>
          <p:nvPr/>
        </p:nvPicPr>
        <p:blipFill>
          <a:blip r:embed="rId5">
            <a:extLst/>
          </a:blip>
          <a:srcRect l="2790" b="10975"/>
          <a:stretch>
            <a:fillRect/>
          </a:stretch>
        </p:blipFill>
        <p:spPr>
          <a:xfrm>
            <a:off x="3264495" y="1712696"/>
            <a:ext cx="8264821" cy="821444"/>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lv-LV"/>
          </a:p>
        </p:txBody>
      </p:sp>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1789" y="1346976"/>
            <a:ext cx="9502141" cy="542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hape 127"/>
          <p:cNvSpPr txBox="1">
            <a:spLocks/>
          </p:cNvSpPr>
          <p:nvPr/>
        </p:nvSpPr>
        <p:spPr>
          <a:xfrm>
            <a:off x="3545840" y="225733"/>
            <a:ext cx="6553597" cy="10366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Autofit/>
          </a:bodyPr>
          <a:lstStyle>
            <a:lvl1pPr marL="0" marR="0" indent="0" algn="l" defTabSz="914400" rtl="0" latinLnBrk="0">
              <a:lnSpc>
                <a:spcPct val="90000"/>
              </a:lnSpc>
              <a:spcBef>
                <a:spcPts val="0"/>
              </a:spcBef>
              <a:spcAft>
                <a:spcPts val="0"/>
              </a:spcAft>
              <a:buClrTx/>
              <a:buSzTx/>
              <a:buFontTx/>
              <a:buNone/>
              <a:tabLst/>
              <a:defRPr sz="2800" b="1" i="0" u="none" strike="noStrike" cap="all" spc="0" baseline="0">
                <a:ln>
                  <a:noFill/>
                </a:ln>
                <a:solidFill>
                  <a:srgbClr val="695F6C"/>
                </a:solidFill>
                <a:uFillTx/>
                <a:latin typeface="Verdana"/>
                <a:ea typeface="Verdana"/>
                <a:cs typeface="Verdana"/>
                <a:sym typeface="Verdana"/>
              </a:defRPr>
            </a:lvl1pPr>
            <a:lvl2pPr marL="0" marR="0" indent="0" algn="l" defTabSz="914400" rtl="0" latinLnBrk="0">
              <a:lnSpc>
                <a:spcPct val="90000"/>
              </a:lnSpc>
              <a:spcBef>
                <a:spcPts val="0"/>
              </a:spcBef>
              <a:spcAft>
                <a:spcPts val="0"/>
              </a:spcAft>
              <a:buClrTx/>
              <a:buSzTx/>
              <a:buFontTx/>
              <a:buNone/>
              <a:tabLst/>
              <a:defRPr sz="2800" b="1" i="0" u="none" strike="noStrike" cap="all" spc="0" baseline="0">
                <a:ln>
                  <a:noFill/>
                </a:ln>
                <a:solidFill>
                  <a:srgbClr val="695F6C"/>
                </a:solidFill>
                <a:uFillTx/>
                <a:latin typeface="Verdana"/>
                <a:ea typeface="Verdana"/>
                <a:cs typeface="Verdana"/>
                <a:sym typeface="Verdana"/>
              </a:defRPr>
            </a:lvl2pPr>
            <a:lvl3pPr marL="0" marR="0" indent="0" algn="l" defTabSz="914400" rtl="0" latinLnBrk="0">
              <a:lnSpc>
                <a:spcPct val="90000"/>
              </a:lnSpc>
              <a:spcBef>
                <a:spcPts val="0"/>
              </a:spcBef>
              <a:spcAft>
                <a:spcPts val="0"/>
              </a:spcAft>
              <a:buClrTx/>
              <a:buSzTx/>
              <a:buFontTx/>
              <a:buNone/>
              <a:tabLst/>
              <a:defRPr sz="2800" b="1" i="0" u="none" strike="noStrike" cap="all" spc="0" baseline="0">
                <a:ln>
                  <a:noFill/>
                </a:ln>
                <a:solidFill>
                  <a:srgbClr val="695F6C"/>
                </a:solidFill>
                <a:uFillTx/>
                <a:latin typeface="Verdana"/>
                <a:ea typeface="Verdana"/>
                <a:cs typeface="Verdana"/>
                <a:sym typeface="Verdana"/>
              </a:defRPr>
            </a:lvl3pPr>
            <a:lvl4pPr marL="0" marR="0" indent="0" algn="l" defTabSz="914400" rtl="0" latinLnBrk="0">
              <a:lnSpc>
                <a:spcPct val="90000"/>
              </a:lnSpc>
              <a:spcBef>
                <a:spcPts val="0"/>
              </a:spcBef>
              <a:spcAft>
                <a:spcPts val="0"/>
              </a:spcAft>
              <a:buClrTx/>
              <a:buSzTx/>
              <a:buFontTx/>
              <a:buNone/>
              <a:tabLst/>
              <a:defRPr sz="2800" b="1" i="0" u="none" strike="noStrike" cap="all" spc="0" baseline="0">
                <a:ln>
                  <a:noFill/>
                </a:ln>
                <a:solidFill>
                  <a:srgbClr val="695F6C"/>
                </a:solidFill>
                <a:uFillTx/>
                <a:latin typeface="Verdana"/>
                <a:ea typeface="Verdana"/>
                <a:cs typeface="Verdana"/>
                <a:sym typeface="Verdana"/>
              </a:defRPr>
            </a:lvl4pPr>
            <a:lvl5pPr marL="0" marR="0" indent="0" algn="l" defTabSz="914400" rtl="0" latinLnBrk="0">
              <a:lnSpc>
                <a:spcPct val="90000"/>
              </a:lnSpc>
              <a:spcBef>
                <a:spcPts val="0"/>
              </a:spcBef>
              <a:spcAft>
                <a:spcPts val="0"/>
              </a:spcAft>
              <a:buClrTx/>
              <a:buSzTx/>
              <a:buFontTx/>
              <a:buNone/>
              <a:tabLst/>
              <a:defRPr sz="2800" b="1" i="0" u="none" strike="noStrike" cap="all" spc="0" baseline="0">
                <a:ln>
                  <a:noFill/>
                </a:ln>
                <a:solidFill>
                  <a:srgbClr val="695F6C"/>
                </a:solidFill>
                <a:uFillTx/>
                <a:latin typeface="Verdana"/>
                <a:ea typeface="Verdana"/>
                <a:cs typeface="Verdana"/>
                <a:sym typeface="Verdana"/>
              </a:defRPr>
            </a:lvl5pPr>
            <a:lvl6pPr marL="0" marR="0" indent="0" algn="l" defTabSz="914400" rtl="0" latinLnBrk="0">
              <a:lnSpc>
                <a:spcPct val="90000"/>
              </a:lnSpc>
              <a:spcBef>
                <a:spcPts val="0"/>
              </a:spcBef>
              <a:spcAft>
                <a:spcPts val="0"/>
              </a:spcAft>
              <a:buClrTx/>
              <a:buSzTx/>
              <a:buFontTx/>
              <a:buNone/>
              <a:tabLst/>
              <a:defRPr sz="2800" b="1" i="0" u="none" strike="noStrike" cap="all" spc="0" baseline="0">
                <a:ln>
                  <a:noFill/>
                </a:ln>
                <a:solidFill>
                  <a:srgbClr val="695F6C"/>
                </a:solidFill>
                <a:uFillTx/>
                <a:latin typeface="Verdana"/>
                <a:ea typeface="Verdana"/>
                <a:cs typeface="Verdana"/>
                <a:sym typeface="Verdana"/>
              </a:defRPr>
            </a:lvl6pPr>
            <a:lvl7pPr marL="0" marR="0" indent="0" algn="l" defTabSz="914400" rtl="0" latinLnBrk="0">
              <a:lnSpc>
                <a:spcPct val="90000"/>
              </a:lnSpc>
              <a:spcBef>
                <a:spcPts val="0"/>
              </a:spcBef>
              <a:spcAft>
                <a:spcPts val="0"/>
              </a:spcAft>
              <a:buClrTx/>
              <a:buSzTx/>
              <a:buFontTx/>
              <a:buNone/>
              <a:tabLst/>
              <a:defRPr sz="2800" b="1" i="0" u="none" strike="noStrike" cap="all" spc="0" baseline="0">
                <a:ln>
                  <a:noFill/>
                </a:ln>
                <a:solidFill>
                  <a:srgbClr val="695F6C"/>
                </a:solidFill>
                <a:uFillTx/>
                <a:latin typeface="Verdana"/>
                <a:ea typeface="Verdana"/>
                <a:cs typeface="Verdana"/>
                <a:sym typeface="Verdana"/>
              </a:defRPr>
            </a:lvl7pPr>
            <a:lvl8pPr marL="0" marR="0" indent="0" algn="l" defTabSz="914400" rtl="0" latinLnBrk="0">
              <a:lnSpc>
                <a:spcPct val="90000"/>
              </a:lnSpc>
              <a:spcBef>
                <a:spcPts val="0"/>
              </a:spcBef>
              <a:spcAft>
                <a:spcPts val="0"/>
              </a:spcAft>
              <a:buClrTx/>
              <a:buSzTx/>
              <a:buFontTx/>
              <a:buNone/>
              <a:tabLst/>
              <a:defRPr sz="2800" b="1" i="0" u="none" strike="noStrike" cap="all" spc="0" baseline="0">
                <a:ln>
                  <a:noFill/>
                </a:ln>
                <a:solidFill>
                  <a:srgbClr val="695F6C"/>
                </a:solidFill>
                <a:uFillTx/>
                <a:latin typeface="Verdana"/>
                <a:ea typeface="Verdana"/>
                <a:cs typeface="Verdana"/>
                <a:sym typeface="Verdana"/>
              </a:defRPr>
            </a:lvl8pPr>
            <a:lvl9pPr marL="0" marR="0" indent="0" algn="l" defTabSz="914400" rtl="0" latinLnBrk="0">
              <a:lnSpc>
                <a:spcPct val="90000"/>
              </a:lnSpc>
              <a:spcBef>
                <a:spcPts val="0"/>
              </a:spcBef>
              <a:spcAft>
                <a:spcPts val="0"/>
              </a:spcAft>
              <a:buClrTx/>
              <a:buSzTx/>
              <a:buFontTx/>
              <a:buNone/>
              <a:tabLst/>
              <a:defRPr sz="2800" b="1" i="0" u="none" strike="noStrike" cap="all" spc="0" baseline="0">
                <a:ln>
                  <a:noFill/>
                </a:ln>
                <a:solidFill>
                  <a:srgbClr val="695F6C"/>
                </a:solidFill>
                <a:uFillTx/>
                <a:latin typeface="Verdana"/>
                <a:ea typeface="Verdana"/>
                <a:cs typeface="Verdana"/>
                <a:sym typeface="Verdana"/>
              </a:defRPr>
            </a:lvl9pPr>
          </a:lstStyle>
          <a:p>
            <a:pPr hangingPunct="1"/>
            <a:r>
              <a:rPr lang="lv-LV" dirty="0"/>
              <a:t>Latvija </a:t>
            </a:r>
            <a:r>
              <a:rPr lang="en-US" dirty="0"/>
              <a:t>OECD </a:t>
            </a:r>
            <a:r>
              <a:rPr lang="lv-LV" dirty="0"/>
              <a:t>Atvērto datu kartē</a:t>
            </a:r>
          </a:p>
        </p:txBody>
      </p:sp>
    </p:spTree>
    <p:extLst>
      <p:ext uri="{BB962C8B-B14F-4D97-AF65-F5344CB8AC3E}">
        <p14:creationId xmlns:p14="http://schemas.microsoft.com/office/powerpoint/2010/main" val="221171618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150"/>
          <p:cNvSpPr txBox="1">
            <a:spLocks noGrp="1"/>
          </p:cNvSpPr>
          <p:nvPr>
            <p:ph type="title"/>
          </p:nvPr>
        </p:nvSpPr>
        <p:spPr>
          <a:prstGeom prst="rect">
            <a:avLst/>
          </a:prstGeom>
        </p:spPr>
        <p:txBody>
          <a:bodyPr/>
          <a:lstStyle/>
          <a:p>
            <a:r>
              <a:t>Grozījumi Publiskā sektora informācijas (PSI) direktīvā</a:t>
            </a:r>
          </a:p>
        </p:txBody>
      </p:sp>
      <p:sp>
        <p:nvSpPr>
          <p:cNvPr id="271" name="Slide Number"/>
          <p:cNvSpPr txBox="1">
            <a:spLocks noGrp="1"/>
          </p:cNvSpPr>
          <p:nvPr>
            <p:ph type="sldNum" sz="quarter" idx="2"/>
          </p:nvPr>
        </p:nvSpPr>
        <p:spPr>
          <a:xfrm>
            <a:off x="1306042" y="6329680"/>
            <a:ext cx="223344" cy="2946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
        <p:nvSpPr>
          <p:cNvPr id="272" name="Shape 151"/>
          <p:cNvSpPr txBox="1"/>
          <p:nvPr/>
        </p:nvSpPr>
        <p:spPr>
          <a:xfrm>
            <a:off x="3428999" y="1555866"/>
            <a:ext cx="8359728" cy="1951328"/>
          </a:xfrm>
          <a:prstGeom prst="rect">
            <a:avLst/>
          </a:prstGeom>
          <a:solidFill>
            <a:srgbClr val="695F6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0" tIns="254000" rIns="254000" bIns="254000"/>
          <a:lstStyle>
            <a:lvl1pPr marL="254000" defTabSz="786383">
              <a:lnSpc>
                <a:spcPct val="90000"/>
              </a:lnSpc>
              <a:spcBef>
                <a:spcPts val="800"/>
              </a:spcBef>
              <a:defRPr sz="2100">
                <a:solidFill>
                  <a:srgbClr val="FFFFFF"/>
                </a:solidFill>
                <a:latin typeface="Montserrat Bold"/>
                <a:ea typeface="Montserrat Bold"/>
                <a:cs typeface="Montserrat Bold"/>
                <a:sym typeface="Montserrat Bold"/>
              </a:defRPr>
            </a:lvl1pPr>
          </a:lstStyle>
          <a:p>
            <a:r>
              <a:t>PSI direktīvas  mērķis ir veicināt un atvieglot harmonizētu ES dalībvalstu publiskā sektora datu atkalizmantošanu, neizslēdzot personas datu aizsardzību, INSPIRE direktīvu un ierobežotas pieejamības datu uzglabāšanas nosacījumus. </a:t>
            </a:r>
          </a:p>
        </p:txBody>
      </p:sp>
      <p:pic>
        <p:nvPicPr>
          <p:cNvPr id="273" name="Image" descr="Image"/>
          <p:cNvPicPr>
            <a:picLocks noChangeAspect="1"/>
          </p:cNvPicPr>
          <p:nvPr/>
        </p:nvPicPr>
        <p:blipFill>
          <a:blip r:embed="rId3">
            <a:extLst/>
          </a:blip>
          <a:stretch>
            <a:fillRect/>
          </a:stretch>
        </p:blipFill>
        <p:spPr>
          <a:xfrm>
            <a:off x="3524684" y="4079626"/>
            <a:ext cx="688937" cy="529288"/>
          </a:xfrm>
          <a:prstGeom prst="rect">
            <a:avLst/>
          </a:prstGeom>
          <a:ln w="12700">
            <a:miter lim="400000"/>
          </a:ln>
        </p:spPr>
      </p:pic>
      <p:pic>
        <p:nvPicPr>
          <p:cNvPr id="274" name="Image" descr="Image"/>
          <p:cNvPicPr>
            <a:picLocks noChangeAspect="1"/>
          </p:cNvPicPr>
          <p:nvPr/>
        </p:nvPicPr>
        <p:blipFill>
          <a:blip r:embed="rId4">
            <a:extLst/>
          </a:blip>
          <a:stretch>
            <a:fillRect/>
          </a:stretch>
        </p:blipFill>
        <p:spPr>
          <a:xfrm>
            <a:off x="3524684" y="5103447"/>
            <a:ext cx="688937" cy="688936"/>
          </a:xfrm>
          <a:prstGeom prst="rect">
            <a:avLst/>
          </a:prstGeom>
          <a:ln w="12700">
            <a:miter lim="400000"/>
          </a:ln>
        </p:spPr>
      </p:pic>
      <p:sp>
        <p:nvSpPr>
          <p:cNvPr id="275" name="PSI direktīvas pārskatīšanas mērķis ir padarīt datus plašāk pieejamus atkalizmantošanai komersantiem, ar uzsvaru tieši uz maziem un vidējiem uzņēmumiem (turpmāk ‑ MVU).…"/>
          <p:cNvSpPr txBox="1"/>
          <p:nvPr/>
        </p:nvSpPr>
        <p:spPr>
          <a:xfrm>
            <a:off x="4483820" y="3834341"/>
            <a:ext cx="7181154" cy="1732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nSpc>
                <a:spcPct val="120000"/>
              </a:lnSpc>
              <a:defRPr>
                <a:latin typeface="Montserrat Regular"/>
                <a:ea typeface="Montserrat Regular"/>
                <a:cs typeface="Montserrat Regular"/>
                <a:sym typeface="Montserrat Regular"/>
              </a:defRPr>
            </a:pPr>
            <a:r>
              <a:rPr dirty="0"/>
              <a:t>PSI </a:t>
            </a:r>
            <a:r>
              <a:rPr dirty="0" err="1"/>
              <a:t>direktīvas</a:t>
            </a:r>
            <a:r>
              <a:rPr dirty="0"/>
              <a:t> </a:t>
            </a:r>
            <a:r>
              <a:rPr dirty="0" err="1"/>
              <a:t>pārskatīšanas</a:t>
            </a:r>
            <a:r>
              <a:rPr dirty="0"/>
              <a:t> </a:t>
            </a:r>
            <a:r>
              <a:rPr dirty="0" err="1"/>
              <a:t>mērķis</a:t>
            </a:r>
            <a:r>
              <a:rPr dirty="0"/>
              <a:t> </a:t>
            </a:r>
            <a:r>
              <a:rPr dirty="0" err="1"/>
              <a:t>ir</a:t>
            </a:r>
            <a:r>
              <a:rPr dirty="0"/>
              <a:t> </a:t>
            </a:r>
            <a:r>
              <a:rPr dirty="0" err="1"/>
              <a:t>padarīt</a:t>
            </a:r>
            <a:r>
              <a:rPr dirty="0"/>
              <a:t> </a:t>
            </a:r>
            <a:r>
              <a:rPr dirty="0" err="1"/>
              <a:t>datus</a:t>
            </a:r>
            <a:r>
              <a:rPr dirty="0"/>
              <a:t> </a:t>
            </a:r>
            <a:r>
              <a:rPr dirty="0" err="1"/>
              <a:t>plašāk</a:t>
            </a:r>
            <a:r>
              <a:rPr dirty="0"/>
              <a:t> </a:t>
            </a:r>
            <a:r>
              <a:rPr dirty="0" err="1"/>
              <a:t>pieejamus</a:t>
            </a:r>
            <a:r>
              <a:rPr dirty="0"/>
              <a:t> </a:t>
            </a:r>
            <a:r>
              <a:rPr dirty="0" err="1"/>
              <a:t>atkalizmantošanai</a:t>
            </a:r>
            <a:r>
              <a:rPr dirty="0"/>
              <a:t> </a:t>
            </a:r>
            <a:r>
              <a:rPr dirty="0" err="1"/>
              <a:t>komersantiem</a:t>
            </a:r>
            <a:r>
              <a:rPr dirty="0"/>
              <a:t>, </a:t>
            </a:r>
            <a:r>
              <a:rPr dirty="0" err="1"/>
              <a:t>ar</a:t>
            </a:r>
            <a:r>
              <a:rPr dirty="0"/>
              <a:t> </a:t>
            </a:r>
            <a:r>
              <a:rPr dirty="0" err="1"/>
              <a:t>uzsvaru</a:t>
            </a:r>
            <a:r>
              <a:rPr dirty="0"/>
              <a:t> </a:t>
            </a:r>
            <a:r>
              <a:rPr dirty="0" err="1"/>
              <a:t>tieši</a:t>
            </a:r>
            <a:r>
              <a:rPr dirty="0"/>
              <a:t> </a:t>
            </a:r>
            <a:r>
              <a:rPr dirty="0" err="1"/>
              <a:t>uz</a:t>
            </a:r>
            <a:r>
              <a:rPr dirty="0"/>
              <a:t> </a:t>
            </a:r>
            <a:r>
              <a:rPr dirty="0" err="1"/>
              <a:t>maziem</a:t>
            </a:r>
            <a:r>
              <a:rPr dirty="0"/>
              <a:t> un </a:t>
            </a:r>
            <a:r>
              <a:rPr dirty="0" err="1"/>
              <a:t>vidējiem</a:t>
            </a:r>
            <a:r>
              <a:rPr dirty="0"/>
              <a:t> </a:t>
            </a:r>
            <a:r>
              <a:rPr dirty="0" err="1"/>
              <a:t>uzņēmumiem</a:t>
            </a:r>
            <a:r>
              <a:rPr dirty="0"/>
              <a:t> </a:t>
            </a:r>
            <a:endParaRPr sz="1700" dirty="0">
              <a:solidFill>
                <a:srgbClr val="695F6C"/>
              </a:solidFill>
              <a:latin typeface="Montserrat Medium"/>
              <a:ea typeface="Montserrat Medium"/>
              <a:cs typeface="Montserrat Medium"/>
              <a:sym typeface="Montserrat Medium"/>
            </a:endParaRPr>
          </a:p>
          <a:p>
            <a:pPr>
              <a:lnSpc>
                <a:spcPct val="120000"/>
              </a:lnSpc>
              <a:defRPr>
                <a:latin typeface="Montserrat Regular"/>
                <a:ea typeface="Montserrat Regular"/>
                <a:cs typeface="Montserrat Regular"/>
                <a:sym typeface="Montserrat Regular"/>
              </a:defRPr>
            </a:pPr>
            <a:r>
              <a:rPr dirty="0" err="1"/>
              <a:t>Pārņemot</a:t>
            </a:r>
            <a:r>
              <a:rPr dirty="0"/>
              <a:t> </a:t>
            </a:r>
            <a:r>
              <a:rPr dirty="0" err="1"/>
              <a:t>grozījumus</a:t>
            </a:r>
            <a:r>
              <a:rPr dirty="0"/>
              <a:t> PSI </a:t>
            </a:r>
            <a:r>
              <a:rPr dirty="0" err="1"/>
              <a:t>direktīvā</a:t>
            </a:r>
            <a:r>
              <a:rPr dirty="0"/>
              <a:t>, </a:t>
            </a:r>
            <a:r>
              <a:rPr dirty="0" err="1"/>
              <a:t>tiks</a:t>
            </a:r>
            <a:r>
              <a:rPr dirty="0"/>
              <a:t> </a:t>
            </a:r>
            <a:r>
              <a:rPr dirty="0" err="1"/>
              <a:t>veikti</a:t>
            </a:r>
            <a:r>
              <a:rPr dirty="0"/>
              <a:t> </a:t>
            </a:r>
            <a:r>
              <a:rPr dirty="0" err="1"/>
              <a:t>grozījumi</a:t>
            </a:r>
            <a:r>
              <a:rPr dirty="0"/>
              <a:t> Latvijas </a:t>
            </a:r>
            <a:r>
              <a:rPr dirty="0" err="1"/>
              <a:t>nacionālajā</a:t>
            </a:r>
            <a:r>
              <a:rPr dirty="0"/>
              <a:t> </a:t>
            </a:r>
            <a:r>
              <a:rPr dirty="0" err="1"/>
              <a:t>normatīvajā</a:t>
            </a:r>
            <a:r>
              <a:rPr dirty="0"/>
              <a:t> </a:t>
            </a:r>
            <a:r>
              <a:rPr dirty="0" err="1"/>
              <a:t>regulējumā</a:t>
            </a:r>
            <a:endParaRPr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Title 1"/>
          <p:cNvSpPr txBox="1">
            <a:spLocks noGrp="1"/>
          </p:cNvSpPr>
          <p:nvPr>
            <p:ph type="title"/>
          </p:nvPr>
        </p:nvSpPr>
        <p:spPr>
          <a:prstGeom prst="rect">
            <a:avLst/>
          </a:prstGeom>
        </p:spPr>
        <p:txBody>
          <a:bodyPr/>
          <a:lstStyle/>
          <a:p>
            <a:r>
              <a:t>Datu publicēšanas scenāriji</a:t>
            </a:r>
          </a:p>
        </p:txBody>
      </p:sp>
      <p:sp>
        <p:nvSpPr>
          <p:cNvPr id="307" name="Content Placeholder 2"/>
          <p:cNvSpPr txBox="1">
            <a:spLocks noGrp="1"/>
          </p:cNvSpPr>
          <p:nvPr>
            <p:ph type="body" sz="half" idx="1"/>
          </p:nvPr>
        </p:nvSpPr>
        <p:spPr>
          <a:xfrm>
            <a:off x="4532239" y="2597145"/>
            <a:ext cx="7075190" cy="3539194"/>
          </a:xfrm>
          <a:prstGeom prst="rect">
            <a:avLst/>
          </a:prstGeom>
        </p:spPr>
        <p:txBody>
          <a:bodyPr/>
          <a:lstStyle/>
          <a:p>
            <a:r>
              <a:t>augšupielādēt datus atvērto datu portālā;</a:t>
            </a:r>
          </a:p>
          <a:p>
            <a:endParaRPr/>
          </a:p>
          <a:p>
            <a:r>
              <a:t>automātiski saņemt datus, izmantojot programmsaskarni (API);</a:t>
            </a:r>
          </a:p>
          <a:p>
            <a:endParaRPr/>
          </a:p>
          <a:p>
            <a:r>
              <a:t>norādīt tiešo saiti uz datiem vai datu publicēšanas pakalpēm, kas atrodas ārējās tīmekļvietnēs;</a:t>
            </a:r>
          </a:p>
          <a:p>
            <a:endParaRPr/>
          </a:p>
          <a:p>
            <a:r>
              <a:t>automatizēti ievākt metadatus no citiem katalogiem, kuros publicēti atvērto datu portāla standartam atbilstoši metadati.</a:t>
            </a:r>
          </a:p>
        </p:txBody>
      </p:sp>
      <p:sp>
        <p:nvSpPr>
          <p:cNvPr id="308" name="Slide Number"/>
          <p:cNvSpPr txBox="1">
            <a:spLocks noGrp="1"/>
          </p:cNvSpPr>
          <p:nvPr>
            <p:ph type="sldNum" sz="quarter" idx="2"/>
          </p:nvPr>
        </p:nvSpPr>
        <p:spPr>
          <a:xfrm>
            <a:off x="1272197" y="6329680"/>
            <a:ext cx="257189" cy="2946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pic>
        <p:nvPicPr>
          <p:cNvPr id="309" name="Picture 5" descr="Picture 5"/>
          <p:cNvPicPr>
            <a:picLocks noChangeAspect="1"/>
          </p:cNvPicPr>
          <p:nvPr/>
        </p:nvPicPr>
        <p:blipFill>
          <a:blip r:embed="rId2">
            <a:extLst/>
          </a:blip>
          <a:stretch>
            <a:fillRect/>
          </a:stretch>
        </p:blipFill>
        <p:spPr>
          <a:xfrm>
            <a:off x="3527425" y="2405066"/>
            <a:ext cx="676275" cy="676276"/>
          </a:xfrm>
          <a:prstGeom prst="rect">
            <a:avLst/>
          </a:prstGeom>
          <a:ln w="12700">
            <a:miter lim="400000"/>
          </a:ln>
        </p:spPr>
      </p:pic>
      <p:pic>
        <p:nvPicPr>
          <p:cNvPr id="310" name="Picture 6" descr="Picture 6"/>
          <p:cNvPicPr>
            <a:picLocks noChangeAspect="1"/>
          </p:cNvPicPr>
          <p:nvPr/>
        </p:nvPicPr>
        <p:blipFill>
          <a:blip r:embed="rId3">
            <a:extLst/>
          </a:blip>
          <a:stretch>
            <a:fillRect/>
          </a:stretch>
        </p:blipFill>
        <p:spPr>
          <a:xfrm>
            <a:off x="3527425" y="4322759"/>
            <a:ext cx="676275" cy="676276"/>
          </a:xfrm>
          <a:prstGeom prst="rect">
            <a:avLst/>
          </a:prstGeom>
          <a:ln w="12700">
            <a:miter lim="400000"/>
          </a:ln>
        </p:spPr>
      </p:pic>
      <p:pic>
        <p:nvPicPr>
          <p:cNvPr id="311" name="Picture 7" descr="Picture 7"/>
          <p:cNvPicPr>
            <a:picLocks noChangeAspect="1"/>
          </p:cNvPicPr>
          <p:nvPr/>
        </p:nvPicPr>
        <p:blipFill>
          <a:blip r:embed="rId4">
            <a:extLst/>
          </a:blip>
          <a:stretch>
            <a:fillRect/>
          </a:stretch>
        </p:blipFill>
        <p:spPr>
          <a:xfrm>
            <a:off x="3513137" y="3349625"/>
            <a:ext cx="704851" cy="704851"/>
          </a:xfrm>
          <a:prstGeom prst="rect">
            <a:avLst/>
          </a:prstGeom>
          <a:ln w="12700">
            <a:miter lim="400000"/>
          </a:ln>
        </p:spPr>
      </p:pic>
      <p:pic>
        <p:nvPicPr>
          <p:cNvPr id="312" name="Picture 8" descr="Picture 8"/>
          <p:cNvPicPr>
            <a:picLocks noChangeAspect="1"/>
          </p:cNvPicPr>
          <p:nvPr/>
        </p:nvPicPr>
        <p:blipFill>
          <a:blip r:embed="rId5">
            <a:extLst/>
          </a:blip>
          <a:stretch>
            <a:fillRect/>
          </a:stretch>
        </p:blipFill>
        <p:spPr>
          <a:xfrm>
            <a:off x="3513137" y="5267318"/>
            <a:ext cx="704851" cy="704851"/>
          </a:xfrm>
          <a:prstGeom prst="rect">
            <a:avLst/>
          </a:prstGeom>
          <a:ln w="12700">
            <a:miter lim="400000"/>
          </a:ln>
        </p:spPr>
      </p:pic>
      <p:sp>
        <p:nvSpPr>
          <p:cNvPr id="313" name="Content Placeholder 2"/>
          <p:cNvSpPr txBox="1"/>
          <p:nvPr/>
        </p:nvSpPr>
        <p:spPr>
          <a:xfrm>
            <a:off x="3490839" y="1317632"/>
            <a:ext cx="7743230" cy="7048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a:lnSpc>
                <a:spcPct val="120000"/>
              </a:lnSpc>
              <a:defRPr sz="2000">
                <a:latin typeface="Montserrat Regular"/>
                <a:ea typeface="Montserrat Regular"/>
                <a:cs typeface="Montserrat Regular"/>
                <a:sym typeface="Montserrat Regular"/>
              </a:defRPr>
            </a:pPr>
            <a:r>
              <a:t>Atvērto datu </a:t>
            </a:r>
            <a:r>
              <a:rPr b="1">
                <a:latin typeface="Verdana"/>
                <a:ea typeface="Verdana"/>
                <a:cs typeface="Verdana"/>
                <a:sym typeface="Verdana"/>
              </a:rPr>
              <a:t>metadatus un datus </a:t>
            </a:r>
            <a:r>
              <a:t>atvērto datu portālā </a:t>
            </a:r>
            <a:r>
              <a:rPr b="1">
                <a:latin typeface="Verdana"/>
                <a:ea typeface="Verdana"/>
                <a:cs typeface="Verdana"/>
                <a:sym typeface="Verdana"/>
              </a:rPr>
              <a:t>var publicēt šādos veidos</a:t>
            </a:r>
            <a:r>
              <a:t>:</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 name="Picture 4" descr="Picture 4"/>
          <p:cNvPicPr>
            <a:picLocks noChangeAspect="1"/>
          </p:cNvPicPr>
          <p:nvPr/>
        </p:nvPicPr>
        <p:blipFill>
          <a:blip r:embed="rId3">
            <a:extLst/>
          </a:blip>
          <a:stretch>
            <a:fillRect/>
          </a:stretch>
        </p:blipFill>
        <p:spPr>
          <a:xfrm>
            <a:off x="3454400" y="1445595"/>
            <a:ext cx="8128000" cy="4326194"/>
          </a:xfrm>
          <a:prstGeom prst="rect">
            <a:avLst/>
          </a:prstGeom>
          <a:ln w="12700">
            <a:miter lim="400000"/>
          </a:ln>
          <a:effectLst>
            <a:outerShdw blurRad="114300" dist="32256" dir="16200000" rotWithShape="0">
              <a:srgbClr val="000000">
                <a:alpha val="31698"/>
              </a:srgbClr>
            </a:outerShdw>
          </a:effectLst>
        </p:spPr>
      </p:pic>
      <p:sp>
        <p:nvSpPr>
          <p:cNvPr id="301" name="Title 1"/>
          <p:cNvSpPr txBox="1">
            <a:spLocks noGrp="1"/>
          </p:cNvSpPr>
          <p:nvPr>
            <p:ph type="title"/>
          </p:nvPr>
        </p:nvSpPr>
        <p:spPr>
          <a:prstGeom prst="rect">
            <a:avLst/>
          </a:prstGeom>
        </p:spPr>
        <p:txBody>
          <a:bodyPr/>
          <a:lstStyle/>
          <a:p>
            <a:r>
              <a:t>Creative Commons licence </a:t>
            </a:r>
          </a:p>
        </p:txBody>
      </p:sp>
      <p:sp>
        <p:nvSpPr>
          <p:cNvPr id="302" name="Slide Number"/>
          <p:cNvSpPr txBox="1">
            <a:spLocks noGrp="1"/>
          </p:cNvSpPr>
          <p:nvPr>
            <p:ph type="sldNum" sz="quarter" idx="2"/>
          </p:nvPr>
        </p:nvSpPr>
        <p:spPr>
          <a:xfrm>
            <a:off x="1256512" y="6329680"/>
            <a:ext cx="272874" cy="2946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 name="Picture 3" descr="Picture 3"/>
          <p:cNvPicPr>
            <a:picLocks noChangeAspect="1"/>
          </p:cNvPicPr>
          <p:nvPr/>
        </p:nvPicPr>
        <p:blipFill>
          <a:blip r:embed="rId2">
            <a:extLst/>
          </a:blip>
          <a:stretch>
            <a:fillRect/>
          </a:stretch>
        </p:blipFill>
        <p:spPr>
          <a:xfrm>
            <a:off x="4197227" y="5580578"/>
            <a:ext cx="3797545" cy="818244"/>
          </a:xfrm>
          <a:prstGeom prst="rect">
            <a:avLst/>
          </a:prstGeom>
          <a:ln w="12700">
            <a:miter lim="400000"/>
          </a:ln>
        </p:spPr>
      </p:pic>
      <p:pic>
        <p:nvPicPr>
          <p:cNvPr id="399" name="Picture 7" descr="Picture 7"/>
          <p:cNvPicPr>
            <a:picLocks noChangeAspect="1"/>
          </p:cNvPicPr>
          <p:nvPr/>
        </p:nvPicPr>
        <p:blipFill>
          <a:blip r:embed="rId3">
            <a:extLst/>
          </a:blip>
          <a:stretch>
            <a:fillRect/>
          </a:stretch>
        </p:blipFill>
        <p:spPr>
          <a:xfrm>
            <a:off x="4883498" y="4783024"/>
            <a:ext cx="2425001" cy="440910"/>
          </a:xfrm>
          <a:prstGeom prst="rect">
            <a:avLst/>
          </a:prstGeom>
          <a:ln w="12700">
            <a:miter lim="400000"/>
          </a:ln>
        </p:spPr>
      </p:pic>
      <p:sp>
        <p:nvSpPr>
          <p:cNvPr id="400" name="Latvijas atvērto datu portāls"/>
          <p:cNvSpPr txBox="1"/>
          <p:nvPr/>
        </p:nvSpPr>
        <p:spPr>
          <a:xfrm>
            <a:off x="2494701" y="3135629"/>
            <a:ext cx="7202598" cy="523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90000"/>
              </a:lnSpc>
              <a:defRPr sz="2800" b="1" cap="all">
                <a:solidFill>
                  <a:srgbClr val="695F6C"/>
                </a:solidFill>
                <a:latin typeface="Verdana"/>
                <a:ea typeface="Verdana"/>
                <a:cs typeface="Verdana"/>
                <a:sym typeface="Verdana"/>
              </a:defRPr>
            </a:lvl1pPr>
          </a:lstStyle>
          <a:p>
            <a:r>
              <a:t>Latvijas atvērto datu portāls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Kas ir atvērtie dati?"/>
          <p:cNvSpPr txBox="1">
            <a:spLocks noGrp="1"/>
          </p:cNvSpPr>
          <p:nvPr>
            <p:ph type="title"/>
          </p:nvPr>
        </p:nvSpPr>
        <p:spPr>
          <a:prstGeom prst="rect">
            <a:avLst/>
          </a:prstGeom>
        </p:spPr>
        <p:txBody>
          <a:bodyPr/>
          <a:lstStyle/>
          <a:p>
            <a:r>
              <a:t>Kas ir atvērtie dati?</a:t>
            </a:r>
          </a:p>
        </p:txBody>
      </p:sp>
      <p:sp>
        <p:nvSpPr>
          <p:cNvPr id="189" name="Google Shape;121;p28"/>
          <p:cNvSpPr txBox="1">
            <a:spLocks noGrp="1"/>
          </p:cNvSpPr>
          <p:nvPr>
            <p:ph type="body" sz="half" idx="1"/>
          </p:nvPr>
        </p:nvSpPr>
        <p:spPr>
          <a:xfrm>
            <a:off x="3454400" y="1974845"/>
            <a:ext cx="8128000" cy="2908310"/>
          </a:xfrm>
          <a:prstGeom prst="rect">
            <a:avLst/>
          </a:prstGeom>
        </p:spPr>
        <p:txBody>
          <a:bodyPr anchor="ctr"/>
          <a:lstStyle/>
          <a:p>
            <a:r>
              <a:rPr dirty="0" err="1"/>
              <a:t>Atvērtie</a:t>
            </a:r>
            <a:r>
              <a:rPr dirty="0"/>
              <a:t> </a:t>
            </a:r>
            <a:r>
              <a:rPr dirty="0" err="1"/>
              <a:t>dati</a:t>
            </a:r>
            <a:r>
              <a:rPr dirty="0"/>
              <a:t> </a:t>
            </a:r>
            <a:r>
              <a:rPr dirty="0" err="1"/>
              <a:t>ir</a:t>
            </a:r>
            <a:r>
              <a:rPr dirty="0"/>
              <a:t> </a:t>
            </a:r>
            <a:r>
              <a:rPr sz="2500" dirty="0" err="1">
                <a:solidFill>
                  <a:srgbClr val="D15D2C"/>
                </a:solidFill>
                <a:latin typeface="Montserrat Bold"/>
                <a:ea typeface="Montserrat Bold"/>
                <a:cs typeface="Montserrat Bold"/>
                <a:sym typeface="Montserrat Bold"/>
              </a:rPr>
              <a:t>brīvi</a:t>
            </a:r>
            <a:r>
              <a:rPr dirty="0"/>
              <a:t> </a:t>
            </a:r>
            <a:r>
              <a:rPr dirty="0" err="1"/>
              <a:t>pieejama</a:t>
            </a:r>
            <a:r>
              <a:rPr dirty="0"/>
              <a:t> </a:t>
            </a:r>
            <a:r>
              <a:rPr sz="2500" dirty="0" err="1">
                <a:solidFill>
                  <a:srgbClr val="D15D2C"/>
                </a:solidFill>
                <a:latin typeface="Montserrat Bold"/>
                <a:ea typeface="Montserrat Bold"/>
                <a:cs typeface="Montserrat Bold"/>
                <a:sym typeface="Montserrat Bold"/>
              </a:rPr>
              <a:t>bezmaksas</a:t>
            </a:r>
            <a:r>
              <a:rPr dirty="0"/>
              <a:t> </a:t>
            </a:r>
            <a:r>
              <a:rPr dirty="0" err="1"/>
              <a:t>informācija</a:t>
            </a:r>
            <a:r>
              <a:rPr dirty="0"/>
              <a:t> </a:t>
            </a:r>
          </a:p>
          <a:p>
            <a:r>
              <a:rPr dirty="0"/>
              <a:t>bez </a:t>
            </a:r>
            <a:r>
              <a:rPr sz="2500" dirty="0" err="1">
                <a:solidFill>
                  <a:srgbClr val="D15D2C"/>
                </a:solidFill>
                <a:latin typeface="Montserrat Bold"/>
                <a:ea typeface="Montserrat Bold"/>
                <a:cs typeface="Montserrat Bold"/>
                <a:sym typeface="Montserrat Bold"/>
              </a:rPr>
              <a:t>atkalizmantošanas</a:t>
            </a:r>
            <a:r>
              <a:rPr dirty="0"/>
              <a:t> </a:t>
            </a:r>
            <a:r>
              <a:rPr dirty="0" err="1"/>
              <a:t>ierobežojumiem</a:t>
            </a:r>
            <a:r>
              <a:rPr dirty="0"/>
              <a:t>, </a:t>
            </a:r>
          </a:p>
          <a:p>
            <a:r>
              <a:rPr dirty="0"/>
              <a:t>kuru </a:t>
            </a:r>
            <a:r>
              <a:rPr dirty="0" err="1"/>
              <a:t>var</a:t>
            </a:r>
            <a:r>
              <a:rPr dirty="0"/>
              <a:t> </a:t>
            </a:r>
            <a:r>
              <a:rPr dirty="0" err="1"/>
              <a:t>rediģēt</a:t>
            </a:r>
            <a:r>
              <a:rPr dirty="0"/>
              <a:t> un </a:t>
            </a:r>
            <a:r>
              <a:rPr sz="2500" dirty="0" err="1">
                <a:solidFill>
                  <a:srgbClr val="D15D2C"/>
                </a:solidFill>
                <a:latin typeface="Montserrat Bold"/>
                <a:ea typeface="Montserrat Bold"/>
                <a:cs typeface="Montserrat Bold"/>
                <a:sym typeface="Montserrat Bold"/>
              </a:rPr>
              <a:t>automatizēti</a:t>
            </a:r>
            <a:r>
              <a:rPr dirty="0"/>
              <a:t> </a:t>
            </a:r>
            <a:r>
              <a:rPr dirty="0" err="1"/>
              <a:t>apstrādāt</a:t>
            </a:r>
            <a:r>
              <a:rPr dirty="0"/>
              <a:t> </a:t>
            </a:r>
          </a:p>
          <a:p>
            <a:r>
              <a:rPr dirty="0" err="1"/>
              <a:t>ar</a:t>
            </a:r>
            <a:r>
              <a:rPr dirty="0"/>
              <a:t> </a:t>
            </a:r>
            <a:r>
              <a:rPr dirty="0" err="1"/>
              <a:t>brīvi</a:t>
            </a:r>
            <a:r>
              <a:rPr dirty="0"/>
              <a:t> </a:t>
            </a:r>
            <a:r>
              <a:rPr dirty="0" err="1"/>
              <a:t>pieejamām</a:t>
            </a:r>
            <a:r>
              <a:rPr dirty="0"/>
              <a:t> </a:t>
            </a:r>
            <a:r>
              <a:rPr dirty="0" err="1"/>
              <a:t>lietojumprogrammām</a:t>
            </a:r>
            <a:endParaRPr dirty="0"/>
          </a:p>
        </p:txBody>
      </p:sp>
      <p:sp>
        <p:nvSpPr>
          <p:cNvPr id="190" name="Slide Number"/>
          <p:cNvSpPr txBox="1">
            <a:spLocks noGrp="1"/>
          </p:cNvSpPr>
          <p:nvPr>
            <p:ph type="sldNum" sz="quarter" idx="2"/>
          </p:nvPr>
        </p:nvSpPr>
        <p:spPr>
          <a:xfrm>
            <a:off x="1331468" y="6329680"/>
            <a:ext cx="197918" cy="2946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Virsraksts 1"/>
          <p:cNvSpPr txBox="1">
            <a:spLocks noGrp="1"/>
          </p:cNvSpPr>
          <p:nvPr>
            <p:ph type="title"/>
          </p:nvPr>
        </p:nvSpPr>
        <p:spPr>
          <a:prstGeom prst="rect">
            <a:avLst/>
          </a:prstGeom>
        </p:spPr>
        <p:txBody>
          <a:bodyPr/>
          <a:lstStyle/>
          <a:p>
            <a:r>
              <a:t>Atvērto datu pielietojums</a:t>
            </a:r>
          </a:p>
        </p:txBody>
      </p:sp>
      <p:sp>
        <p:nvSpPr>
          <p:cNvPr id="199" name="Slide Number"/>
          <p:cNvSpPr txBox="1">
            <a:spLocks noGrp="1"/>
          </p:cNvSpPr>
          <p:nvPr>
            <p:ph type="sldNum" sz="quarter" idx="2"/>
          </p:nvPr>
        </p:nvSpPr>
        <p:spPr>
          <a:xfrm>
            <a:off x="1316113" y="6329680"/>
            <a:ext cx="213273" cy="2946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
        <p:nvSpPr>
          <p:cNvPr id="200" name="Rectangle"/>
          <p:cNvSpPr/>
          <p:nvPr/>
        </p:nvSpPr>
        <p:spPr>
          <a:xfrm>
            <a:off x="3439356" y="1557734"/>
            <a:ext cx="2540001" cy="4762633"/>
          </a:xfrm>
          <a:prstGeom prst="roundRect">
            <a:avLst>
              <a:gd name="adj" fmla="val 0"/>
            </a:avLst>
          </a:prstGeom>
          <a:solidFill>
            <a:srgbClr val="695F6C"/>
          </a:solidFill>
          <a:ln w="12700">
            <a:miter lim="400000"/>
          </a:ln>
        </p:spPr>
        <p:txBody>
          <a:bodyPr lIns="45719" rIns="45719" anchor="ctr"/>
          <a:lstStyle/>
          <a:p>
            <a:pPr algn="ctr" defTabSz="1511300">
              <a:lnSpc>
                <a:spcPct val="90000"/>
              </a:lnSpc>
              <a:spcBef>
                <a:spcPts val="700"/>
              </a:spcBef>
              <a:defRPr sz="3400"/>
            </a:pPr>
            <a:endParaRPr/>
          </a:p>
        </p:txBody>
      </p:sp>
      <p:sp>
        <p:nvSpPr>
          <p:cNvPr id="201" name="Informācijas atklātība"/>
          <p:cNvSpPr txBox="1"/>
          <p:nvPr/>
        </p:nvSpPr>
        <p:spPr>
          <a:xfrm>
            <a:off x="3439356" y="1681223"/>
            <a:ext cx="2540001" cy="814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9539" tIns="129539" rIns="129539" bIns="129539" anchor="ctr">
            <a:spAutoFit/>
          </a:bodyPr>
          <a:lstStyle>
            <a:lvl1pPr algn="ctr" defTabSz="1511300">
              <a:lnSpc>
                <a:spcPct val="90000"/>
              </a:lnSpc>
              <a:spcBef>
                <a:spcPts val="1400"/>
              </a:spcBef>
              <a:defRPr sz="1900">
                <a:solidFill>
                  <a:srgbClr val="FFFFFF"/>
                </a:solidFill>
                <a:latin typeface="Montserrat Bold"/>
                <a:ea typeface="Montserrat Bold"/>
                <a:cs typeface="Montserrat Bold"/>
                <a:sym typeface="Montserrat Bold"/>
              </a:defRPr>
            </a:lvl1pPr>
          </a:lstStyle>
          <a:p>
            <a:r>
              <a:t>Informācijas atklātība</a:t>
            </a:r>
          </a:p>
        </p:txBody>
      </p:sp>
      <p:sp>
        <p:nvSpPr>
          <p:cNvPr id="202" name="Rectangle"/>
          <p:cNvSpPr/>
          <p:nvPr/>
        </p:nvSpPr>
        <p:spPr>
          <a:xfrm>
            <a:off x="3657559" y="2758874"/>
            <a:ext cx="2103594" cy="999681"/>
          </a:xfrm>
          <a:prstGeom prst="roundRect">
            <a:avLst>
              <a:gd name="adj" fmla="val 0"/>
            </a:avLst>
          </a:prstGeom>
          <a:solidFill>
            <a:srgbClr val="F88233"/>
          </a:solidFill>
          <a:ln w="12700">
            <a:miter lim="400000"/>
          </a:ln>
        </p:spPr>
        <p:txBody>
          <a:bodyPr lIns="45719" rIns="45719" anchor="ctr"/>
          <a:lstStyle/>
          <a:p>
            <a:pPr algn="ctr" defTabSz="1955800">
              <a:lnSpc>
                <a:spcPct val="90000"/>
              </a:lnSpc>
              <a:spcBef>
                <a:spcPts val="700"/>
              </a:spcBef>
              <a:defRPr sz="4400">
                <a:solidFill>
                  <a:srgbClr val="FFFFFF"/>
                </a:solidFill>
              </a:defRPr>
            </a:pPr>
            <a:endParaRPr/>
          </a:p>
        </p:txBody>
      </p:sp>
      <p:sp>
        <p:nvSpPr>
          <p:cNvPr id="203" name="Žurnālisti"/>
          <p:cNvSpPr txBox="1"/>
          <p:nvPr/>
        </p:nvSpPr>
        <p:spPr>
          <a:xfrm>
            <a:off x="3795682" y="3016144"/>
            <a:ext cx="1827348" cy="485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83819" tIns="83819" rIns="83819" bIns="83819" anchor="ctr">
            <a:spAutoFit/>
          </a:bodyPr>
          <a:lstStyle>
            <a:lvl1pPr algn="ctr" defTabSz="1955800">
              <a:lnSpc>
                <a:spcPct val="90000"/>
              </a:lnSpc>
              <a:spcBef>
                <a:spcPts val="1800"/>
              </a:spcBef>
              <a:defRPr sz="2100">
                <a:solidFill>
                  <a:srgbClr val="FFFFFF"/>
                </a:solidFill>
                <a:latin typeface="Montserrat Bold"/>
                <a:ea typeface="Montserrat Bold"/>
                <a:cs typeface="Montserrat Bold"/>
                <a:sym typeface="Montserrat Bold"/>
              </a:defRPr>
            </a:lvl1pPr>
          </a:lstStyle>
          <a:p>
            <a:r>
              <a:t>Žurnālisti</a:t>
            </a:r>
          </a:p>
        </p:txBody>
      </p:sp>
      <p:sp>
        <p:nvSpPr>
          <p:cNvPr id="204" name="Rectangle"/>
          <p:cNvSpPr/>
          <p:nvPr/>
        </p:nvSpPr>
        <p:spPr>
          <a:xfrm>
            <a:off x="3657559" y="3912350"/>
            <a:ext cx="2103594" cy="999681"/>
          </a:xfrm>
          <a:prstGeom prst="roundRect">
            <a:avLst>
              <a:gd name="adj" fmla="val 0"/>
            </a:avLst>
          </a:prstGeom>
          <a:solidFill>
            <a:srgbClr val="F88233"/>
          </a:solidFill>
          <a:ln w="12700">
            <a:miter lim="400000"/>
          </a:ln>
        </p:spPr>
        <p:txBody>
          <a:bodyPr lIns="45719" rIns="45719" anchor="ctr"/>
          <a:lstStyle/>
          <a:p>
            <a:pPr algn="ctr" defTabSz="1955800">
              <a:lnSpc>
                <a:spcPct val="90000"/>
              </a:lnSpc>
              <a:spcBef>
                <a:spcPts val="700"/>
              </a:spcBef>
              <a:defRPr sz="4400">
                <a:solidFill>
                  <a:srgbClr val="FFFFFF"/>
                </a:solidFill>
              </a:defRPr>
            </a:pPr>
            <a:endParaRPr/>
          </a:p>
        </p:txBody>
      </p:sp>
      <p:sp>
        <p:nvSpPr>
          <p:cNvPr id="205" name="Pētnieki"/>
          <p:cNvSpPr txBox="1"/>
          <p:nvPr/>
        </p:nvSpPr>
        <p:spPr>
          <a:xfrm>
            <a:off x="3795682" y="4169620"/>
            <a:ext cx="1827348" cy="485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83819" tIns="83819" rIns="83819" bIns="83819" anchor="ctr">
            <a:spAutoFit/>
          </a:bodyPr>
          <a:lstStyle>
            <a:lvl1pPr algn="ctr" defTabSz="1955800">
              <a:lnSpc>
                <a:spcPct val="90000"/>
              </a:lnSpc>
              <a:spcBef>
                <a:spcPts val="1800"/>
              </a:spcBef>
              <a:defRPr sz="2100">
                <a:solidFill>
                  <a:srgbClr val="FFFFFF"/>
                </a:solidFill>
                <a:latin typeface="Montserrat Bold"/>
                <a:ea typeface="Montserrat Bold"/>
                <a:cs typeface="Montserrat Bold"/>
                <a:sym typeface="Montserrat Bold"/>
              </a:defRPr>
            </a:lvl1pPr>
          </a:lstStyle>
          <a:p>
            <a:r>
              <a:t>Pētnieki</a:t>
            </a:r>
          </a:p>
        </p:txBody>
      </p:sp>
      <p:sp>
        <p:nvSpPr>
          <p:cNvPr id="206" name="Rectangle"/>
          <p:cNvSpPr/>
          <p:nvPr/>
        </p:nvSpPr>
        <p:spPr>
          <a:xfrm>
            <a:off x="3657559" y="5065827"/>
            <a:ext cx="2103594" cy="999681"/>
          </a:xfrm>
          <a:prstGeom prst="roundRect">
            <a:avLst>
              <a:gd name="adj" fmla="val 0"/>
            </a:avLst>
          </a:prstGeom>
          <a:solidFill>
            <a:srgbClr val="F88233"/>
          </a:solidFill>
          <a:ln w="12700">
            <a:miter lim="400000"/>
          </a:ln>
        </p:spPr>
        <p:txBody>
          <a:bodyPr lIns="45719" rIns="45719" anchor="ctr"/>
          <a:lstStyle/>
          <a:p>
            <a:pPr algn="ctr" defTabSz="1955800">
              <a:lnSpc>
                <a:spcPct val="90000"/>
              </a:lnSpc>
              <a:spcBef>
                <a:spcPts val="700"/>
              </a:spcBef>
              <a:defRPr sz="4400">
                <a:solidFill>
                  <a:srgbClr val="FFFFFF"/>
                </a:solidFill>
              </a:defRPr>
            </a:pPr>
            <a:endParaRPr/>
          </a:p>
        </p:txBody>
      </p:sp>
      <p:sp>
        <p:nvSpPr>
          <p:cNvPr id="207" name="Aktīvisti"/>
          <p:cNvSpPr txBox="1"/>
          <p:nvPr/>
        </p:nvSpPr>
        <p:spPr>
          <a:xfrm>
            <a:off x="3795682" y="5323097"/>
            <a:ext cx="1827348" cy="485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83819" tIns="83819" rIns="83819" bIns="83819" anchor="ctr">
            <a:spAutoFit/>
          </a:bodyPr>
          <a:lstStyle>
            <a:lvl1pPr algn="ctr" defTabSz="1955800">
              <a:lnSpc>
                <a:spcPct val="90000"/>
              </a:lnSpc>
              <a:spcBef>
                <a:spcPts val="1800"/>
              </a:spcBef>
              <a:defRPr sz="2100">
                <a:solidFill>
                  <a:srgbClr val="FFFFFF"/>
                </a:solidFill>
                <a:latin typeface="Montserrat Bold"/>
                <a:ea typeface="Montserrat Bold"/>
                <a:cs typeface="Montserrat Bold"/>
                <a:sym typeface="Montserrat Bold"/>
              </a:defRPr>
            </a:lvl1pPr>
          </a:lstStyle>
          <a:p>
            <a:r>
              <a:t>Aktīvisti</a:t>
            </a:r>
          </a:p>
        </p:txBody>
      </p:sp>
      <p:sp>
        <p:nvSpPr>
          <p:cNvPr id="208" name="Rectangle"/>
          <p:cNvSpPr/>
          <p:nvPr/>
        </p:nvSpPr>
        <p:spPr>
          <a:xfrm>
            <a:off x="6248400" y="1557734"/>
            <a:ext cx="2540001" cy="4762633"/>
          </a:xfrm>
          <a:prstGeom prst="roundRect">
            <a:avLst>
              <a:gd name="adj" fmla="val 0"/>
            </a:avLst>
          </a:prstGeom>
          <a:solidFill>
            <a:srgbClr val="695F6C"/>
          </a:solidFill>
          <a:ln w="12700">
            <a:miter lim="400000"/>
          </a:ln>
        </p:spPr>
        <p:txBody>
          <a:bodyPr lIns="45719" rIns="45719" anchor="ctr"/>
          <a:lstStyle/>
          <a:p>
            <a:pPr algn="ctr" defTabSz="1511300">
              <a:lnSpc>
                <a:spcPct val="90000"/>
              </a:lnSpc>
              <a:spcBef>
                <a:spcPts val="700"/>
              </a:spcBef>
              <a:defRPr sz="3400"/>
            </a:pPr>
            <a:endParaRPr/>
          </a:p>
        </p:txBody>
      </p:sp>
      <p:sp>
        <p:nvSpPr>
          <p:cNvPr id="209" name="Jauni produkti un pakalpojumi"/>
          <p:cNvSpPr txBox="1"/>
          <p:nvPr/>
        </p:nvSpPr>
        <p:spPr>
          <a:xfrm>
            <a:off x="6248400" y="1681223"/>
            <a:ext cx="2540000" cy="814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9539" tIns="129539" rIns="129539" bIns="129539" anchor="ctr">
            <a:spAutoFit/>
          </a:bodyPr>
          <a:lstStyle>
            <a:lvl1pPr algn="ctr" defTabSz="1511300">
              <a:lnSpc>
                <a:spcPct val="90000"/>
              </a:lnSpc>
              <a:spcBef>
                <a:spcPts val="1400"/>
              </a:spcBef>
              <a:defRPr sz="1900">
                <a:solidFill>
                  <a:srgbClr val="FFFFFF"/>
                </a:solidFill>
                <a:latin typeface="Montserrat Bold"/>
                <a:ea typeface="Montserrat Bold"/>
                <a:cs typeface="Montserrat Bold"/>
                <a:sym typeface="Montserrat Bold"/>
              </a:defRPr>
            </a:lvl1pPr>
          </a:lstStyle>
          <a:p>
            <a:r>
              <a:t>Jauni produkti un pakalpojumi</a:t>
            </a:r>
          </a:p>
        </p:txBody>
      </p:sp>
      <p:sp>
        <p:nvSpPr>
          <p:cNvPr id="210" name="Rectangle"/>
          <p:cNvSpPr/>
          <p:nvPr/>
        </p:nvSpPr>
        <p:spPr>
          <a:xfrm>
            <a:off x="6466603" y="2758439"/>
            <a:ext cx="2103594" cy="3307505"/>
          </a:xfrm>
          <a:prstGeom prst="roundRect">
            <a:avLst>
              <a:gd name="adj" fmla="val 0"/>
            </a:avLst>
          </a:prstGeom>
          <a:solidFill>
            <a:srgbClr val="F88233"/>
          </a:solidFill>
          <a:ln w="12700">
            <a:miter lim="400000"/>
          </a:ln>
        </p:spPr>
        <p:txBody>
          <a:bodyPr lIns="45719" rIns="45719" anchor="ctr"/>
          <a:lstStyle/>
          <a:p>
            <a:pPr algn="ctr" defTabSz="1244600">
              <a:lnSpc>
                <a:spcPct val="90000"/>
              </a:lnSpc>
              <a:spcBef>
                <a:spcPts val="700"/>
              </a:spcBef>
              <a:defRPr sz="2200">
                <a:solidFill>
                  <a:srgbClr val="FFFFFF"/>
                </a:solidFill>
              </a:defRPr>
            </a:pPr>
            <a:endParaRPr/>
          </a:p>
        </p:txBody>
      </p:sp>
      <p:sp>
        <p:nvSpPr>
          <p:cNvPr id="211" name="Uzņēmēji…"/>
          <p:cNvSpPr txBox="1"/>
          <p:nvPr/>
        </p:nvSpPr>
        <p:spPr>
          <a:xfrm>
            <a:off x="6545337" y="3557100"/>
            <a:ext cx="1946126" cy="19387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3339" tIns="53339" rIns="53339" bIns="53339">
            <a:spAutoFit/>
          </a:bodyPr>
          <a:lstStyle/>
          <a:p>
            <a:pPr algn="ctr" defTabSz="1244600">
              <a:lnSpc>
                <a:spcPct val="90000"/>
              </a:lnSpc>
              <a:spcBef>
                <a:spcPts val="1100"/>
              </a:spcBef>
              <a:defRPr sz="2100">
                <a:solidFill>
                  <a:srgbClr val="FFFFFF"/>
                </a:solidFill>
                <a:latin typeface="Montserrat Bold"/>
                <a:ea typeface="Montserrat Bold"/>
                <a:cs typeface="Montserrat Bold"/>
                <a:sym typeface="Montserrat Bold"/>
              </a:defRPr>
            </a:pPr>
            <a:r>
              <a:t>Uzņēmēji</a:t>
            </a:r>
          </a:p>
          <a:p>
            <a:pPr algn="ctr" defTabSz="1244600">
              <a:lnSpc>
                <a:spcPct val="90000"/>
              </a:lnSpc>
              <a:spcBef>
                <a:spcPts val="900"/>
              </a:spcBef>
              <a:defRPr sz="1700">
                <a:solidFill>
                  <a:srgbClr val="FFFFFF"/>
                </a:solidFill>
                <a:latin typeface="Montserrat Regular"/>
                <a:ea typeface="Montserrat Regular"/>
                <a:cs typeface="Montserrat Regular"/>
                <a:sym typeface="Montserrat Regular"/>
              </a:defRPr>
            </a:pPr>
            <a:r>
              <a:t>(potenciālais Latvijas atvērto datu tirgus izmērs </a:t>
            </a:r>
            <a:r>
              <a:rPr i="1"/>
              <a:t>(direct market size):</a:t>
            </a:r>
            <a:br>
              <a:rPr i="1"/>
            </a:br>
            <a:r>
              <a:rPr i="1"/>
              <a:t>70 000 000 € )</a:t>
            </a:r>
          </a:p>
        </p:txBody>
      </p:sp>
      <p:sp>
        <p:nvSpPr>
          <p:cNvPr id="212" name="Rectangle"/>
          <p:cNvSpPr/>
          <p:nvPr/>
        </p:nvSpPr>
        <p:spPr>
          <a:xfrm>
            <a:off x="9057443" y="1557734"/>
            <a:ext cx="2540001" cy="4762633"/>
          </a:xfrm>
          <a:prstGeom prst="roundRect">
            <a:avLst>
              <a:gd name="adj" fmla="val 0"/>
            </a:avLst>
          </a:prstGeom>
          <a:solidFill>
            <a:srgbClr val="695F6C"/>
          </a:solidFill>
          <a:ln w="12700">
            <a:miter lim="400000"/>
          </a:ln>
        </p:spPr>
        <p:txBody>
          <a:bodyPr lIns="45719" rIns="45719" anchor="ctr"/>
          <a:lstStyle/>
          <a:p>
            <a:pPr algn="ctr" defTabSz="1511300">
              <a:lnSpc>
                <a:spcPct val="90000"/>
              </a:lnSpc>
              <a:spcBef>
                <a:spcPts val="700"/>
              </a:spcBef>
              <a:defRPr sz="3400"/>
            </a:pPr>
            <a:endParaRPr/>
          </a:p>
        </p:txBody>
      </p:sp>
      <p:sp>
        <p:nvSpPr>
          <p:cNvPr id="213" name="Efektīvāka valsts pārvalde"/>
          <p:cNvSpPr txBox="1"/>
          <p:nvPr/>
        </p:nvSpPr>
        <p:spPr>
          <a:xfrm>
            <a:off x="9057443" y="1681223"/>
            <a:ext cx="2540001" cy="814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9539" tIns="129539" rIns="129539" bIns="129539" anchor="ctr">
            <a:spAutoFit/>
          </a:bodyPr>
          <a:lstStyle>
            <a:lvl1pPr algn="ctr" defTabSz="1511300">
              <a:lnSpc>
                <a:spcPct val="90000"/>
              </a:lnSpc>
              <a:spcBef>
                <a:spcPts val="1400"/>
              </a:spcBef>
              <a:defRPr sz="1900">
                <a:solidFill>
                  <a:srgbClr val="FFFFFF"/>
                </a:solidFill>
                <a:latin typeface="Montserrat Bold"/>
                <a:ea typeface="Montserrat Bold"/>
                <a:cs typeface="Montserrat Bold"/>
                <a:sym typeface="Montserrat Bold"/>
              </a:defRPr>
            </a:lvl1pPr>
          </a:lstStyle>
          <a:p>
            <a:r>
              <a:t>Efektīvāka valsts pārvalde</a:t>
            </a:r>
          </a:p>
        </p:txBody>
      </p:sp>
      <p:sp>
        <p:nvSpPr>
          <p:cNvPr id="214" name="Rectangle"/>
          <p:cNvSpPr/>
          <p:nvPr/>
        </p:nvSpPr>
        <p:spPr>
          <a:xfrm>
            <a:off x="9275647" y="2758439"/>
            <a:ext cx="2103594" cy="3307505"/>
          </a:xfrm>
          <a:prstGeom prst="roundRect">
            <a:avLst>
              <a:gd name="adj" fmla="val 0"/>
            </a:avLst>
          </a:prstGeom>
          <a:solidFill>
            <a:srgbClr val="F88233"/>
          </a:solidFill>
          <a:ln w="12700">
            <a:miter lim="400000"/>
          </a:ln>
        </p:spPr>
        <p:txBody>
          <a:bodyPr lIns="45719" rIns="45719" anchor="ctr"/>
          <a:lstStyle/>
          <a:p>
            <a:pPr algn="ctr" defTabSz="1200150">
              <a:lnSpc>
                <a:spcPct val="90000"/>
              </a:lnSpc>
              <a:spcBef>
                <a:spcPts val="700"/>
              </a:spcBef>
              <a:defRPr>
                <a:solidFill>
                  <a:srgbClr val="FFFFFF"/>
                </a:solidFill>
              </a:defRPr>
            </a:pPr>
            <a:endParaRPr/>
          </a:p>
        </p:txBody>
      </p:sp>
      <p:sp>
        <p:nvSpPr>
          <p:cNvPr id="215" name="Iestādes…"/>
          <p:cNvSpPr txBox="1"/>
          <p:nvPr/>
        </p:nvSpPr>
        <p:spPr>
          <a:xfrm>
            <a:off x="9206396" y="3468200"/>
            <a:ext cx="2242095" cy="15638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1435" tIns="51435" rIns="51435" bIns="51435">
            <a:spAutoFit/>
          </a:bodyPr>
          <a:lstStyle/>
          <a:p>
            <a:pPr algn="ctr" defTabSz="1200150">
              <a:lnSpc>
                <a:spcPct val="90000"/>
              </a:lnSpc>
              <a:spcBef>
                <a:spcPts val="1100"/>
              </a:spcBef>
              <a:defRPr sz="2700">
                <a:solidFill>
                  <a:srgbClr val="FFFFFF"/>
                </a:solidFill>
                <a:latin typeface="Montserrat Regular"/>
                <a:ea typeface="Montserrat Regular"/>
                <a:cs typeface="Montserrat Regular"/>
                <a:sym typeface="Montserrat Regular"/>
              </a:defRPr>
            </a:pPr>
            <a:r>
              <a:rPr sz="2100">
                <a:latin typeface="Montserrat Bold"/>
                <a:ea typeface="Montserrat Bold"/>
                <a:cs typeface="Montserrat Bold"/>
                <a:sym typeface="Montserrat Bold"/>
              </a:rPr>
              <a:t>Iestādes</a:t>
            </a:r>
            <a:r>
              <a:t> </a:t>
            </a:r>
          </a:p>
          <a:p>
            <a:pPr algn="ctr" defTabSz="1200150">
              <a:lnSpc>
                <a:spcPct val="90000"/>
              </a:lnSpc>
              <a:spcBef>
                <a:spcPts val="700"/>
              </a:spcBef>
              <a:defRPr sz="1700">
                <a:solidFill>
                  <a:srgbClr val="FFFFFF"/>
                </a:solidFill>
                <a:latin typeface="Montserrat Regular"/>
                <a:ea typeface="Montserrat Regular"/>
                <a:cs typeface="Montserrat Regular"/>
                <a:sym typeface="Montserrat Regular"/>
              </a:defRPr>
            </a:pPr>
            <a:r>
              <a:t>(potenciālais līdzekļu ietaupījums: </a:t>
            </a:r>
            <a:br/>
            <a:r>
              <a:t>2 000 000 €)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Title 2"/>
          <p:cNvSpPr txBox="1">
            <a:spLocks noGrp="1"/>
          </p:cNvSpPr>
          <p:nvPr>
            <p:ph type="title"/>
          </p:nvPr>
        </p:nvSpPr>
        <p:spPr>
          <a:xfrm>
            <a:off x="3454400" y="381000"/>
            <a:ext cx="8128000" cy="548641"/>
          </a:xfrm>
          <a:prstGeom prst="rect">
            <a:avLst/>
          </a:prstGeom>
        </p:spPr>
        <p:txBody>
          <a:bodyPr/>
          <a:lstStyle/>
          <a:p>
            <a:r>
              <a:t>Kas ir atvērti dati?</a:t>
            </a:r>
          </a:p>
        </p:txBody>
      </p:sp>
      <p:sp>
        <p:nvSpPr>
          <p:cNvPr id="291" name="Slide Number"/>
          <p:cNvSpPr txBox="1">
            <a:spLocks noGrp="1"/>
          </p:cNvSpPr>
          <p:nvPr>
            <p:ph type="sldNum" sz="quarter" idx="2"/>
          </p:nvPr>
        </p:nvSpPr>
        <p:spPr>
          <a:xfrm>
            <a:off x="1272527" y="6329680"/>
            <a:ext cx="256859" cy="2946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pic>
        <p:nvPicPr>
          <p:cNvPr id="292" name="Picture 2" descr="Picture 2"/>
          <p:cNvPicPr>
            <a:picLocks noChangeAspect="1"/>
          </p:cNvPicPr>
          <p:nvPr/>
        </p:nvPicPr>
        <p:blipFill>
          <a:blip r:embed="rId2">
            <a:extLst/>
          </a:blip>
          <a:stretch>
            <a:fillRect/>
          </a:stretch>
        </p:blipFill>
        <p:spPr>
          <a:xfrm>
            <a:off x="4114800" y="2350090"/>
            <a:ext cx="6477000" cy="3676652"/>
          </a:xfrm>
          <a:prstGeom prst="rect">
            <a:avLst/>
          </a:prstGeom>
          <a:ln w="12700">
            <a:miter lim="400000"/>
          </a:ln>
        </p:spPr>
      </p:pic>
      <p:sp>
        <p:nvSpPr>
          <p:cNvPr id="293" name="TextBox 5"/>
          <p:cNvSpPr txBox="1"/>
          <p:nvPr/>
        </p:nvSpPr>
        <p:spPr>
          <a:xfrm>
            <a:off x="4323813" y="3987327"/>
            <a:ext cx="797205" cy="54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sz="1400">
                <a:latin typeface="Montserrat Bold"/>
                <a:ea typeface="Montserrat Bold"/>
                <a:cs typeface="Montserrat Bold"/>
                <a:sym typeface="Montserrat Bold"/>
              </a:defRPr>
            </a:pPr>
            <a:r>
              <a:t>Atvērta</a:t>
            </a:r>
            <a:br/>
            <a:r>
              <a:t>licence</a:t>
            </a:r>
          </a:p>
        </p:txBody>
      </p:sp>
      <p:sp>
        <p:nvSpPr>
          <p:cNvPr id="294" name="TextBox 8"/>
          <p:cNvSpPr txBox="1"/>
          <p:nvPr/>
        </p:nvSpPr>
        <p:spPr>
          <a:xfrm>
            <a:off x="5481499" y="3340996"/>
            <a:ext cx="1128624" cy="54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sz="1400">
                <a:latin typeface="Montserrat Bold"/>
                <a:ea typeface="Montserrat Bold"/>
                <a:cs typeface="Montserrat Bold"/>
                <a:sym typeface="Montserrat Bold"/>
              </a:defRPr>
            </a:pPr>
            <a:r>
              <a:t>Strukturēti</a:t>
            </a:r>
            <a:br/>
            <a:r>
              <a:t>dati</a:t>
            </a:r>
          </a:p>
        </p:txBody>
      </p:sp>
      <p:sp>
        <p:nvSpPr>
          <p:cNvPr id="295" name="TextBox 9"/>
          <p:cNvSpPr txBox="1"/>
          <p:nvPr/>
        </p:nvSpPr>
        <p:spPr>
          <a:xfrm>
            <a:off x="6937273" y="2812729"/>
            <a:ext cx="832054" cy="54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sz="1400">
                <a:latin typeface="Montserrat Bold"/>
                <a:ea typeface="Montserrat Bold"/>
                <a:cs typeface="Montserrat Bold"/>
                <a:sym typeface="Montserrat Bold"/>
              </a:defRPr>
            </a:pPr>
            <a:r>
              <a:t>Atvērts</a:t>
            </a:r>
            <a:br/>
            <a:r>
              <a:t>formāts</a:t>
            </a:r>
          </a:p>
        </p:txBody>
      </p:sp>
      <p:sp>
        <p:nvSpPr>
          <p:cNvPr id="296" name="TextBox 10"/>
          <p:cNvSpPr txBox="1"/>
          <p:nvPr/>
        </p:nvSpPr>
        <p:spPr>
          <a:xfrm>
            <a:off x="7732598" y="2002627"/>
            <a:ext cx="1631976" cy="777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sz="1400">
                <a:latin typeface="Montserrat Bold"/>
                <a:ea typeface="Montserrat Bold"/>
                <a:cs typeface="Montserrat Bold"/>
                <a:sym typeface="Montserrat Bold"/>
              </a:defRPr>
            </a:pPr>
            <a:r>
              <a:t>Vienotie resursu</a:t>
            </a:r>
            <a:br/>
            <a:r>
              <a:t>identifikatori</a:t>
            </a:r>
            <a:br/>
            <a:r>
              <a:t> jeb URI</a:t>
            </a:r>
          </a:p>
        </p:txBody>
      </p:sp>
      <p:sp>
        <p:nvSpPr>
          <p:cNvPr id="297" name="TextBox 11"/>
          <p:cNvSpPr txBox="1"/>
          <p:nvPr/>
        </p:nvSpPr>
        <p:spPr>
          <a:xfrm>
            <a:off x="9432519" y="1703758"/>
            <a:ext cx="849123" cy="54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sz="1400">
                <a:latin typeface="Montserrat Bold"/>
                <a:ea typeface="Montserrat Bold"/>
                <a:cs typeface="Montserrat Bold"/>
                <a:sym typeface="Montserrat Bold"/>
              </a:defRPr>
            </a:pPr>
            <a:r>
              <a:t>Saistītie</a:t>
            </a:r>
            <a:br/>
            <a:r>
              <a:t>dati</a:t>
            </a:r>
          </a:p>
        </p:txBody>
      </p:sp>
      <p:sp>
        <p:nvSpPr>
          <p:cNvPr id="298" name="Title 2"/>
          <p:cNvSpPr txBox="1"/>
          <p:nvPr/>
        </p:nvSpPr>
        <p:spPr>
          <a:xfrm>
            <a:off x="3454399" y="877018"/>
            <a:ext cx="5972127" cy="4245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lnSpc>
                <a:spcPct val="120000"/>
              </a:lnSpc>
              <a:defRPr sz="2400">
                <a:solidFill>
                  <a:srgbClr val="D15D2C"/>
                </a:solidFill>
                <a:latin typeface="Montserrat Bold"/>
                <a:ea typeface="Montserrat Bold"/>
                <a:cs typeface="Montserrat Bold"/>
                <a:sym typeface="Montserrat Bold"/>
              </a:defRPr>
            </a:lvl1pPr>
          </a:lstStyle>
          <a:p>
            <a:pPr>
              <a:defRPr sz="1800"/>
            </a:pPr>
            <a:r>
              <a:rPr sz="2400"/>
              <a:t>5 zvaigžņu atvērto datu klasifikācija</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Atvērts jeb mašīnlasāms formāts"/>
          <p:cNvSpPr txBox="1">
            <a:spLocks noGrp="1"/>
          </p:cNvSpPr>
          <p:nvPr>
            <p:ph type="title"/>
          </p:nvPr>
        </p:nvSpPr>
        <p:spPr>
          <a:xfrm>
            <a:off x="3454400" y="381000"/>
            <a:ext cx="5381129" cy="1036642"/>
          </a:xfrm>
          <a:prstGeom prst="rect">
            <a:avLst/>
          </a:prstGeom>
        </p:spPr>
        <p:txBody>
          <a:bodyPr/>
          <a:lstStyle/>
          <a:p>
            <a:r>
              <a:t>Atvērts jeb mašīnlasāms formāts</a:t>
            </a:r>
          </a:p>
        </p:txBody>
      </p:sp>
      <p:sp>
        <p:nvSpPr>
          <p:cNvPr id="193" name="Google Shape;126;p29"/>
          <p:cNvSpPr txBox="1">
            <a:spLocks noGrp="1"/>
          </p:cNvSpPr>
          <p:nvPr>
            <p:ph type="body" sz="half" idx="1"/>
          </p:nvPr>
        </p:nvSpPr>
        <p:spPr>
          <a:xfrm>
            <a:off x="4861024" y="2317745"/>
            <a:ext cx="6975376" cy="4373574"/>
          </a:xfrm>
          <a:prstGeom prst="rect">
            <a:avLst/>
          </a:prstGeom>
        </p:spPr>
        <p:txBody>
          <a:bodyPr/>
          <a:lstStyle/>
          <a:p>
            <a:r>
              <a:rPr sz="2500" dirty="0" err="1">
                <a:solidFill>
                  <a:srgbClr val="D15D2C"/>
                </a:solidFill>
                <a:latin typeface="Montserrat Bold"/>
                <a:ea typeface="Montserrat Bold"/>
                <a:cs typeface="Montserrat Bold"/>
                <a:sym typeface="Montserrat Bold"/>
              </a:rPr>
              <a:t>Mašīnlasāmā</a:t>
            </a:r>
            <a:r>
              <a:rPr sz="2500" dirty="0">
                <a:solidFill>
                  <a:srgbClr val="D15D2C"/>
                </a:solidFill>
                <a:latin typeface="Montserrat Bold"/>
                <a:ea typeface="Montserrat Bold"/>
                <a:cs typeface="Montserrat Bold"/>
                <a:sym typeface="Montserrat Bold"/>
              </a:rPr>
              <a:t> forma</a:t>
            </a:r>
            <a:r>
              <a:rPr dirty="0"/>
              <a:t> - </a:t>
            </a:r>
            <a:r>
              <a:rPr dirty="0" err="1"/>
              <a:t>tāda</a:t>
            </a:r>
            <a:r>
              <a:rPr dirty="0"/>
              <a:t>, kuru </a:t>
            </a:r>
            <a:r>
              <a:rPr dirty="0" err="1"/>
              <a:t>ir</a:t>
            </a:r>
            <a:r>
              <a:rPr dirty="0"/>
              <a:t> </a:t>
            </a:r>
            <a:r>
              <a:rPr dirty="0" err="1"/>
              <a:t>iespējams</a:t>
            </a:r>
            <a:r>
              <a:rPr dirty="0"/>
              <a:t> </a:t>
            </a:r>
            <a:r>
              <a:rPr dirty="0" err="1"/>
              <a:t>ērti</a:t>
            </a:r>
            <a:r>
              <a:rPr dirty="0"/>
              <a:t> </a:t>
            </a:r>
            <a:r>
              <a:rPr dirty="0" err="1"/>
              <a:t>apstrādāt</a:t>
            </a:r>
            <a:r>
              <a:rPr dirty="0"/>
              <a:t> </a:t>
            </a:r>
            <a:r>
              <a:rPr dirty="0" err="1"/>
              <a:t>ar</a:t>
            </a:r>
            <a:r>
              <a:rPr dirty="0"/>
              <a:t> </a:t>
            </a:r>
            <a:r>
              <a:rPr dirty="0" err="1"/>
              <a:t>datoru</a:t>
            </a:r>
            <a:r>
              <a:rPr dirty="0"/>
              <a:t> un </a:t>
            </a:r>
            <a:r>
              <a:rPr dirty="0" err="1"/>
              <a:t>kurā</a:t>
            </a:r>
            <a:r>
              <a:rPr dirty="0"/>
              <a:t> </a:t>
            </a:r>
            <a:r>
              <a:rPr dirty="0" err="1"/>
              <a:t>ir</a:t>
            </a:r>
            <a:r>
              <a:rPr dirty="0"/>
              <a:t> </a:t>
            </a:r>
            <a:r>
              <a:rPr dirty="0" err="1"/>
              <a:t>iespējams</a:t>
            </a:r>
            <a:r>
              <a:rPr dirty="0"/>
              <a:t> </a:t>
            </a:r>
            <a:r>
              <a:rPr dirty="0" err="1"/>
              <a:t>piekļūt</a:t>
            </a:r>
            <a:r>
              <a:rPr dirty="0"/>
              <a:t> </a:t>
            </a:r>
            <a:r>
              <a:rPr dirty="0" err="1"/>
              <a:t>darba</a:t>
            </a:r>
            <a:r>
              <a:rPr dirty="0"/>
              <a:t> </a:t>
            </a:r>
            <a:r>
              <a:rPr dirty="0" err="1"/>
              <a:t>atsevišķiem</a:t>
            </a:r>
            <a:r>
              <a:rPr dirty="0"/>
              <a:t> </a:t>
            </a:r>
            <a:r>
              <a:rPr dirty="0" err="1"/>
              <a:t>elementiem</a:t>
            </a:r>
            <a:r>
              <a:rPr dirty="0"/>
              <a:t> un </a:t>
            </a:r>
            <a:r>
              <a:rPr dirty="0" err="1"/>
              <a:t>modificēt</a:t>
            </a:r>
            <a:r>
              <a:rPr dirty="0"/>
              <a:t> </a:t>
            </a:r>
            <a:r>
              <a:rPr dirty="0" err="1"/>
              <a:t>tos</a:t>
            </a:r>
            <a:r>
              <a:rPr dirty="0"/>
              <a:t>.</a:t>
            </a:r>
          </a:p>
          <a:p>
            <a:endParaRPr dirty="0"/>
          </a:p>
          <a:p>
            <a:r>
              <a:rPr dirty="0" err="1"/>
              <a:t>Piemēram</a:t>
            </a:r>
            <a:r>
              <a:rPr dirty="0"/>
              <a:t>: </a:t>
            </a:r>
            <a:r>
              <a:rPr dirty="0" err="1"/>
              <a:t>Izveidojot</a:t>
            </a:r>
            <a:r>
              <a:rPr dirty="0"/>
              <a:t> </a:t>
            </a:r>
            <a:r>
              <a:rPr dirty="0" err="1"/>
              <a:t>tabulu</a:t>
            </a:r>
            <a:r>
              <a:rPr dirty="0"/>
              <a:t> </a:t>
            </a:r>
            <a:r>
              <a:rPr sz="2500" dirty="0">
                <a:solidFill>
                  <a:srgbClr val="D15D2C"/>
                </a:solidFill>
                <a:latin typeface="Montserrat Bold"/>
                <a:ea typeface="Montserrat Bold"/>
                <a:cs typeface="Montserrat Bold"/>
                <a:sym typeface="Montserrat Bold"/>
              </a:rPr>
              <a:t>CSV </a:t>
            </a:r>
            <a:r>
              <a:rPr sz="2500" dirty="0" err="1">
                <a:solidFill>
                  <a:srgbClr val="D15D2C"/>
                </a:solidFill>
                <a:latin typeface="Montserrat Bold"/>
                <a:ea typeface="Montserrat Bold"/>
                <a:cs typeface="Montserrat Bold"/>
                <a:sym typeface="Montserrat Bold"/>
              </a:rPr>
              <a:t>vai</a:t>
            </a:r>
            <a:r>
              <a:rPr sz="2500" dirty="0">
                <a:solidFill>
                  <a:srgbClr val="D15D2C"/>
                </a:solidFill>
                <a:latin typeface="Montserrat Bold"/>
                <a:ea typeface="Montserrat Bold"/>
                <a:cs typeface="Montserrat Bold"/>
                <a:sym typeface="Montserrat Bold"/>
              </a:rPr>
              <a:t> XLS(</a:t>
            </a:r>
            <a:r>
              <a:rPr sz="2500" dirty="0" err="1">
                <a:solidFill>
                  <a:srgbClr val="D15D2C"/>
                </a:solidFill>
                <a:latin typeface="Montserrat Bold"/>
                <a:ea typeface="Montserrat Bold"/>
                <a:cs typeface="Montserrat Bold"/>
                <a:sym typeface="Montserrat Bold"/>
              </a:rPr>
              <a:t>Ecxel</a:t>
            </a:r>
            <a:r>
              <a:rPr sz="2500" dirty="0">
                <a:solidFill>
                  <a:srgbClr val="D15D2C"/>
                </a:solidFill>
                <a:latin typeface="Montserrat Bold"/>
                <a:ea typeface="Montserrat Bold"/>
                <a:cs typeface="Montserrat Bold"/>
                <a:sym typeface="Montserrat Bold"/>
              </a:rPr>
              <a:t>)</a:t>
            </a:r>
            <a:r>
              <a:rPr dirty="0"/>
              <a:t> </a:t>
            </a:r>
            <a:r>
              <a:rPr dirty="0" err="1"/>
              <a:t>formātā</a:t>
            </a:r>
            <a:r>
              <a:rPr dirty="0"/>
              <a:t>, </a:t>
            </a:r>
            <a:r>
              <a:rPr dirty="0" err="1"/>
              <a:t>tā</a:t>
            </a:r>
            <a:r>
              <a:rPr dirty="0"/>
              <a:t> </a:t>
            </a:r>
            <a:r>
              <a:rPr dirty="0" err="1"/>
              <a:t>atbilst</a:t>
            </a:r>
            <a:r>
              <a:rPr dirty="0"/>
              <a:t> </a:t>
            </a:r>
            <a:r>
              <a:rPr dirty="0" err="1"/>
              <a:t>mašīnlasāmības</a:t>
            </a:r>
            <a:r>
              <a:rPr dirty="0"/>
              <a:t> </a:t>
            </a:r>
            <a:r>
              <a:rPr dirty="0" err="1"/>
              <a:t>nosacījumam</a:t>
            </a:r>
            <a:r>
              <a:rPr dirty="0"/>
              <a:t>, bet </a:t>
            </a:r>
            <a:r>
              <a:rPr dirty="0" err="1"/>
              <a:t>šāda</a:t>
            </a:r>
            <a:r>
              <a:rPr dirty="0"/>
              <a:t> pat tabula PDF </a:t>
            </a:r>
            <a:r>
              <a:rPr dirty="0" err="1"/>
              <a:t>formātā</a:t>
            </a:r>
            <a:r>
              <a:rPr dirty="0"/>
              <a:t> </a:t>
            </a:r>
            <a:r>
              <a:rPr dirty="0" err="1"/>
              <a:t>dotajam</a:t>
            </a:r>
            <a:r>
              <a:rPr dirty="0"/>
              <a:t> </a:t>
            </a:r>
            <a:r>
              <a:rPr dirty="0" err="1"/>
              <a:t>nosacījumam</a:t>
            </a:r>
            <a:r>
              <a:rPr dirty="0"/>
              <a:t> </a:t>
            </a:r>
            <a:r>
              <a:rPr dirty="0" err="1"/>
              <a:t>neatbilst</a:t>
            </a:r>
            <a:r>
              <a:rPr dirty="0"/>
              <a:t>.</a:t>
            </a:r>
            <a:endParaRPr lang="lv-LV" dirty="0"/>
          </a:p>
          <a:p>
            <a:endParaRPr lang="lv-LV" dirty="0"/>
          </a:p>
          <a:p>
            <a:r>
              <a:rPr lang="lv-LV" sz="2500" dirty="0">
                <a:solidFill>
                  <a:schemeClr val="accent2">
                    <a:lumMod val="75000"/>
                  </a:schemeClr>
                </a:solidFill>
                <a:latin typeface="Montserrat Bold"/>
              </a:rPr>
              <a:t>Ģeotelpiskie dati </a:t>
            </a:r>
            <a:r>
              <a:rPr lang="lv-LV" dirty="0"/>
              <a:t>- jebkura informācija, kas tieši vai netieši norāda uz konkrētu atrašanās vietu vai ģeogrāfisku apgabalu, kurā atrodas ģeotelpiskais objekts</a:t>
            </a:r>
            <a:endParaRPr dirty="0"/>
          </a:p>
        </p:txBody>
      </p:sp>
      <p:sp>
        <p:nvSpPr>
          <p:cNvPr id="194" name="Slide Number"/>
          <p:cNvSpPr txBox="1">
            <a:spLocks noGrp="1"/>
          </p:cNvSpPr>
          <p:nvPr>
            <p:ph type="sldNum" sz="quarter" idx="2"/>
          </p:nvPr>
        </p:nvSpPr>
        <p:spPr>
          <a:xfrm>
            <a:off x="1332128" y="6329680"/>
            <a:ext cx="197258" cy="2946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pic>
        <p:nvPicPr>
          <p:cNvPr id="195" name="Image" descr="Image"/>
          <p:cNvPicPr>
            <a:picLocks noChangeAspect="1"/>
          </p:cNvPicPr>
          <p:nvPr/>
        </p:nvPicPr>
        <p:blipFill>
          <a:blip r:embed="rId2">
            <a:extLst/>
          </a:blip>
          <a:stretch>
            <a:fillRect/>
          </a:stretch>
        </p:blipFill>
        <p:spPr>
          <a:xfrm>
            <a:off x="3153414" y="4630783"/>
            <a:ext cx="1113620" cy="835215"/>
          </a:xfrm>
          <a:prstGeom prst="rect">
            <a:avLst/>
          </a:prstGeom>
          <a:ln w="12700">
            <a:miter lim="400000"/>
          </a:ln>
        </p:spPr>
      </p:pic>
      <p:pic>
        <p:nvPicPr>
          <p:cNvPr id="196" name="Image" descr="Image"/>
          <p:cNvPicPr>
            <a:picLocks noChangeAspect="1"/>
          </p:cNvPicPr>
          <p:nvPr/>
        </p:nvPicPr>
        <p:blipFill>
          <a:blip r:embed="rId3">
            <a:extLst/>
          </a:blip>
          <a:stretch>
            <a:fillRect/>
          </a:stretch>
        </p:blipFill>
        <p:spPr>
          <a:xfrm>
            <a:off x="3435802" y="2338790"/>
            <a:ext cx="1113620" cy="1113620"/>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ED3B7-2D95-4E11-B178-208341B7C77E}"/>
              </a:ext>
            </a:extLst>
          </p:cNvPr>
          <p:cNvSpPr>
            <a:spLocks noGrp="1"/>
          </p:cNvSpPr>
          <p:nvPr>
            <p:ph type="title"/>
          </p:nvPr>
        </p:nvSpPr>
        <p:spPr/>
        <p:txBody>
          <a:bodyPr/>
          <a:lstStyle/>
          <a:p>
            <a:r>
              <a:rPr lang="lv-LV" dirty="0"/>
              <a:t>Atvērto datu stratēģija</a:t>
            </a:r>
          </a:p>
        </p:txBody>
      </p:sp>
      <p:sp>
        <p:nvSpPr>
          <p:cNvPr id="3" name="Text Placeholder 2">
            <a:extLst>
              <a:ext uri="{FF2B5EF4-FFF2-40B4-BE49-F238E27FC236}">
                <a16:creationId xmlns:a16="http://schemas.microsoft.com/office/drawing/2014/main" id="{3AAEF6B3-BF31-4FE9-9C3D-D28BE92A5039}"/>
              </a:ext>
            </a:extLst>
          </p:cNvPr>
          <p:cNvSpPr>
            <a:spLocks noGrp="1"/>
          </p:cNvSpPr>
          <p:nvPr>
            <p:ph type="body" idx="1"/>
          </p:nvPr>
        </p:nvSpPr>
        <p:spPr>
          <a:xfrm>
            <a:off x="5183612" y="1585923"/>
            <a:ext cx="8128000" cy="4373574"/>
          </a:xfrm>
        </p:spPr>
        <p:txBody>
          <a:bodyPr/>
          <a:lstStyle/>
          <a:p>
            <a:pPr>
              <a:spcBef>
                <a:spcPts val="2400"/>
              </a:spcBef>
              <a:defRPr sz="2500">
                <a:solidFill>
                  <a:srgbClr val="695F6C"/>
                </a:solidFill>
                <a:latin typeface="Montserrat Bold"/>
                <a:ea typeface="Montserrat Bold"/>
                <a:cs typeface="Montserrat Bold"/>
                <a:sym typeface="Montserrat Bold"/>
              </a:defRPr>
            </a:pPr>
            <a:r>
              <a:rPr lang="lv-LV" dirty="0"/>
              <a:t>Atvērts pēc noklusējuma;</a:t>
            </a:r>
          </a:p>
          <a:p>
            <a:pPr>
              <a:spcBef>
                <a:spcPts val="2400"/>
              </a:spcBef>
              <a:defRPr sz="2500">
                <a:solidFill>
                  <a:srgbClr val="695F6C"/>
                </a:solidFill>
                <a:latin typeface="Montserrat Bold"/>
                <a:ea typeface="Montserrat Bold"/>
                <a:cs typeface="Montserrat Bold"/>
                <a:sym typeface="Montserrat Bold"/>
              </a:defRPr>
            </a:pPr>
            <a:r>
              <a:rPr lang="lv-LV" dirty="0"/>
              <a:t>Savlaicīgi un visaptveroši dati (reāllaika pirmdati)</a:t>
            </a:r>
          </a:p>
          <a:p>
            <a:pPr>
              <a:spcBef>
                <a:spcPts val="2400"/>
              </a:spcBef>
              <a:defRPr sz="2500">
                <a:solidFill>
                  <a:srgbClr val="695F6C"/>
                </a:solidFill>
                <a:latin typeface="Montserrat Bold"/>
                <a:ea typeface="Montserrat Bold"/>
                <a:cs typeface="Montserrat Bold"/>
                <a:sym typeface="Montserrat Bold"/>
              </a:defRPr>
            </a:pPr>
            <a:r>
              <a:rPr lang="lv-LV" dirty="0"/>
              <a:t>Datu kvalitāte un kvantitāte;</a:t>
            </a:r>
          </a:p>
          <a:p>
            <a:pPr>
              <a:spcBef>
                <a:spcPts val="2400"/>
              </a:spcBef>
              <a:defRPr sz="2500">
                <a:solidFill>
                  <a:srgbClr val="695F6C"/>
                </a:solidFill>
                <a:latin typeface="Montserrat Bold"/>
                <a:ea typeface="Montserrat Bold"/>
                <a:cs typeface="Montserrat Bold"/>
                <a:sym typeface="Montserrat Bold"/>
              </a:defRPr>
            </a:pPr>
            <a:r>
              <a:rPr lang="lv-LV" dirty="0"/>
              <a:t>Datu pieejamība ikvienam interesentam;</a:t>
            </a:r>
          </a:p>
          <a:p>
            <a:pPr>
              <a:spcBef>
                <a:spcPts val="2400"/>
              </a:spcBef>
              <a:defRPr sz="2500">
                <a:solidFill>
                  <a:srgbClr val="695F6C"/>
                </a:solidFill>
                <a:latin typeface="Montserrat Bold"/>
                <a:ea typeface="Montserrat Bold"/>
                <a:cs typeface="Montserrat Bold"/>
                <a:sym typeface="Montserrat Bold"/>
              </a:defRPr>
            </a:pPr>
            <a:r>
              <a:rPr lang="lv-LV" dirty="0"/>
              <a:t>Datu publicēšana ar mērķi uzlabot valsts pārvaldes darbību;</a:t>
            </a:r>
          </a:p>
          <a:p>
            <a:pPr>
              <a:spcBef>
                <a:spcPts val="2400"/>
              </a:spcBef>
              <a:defRPr sz="2500">
                <a:solidFill>
                  <a:srgbClr val="695F6C"/>
                </a:solidFill>
                <a:latin typeface="Montserrat Bold"/>
                <a:ea typeface="Montserrat Bold"/>
                <a:cs typeface="Montserrat Bold"/>
                <a:sym typeface="Montserrat Bold"/>
              </a:defRPr>
            </a:pPr>
            <a:r>
              <a:rPr lang="lv-LV" dirty="0"/>
              <a:t>Atvērto datu ieguldījums inovācijās.</a:t>
            </a:r>
          </a:p>
        </p:txBody>
      </p:sp>
      <p:pic>
        <p:nvPicPr>
          <p:cNvPr id="4" name="Image" descr="Image">
            <a:extLst>
              <a:ext uri="{FF2B5EF4-FFF2-40B4-BE49-F238E27FC236}">
                <a16:creationId xmlns:a16="http://schemas.microsoft.com/office/drawing/2014/main" id="{DD7CC9C1-AFBF-4409-9BB4-50DD76FCABAD}"/>
              </a:ext>
            </a:extLst>
          </p:cNvPr>
          <p:cNvPicPr>
            <a:picLocks noChangeAspect="1"/>
          </p:cNvPicPr>
          <p:nvPr/>
        </p:nvPicPr>
        <p:blipFill>
          <a:blip r:embed="rId2">
            <a:extLst/>
          </a:blip>
          <a:stretch>
            <a:fillRect/>
          </a:stretch>
        </p:blipFill>
        <p:spPr>
          <a:xfrm>
            <a:off x="4186270" y="1585923"/>
            <a:ext cx="650087" cy="649949"/>
          </a:xfrm>
          <a:prstGeom prst="rect">
            <a:avLst/>
          </a:prstGeom>
          <a:ln w="12700">
            <a:miter lim="400000"/>
          </a:ln>
        </p:spPr>
      </p:pic>
      <p:pic>
        <p:nvPicPr>
          <p:cNvPr id="5" name="Image" descr="Image">
            <a:extLst>
              <a:ext uri="{FF2B5EF4-FFF2-40B4-BE49-F238E27FC236}">
                <a16:creationId xmlns:a16="http://schemas.microsoft.com/office/drawing/2014/main" id="{A1AAAD5D-9C2B-4579-B0D3-A80719379637}"/>
              </a:ext>
            </a:extLst>
          </p:cNvPr>
          <p:cNvPicPr>
            <a:picLocks noChangeAspect="1"/>
          </p:cNvPicPr>
          <p:nvPr/>
        </p:nvPicPr>
        <p:blipFill>
          <a:blip r:embed="rId3">
            <a:extLst/>
          </a:blip>
          <a:stretch>
            <a:fillRect/>
          </a:stretch>
        </p:blipFill>
        <p:spPr>
          <a:xfrm>
            <a:off x="4186270" y="2373258"/>
            <a:ext cx="650087" cy="650079"/>
          </a:xfrm>
          <a:prstGeom prst="rect">
            <a:avLst/>
          </a:prstGeom>
          <a:ln w="12700">
            <a:miter lim="400000"/>
          </a:ln>
        </p:spPr>
      </p:pic>
      <p:pic>
        <p:nvPicPr>
          <p:cNvPr id="6" name="Image" descr="Image">
            <a:extLst>
              <a:ext uri="{FF2B5EF4-FFF2-40B4-BE49-F238E27FC236}">
                <a16:creationId xmlns:a16="http://schemas.microsoft.com/office/drawing/2014/main" id="{663E8113-0F70-4F24-AB82-671DA066D5F8}"/>
              </a:ext>
            </a:extLst>
          </p:cNvPr>
          <p:cNvPicPr>
            <a:picLocks noChangeAspect="1"/>
          </p:cNvPicPr>
          <p:nvPr/>
        </p:nvPicPr>
        <p:blipFill>
          <a:blip r:embed="rId4">
            <a:extLst/>
          </a:blip>
          <a:stretch>
            <a:fillRect/>
          </a:stretch>
        </p:blipFill>
        <p:spPr>
          <a:xfrm>
            <a:off x="4186270" y="3160723"/>
            <a:ext cx="650087" cy="650087"/>
          </a:xfrm>
          <a:prstGeom prst="rect">
            <a:avLst/>
          </a:prstGeom>
          <a:ln w="12700">
            <a:miter lim="400000"/>
          </a:ln>
        </p:spPr>
      </p:pic>
      <p:pic>
        <p:nvPicPr>
          <p:cNvPr id="7" name="Image" descr="Image">
            <a:extLst>
              <a:ext uri="{FF2B5EF4-FFF2-40B4-BE49-F238E27FC236}">
                <a16:creationId xmlns:a16="http://schemas.microsoft.com/office/drawing/2014/main" id="{4B2614B9-C194-4E2F-88BE-3C847870A7C9}"/>
              </a:ext>
            </a:extLst>
          </p:cNvPr>
          <p:cNvPicPr>
            <a:picLocks noChangeAspect="1"/>
          </p:cNvPicPr>
          <p:nvPr/>
        </p:nvPicPr>
        <p:blipFill>
          <a:blip r:embed="rId5">
            <a:extLst/>
          </a:blip>
          <a:stretch>
            <a:fillRect/>
          </a:stretch>
        </p:blipFill>
        <p:spPr>
          <a:xfrm>
            <a:off x="4186268" y="4045740"/>
            <a:ext cx="650087" cy="650078"/>
          </a:xfrm>
          <a:prstGeom prst="rect">
            <a:avLst/>
          </a:prstGeom>
          <a:ln w="12700">
            <a:miter lim="400000"/>
          </a:ln>
        </p:spPr>
      </p:pic>
      <p:pic>
        <p:nvPicPr>
          <p:cNvPr id="8" name="Image" descr="Image">
            <a:extLst>
              <a:ext uri="{FF2B5EF4-FFF2-40B4-BE49-F238E27FC236}">
                <a16:creationId xmlns:a16="http://schemas.microsoft.com/office/drawing/2014/main" id="{EED08D39-AADE-4C35-80A2-AD91C4A2EEC7}"/>
              </a:ext>
            </a:extLst>
          </p:cNvPr>
          <p:cNvPicPr>
            <a:picLocks noChangeAspect="1"/>
          </p:cNvPicPr>
          <p:nvPr/>
        </p:nvPicPr>
        <p:blipFill>
          <a:blip r:embed="rId6">
            <a:extLst/>
          </a:blip>
          <a:stretch>
            <a:fillRect/>
          </a:stretch>
        </p:blipFill>
        <p:spPr>
          <a:xfrm>
            <a:off x="4186269" y="5209795"/>
            <a:ext cx="650087" cy="650085"/>
          </a:xfrm>
          <a:prstGeom prst="rect">
            <a:avLst/>
          </a:prstGeom>
          <a:ln w="12700">
            <a:miter lim="400000"/>
          </a:ln>
        </p:spPr>
      </p:pic>
    </p:spTree>
    <p:extLst>
      <p:ext uri="{BB962C8B-B14F-4D97-AF65-F5344CB8AC3E}">
        <p14:creationId xmlns:p14="http://schemas.microsoft.com/office/powerpoint/2010/main" val="176608580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lide Number"/>
          <p:cNvSpPr txBox="1">
            <a:spLocks noGrp="1"/>
          </p:cNvSpPr>
          <p:nvPr>
            <p:ph type="sldNum" sz="quarter" idx="2"/>
          </p:nvPr>
        </p:nvSpPr>
        <p:spPr>
          <a:xfrm>
            <a:off x="1331798" y="6329680"/>
            <a:ext cx="197588" cy="2946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pic>
        <p:nvPicPr>
          <p:cNvPr id="220" name="Picture 4" descr="Picture 4"/>
          <p:cNvPicPr>
            <a:picLocks noChangeAspect="1"/>
          </p:cNvPicPr>
          <p:nvPr/>
        </p:nvPicPr>
        <p:blipFill>
          <a:blip r:embed="rId3">
            <a:extLst/>
          </a:blip>
          <a:stretch>
            <a:fillRect/>
          </a:stretch>
        </p:blipFill>
        <p:spPr>
          <a:xfrm>
            <a:off x="5110159" y="494580"/>
            <a:ext cx="4410076" cy="801832"/>
          </a:xfrm>
          <a:prstGeom prst="rect">
            <a:avLst/>
          </a:prstGeom>
          <a:ln w="12700">
            <a:miter lim="400000"/>
          </a:ln>
        </p:spPr>
      </p:pic>
      <p:pic>
        <p:nvPicPr>
          <p:cNvPr id="3" name="Picture 2">
            <a:extLst>
              <a:ext uri="{FF2B5EF4-FFF2-40B4-BE49-F238E27FC236}">
                <a16:creationId xmlns:a16="http://schemas.microsoft.com/office/drawing/2014/main" id="{264D2E54-B228-4D42-821A-68DB90E7EA88}"/>
              </a:ext>
            </a:extLst>
          </p:cNvPr>
          <p:cNvPicPr>
            <a:picLocks noChangeAspect="1"/>
          </p:cNvPicPr>
          <p:nvPr/>
        </p:nvPicPr>
        <p:blipFill>
          <a:blip r:embed="rId4"/>
          <a:stretch>
            <a:fillRect/>
          </a:stretch>
        </p:blipFill>
        <p:spPr>
          <a:xfrm>
            <a:off x="3199200" y="1375631"/>
            <a:ext cx="8407343" cy="5364673"/>
          </a:xfrm>
          <a:prstGeom prst="rect">
            <a:avLst/>
          </a:prstGeom>
          <a:ln>
            <a:noFill/>
          </a:ln>
          <a:effectLst>
            <a:softEdge rad="112500"/>
          </a:effectLst>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Atvērto datu normatīvais regulējums"/>
          <p:cNvSpPr txBox="1">
            <a:spLocks noGrp="1"/>
          </p:cNvSpPr>
          <p:nvPr>
            <p:ph type="title"/>
          </p:nvPr>
        </p:nvSpPr>
        <p:spPr>
          <a:prstGeom prst="rect">
            <a:avLst/>
          </a:prstGeom>
        </p:spPr>
        <p:txBody>
          <a:bodyPr/>
          <a:lstStyle/>
          <a:p>
            <a:r>
              <a:t>Atvērto datu normatīvais regulējums</a:t>
            </a:r>
          </a:p>
        </p:txBody>
      </p:sp>
      <p:sp>
        <p:nvSpPr>
          <p:cNvPr id="226" name="Slide Number"/>
          <p:cNvSpPr txBox="1">
            <a:spLocks noGrp="1"/>
          </p:cNvSpPr>
          <p:nvPr>
            <p:ph type="sldNum" sz="quarter" idx="2"/>
          </p:nvPr>
        </p:nvSpPr>
        <p:spPr>
          <a:xfrm>
            <a:off x="1324699" y="6329680"/>
            <a:ext cx="204687" cy="2946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pic>
        <p:nvPicPr>
          <p:cNvPr id="227" name="Picture 1" descr="Picture 1">
            <a:hlinkClick r:id="rId3"/>
          </p:cNvPr>
          <p:cNvPicPr>
            <a:picLocks noChangeAspect="1"/>
          </p:cNvPicPr>
          <p:nvPr/>
        </p:nvPicPr>
        <p:blipFill>
          <a:blip r:embed="rId4">
            <a:extLst/>
          </a:blip>
          <a:stretch>
            <a:fillRect/>
          </a:stretch>
        </p:blipFill>
        <p:spPr>
          <a:xfrm>
            <a:off x="3335534" y="3178424"/>
            <a:ext cx="1982395" cy="803907"/>
          </a:xfrm>
          <a:prstGeom prst="rect">
            <a:avLst/>
          </a:prstGeom>
          <a:ln w="12700">
            <a:miter lim="400000"/>
          </a:ln>
        </p:spPr>
      </p:pic>
      <p:sp>
        <p:nvSpPr>
          <p:cNvPr id="228" name="TextBox 2"/>
          <p:cNvSpPr txBox="1"/>
          <p:nvPr/>
        </p:nvSpPr>
        <p:spPr>
          <a:xfrm>
            <a:off x="5880100" y="2073551"/>
            <a:ext cx="5222181"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buFont typeface="Wingdings"/>
              <a:defRPr sz="2000">
                <a:solidFill>
                  <a:srgbClr val="D15D2C"/>
                </a:solidFill>
                <a:latin typeface="Montserrat Bold"/>
                <a:ea typeface="Montserrat Bold"/>
                <a:cs typeface="Montserrat Bold"/>
                <a:sym typeface="Montserrat Bold"/>
              </a:defRPr>
            </a:lvl1pPr>
          </a:lstStyle>
          <a:p>
            <a:r>
              <a:t>ES Publiskā sektora informācijas atkalizmantošanas direktīva</a:t>
            </a:r>
          </a:p>
        </p:txBody>
      </p:sp>
      <p:pic>
        <p:nvPicPr>
          <p:cNvPr id="229" name="Picture 3" descr="Picture 3"/>
          <p:cNvPicPr>
            <a:picLocks noChangeAspect="1"/>
          </p:cNvPicPr>
          <p:nvPr/>
        </p:nvPicPr>
        <p:blipFill>
          <a:blip r:embed="rId5">
            <a:extLst/>
          </a:blip>
          <a:stretch>
            <a:fillRect/>
          </a:stretch>
        </p:blipFill>
        <p:spPr>
          <a:xfrm>
            <a:off x="3761674" y="4425949"/>
            <a:ext cx="1130114" cy="1052710"/>
          </a:xfrm>
          <a:prstGeom prst="rect">
            <a:avLst/>
          </a:prstGeom>
          <a:ln w="12700">
            <a:miter lim="400000"/>
          </a:ln>
        </p:spPr>
      </p:pic>
      <p:pic>
        <p:nvPicPr>
          <p:cNvPr id="230" name="Picture 4" descr="Picture 4"/>
          <p:cNvPicPr>
            <a:picLocks noChangeAspect="1"/>
          </p:cNvPicPr>
          <p:nvPr/>
        </p:nvPicPr>
        <p:blipFill>
          <a:blip r:embed="rId6">
            <a:extLst/>
          </a:blip>
          <a:stretch>
            <a:fillRect/>
          </a:stretch>
        </p:blipFill>
        <p:spPr>
          <a:xfrm>
            <a:off x="3450431" y="1921151"/>
            <a:ext cx="1752601" cy="914401"/>
          </a:xfrm>
          <a:prstGeom prst="rect">
            <a:avLst/>
          </a:prstGeom>
          <a:ln w="12700">
            <a:miter lim="400000"/>
          </a:ln>
        </p:spPr>
      </p:pic>
      <p:sp>
        <p:nvSpPr>
          <p:cNvPr id="231" name="TextBox 2"/>
          <p:cNvSpPr txBox="1"/>
          <p:nvPr/>
        </p:nvSpPr>
        <p:spPr>
          <a:xfrm>
            <a:off x="5880100" y="3427977"/>
            <a:ext cx="8486775" cy="30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150000"/>
              </a:lnSpc>
              <a:buFont typeface="Wingdings"/>
              <a:defRPr sz="2000">
                <a:solidFill>
                  <a:srgbClr val="D15D2C"/>
                </a:solidFill>
                <a:latin typeface="Montserrat Bold"/>
                <a:ea typeface="Montserrat Bold"/>
                <a:cs typeface="Montserrat Bold"/>
                <a:sym typeface="Montserrat Bold"/>
              </a:defRPr>
            </a:lvl1pPr>
          </a:lstStyle>
          <a:p>
            <a:r>
              <a:t>Datu nodošana Eiropas datu portālam</a:t>
            </a:r>
          </a:p>
        </p:txBody>
      </p:sp>
      <p:sp>
        <p:nvSpPr>
          <p:cNvPr id="232" name="TextBox 2"/>
          <p:cNvSpPr txBox="1"/>
          <p:nvPr/>
        </p:nvSpPr>
        <p:spPr>
          <a:xfrm>
            <a:off x="5880100" y="4660204"/>
            <a:ext cx="8486775" cy="30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150000"/>
              </a:lnSpc>
              <a:buFont typeface="Wingdings"/>
              <a:defRPr sz="2000">
                <a:solidFill>
                  <a:srgbClr val="D15D2C"/>
                </a:solidFill>
                <a:latin typeface="Montserrat Bold"/>
                <a:ea typeface="Montserrat Bold"/>
                <a:cs typeface="Montserrat Bold"/>
                <a:sym typeface="Montserrat Bold"/>
              </a:defRPr>
            </a:lvl1pPr>
          </a:lstStyle>
          <a:p>
            <a:r>
              <a:t>Atvērtās pārvaldības partnerība</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Portāla normatīvais regulējums"/>
          <p:cNvSpPr txBox="1">
            <a:spLocks noGrp="1"/>
          </p:cNvSpPr>
          <p:nvPr>
            <p:ph type="title"/>
          </p:nvPr>
        </p:nvSpPr>
        <p:spPr>
          <a:prstGeom prst="rect">
            <a:avLst/>
          </a:prstGeom>
        </p:spPr>
        <p:txBody>
          <a:bodyPr/>
          <a:lstStyle/>
          <a:p>
            <a:r>
              <a:t>Portāla normatīvais regulējums</a:t>
            </a:r>
          </a:p>
        </p:txBody>
      </p:sp>
      <p:sp>
        <p:nvSpPr>
          <p:cNvPr id="237" name="Slide Number"/>
          <p:cNvSpPr txBox="1">
            <a:spLocks noGrp="1"/>
          </p:cNvSpPr>
          <p:nvPr>
            <p:ph type="sldNum" sz="quarter" idx="2"/>
          </p:nvPr>
        </p:nvSpPr>
        <p:spPr>
          <a:xfrm>
            <a:off x="1328001" y="6329680"/>
            <a:ext cx="201385" cy="2946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
        <p:nvSpPr>
          <p:cNvPr id="238" name="Ministru kabineta noteikumi Nr. 611…"/>
          <p:cNvSpPr txBox="1">
            <a:spLocks noGrp="1"/>
          </p:cNvSpPr>
          <p:nvPr>
            <p:ph type="body" sz="half" idx="1"/>
          </p:nvPr>
        </p:nvSpPr>
        <p:spPr>
          <a:xfrm>
            <a:off x="3454399" y="1889690"/>
            <a:ext cx="7139287" cy="3096083"/>
          </a:xfrm>
          <a:prstGeom prst="rect">
            <a:avLst/>
          </a:prstGeom>
        </p:spPr>
        <p:txBody>
          <a:bodyPr/>
          <a:lstStyle/>
          <a:p>
            <a:r>
              <a:rPr dirty="0" err="1"/>
              <a:t>Ministru</a:t>
            </a:r>
            <a:r>
              <a:rPr dirty="0"/>
              <a:t> </a:t>
            </a:r>
            <a:r>
              <a:rPr dirty="0" err="1"/>
              <a:t>kabineta</a:t>
            </a:r>
            <a:r>
              <a:rPr dirty="0"/>
              <a:t> </a:t>
            </a:r>
            <a:r>
              <a:rPr dirty="0" err="1"/>
              <a:t>noteikumi</a:t>
            </a:r>
            <a:r>
              <a:rPr dirty="0"/>
              <a:t> </a:t>
            </a:r>
            <a:r>
              <a:rPr dirty="0" err="1"/>
              <a:t>Nr</a:t>
            </a:r>
            <a:r>
              <a:rPr dirty="0"/>
              <a:t>. 611</a:t>
            </a:r>
          </a:p>
          <a:p>
            <a:endParaRPr dirty="0"/>
          </a:p>
          <a:p>
            <a:pPr>
              <a:defRPr sz="2500">
                <a:solidFill>
                  <a:srgbClr val="D15D2C"/>
                </a:solidFill>
                <a:latin typeface="Montserrat Bold"/>
                <a:ea typeface="Montserrat Bold"/>
                <a:cs typeface="Montserrat Bold"/>
                <a:sym typeface="Montserrat Bold"/>
              </a:defRPr>
            </a:pPr>
            <a:r>
              <a:rPr dirty="0" err="1"/>
              <a:t>Kārtība</a:t>
            </a:r>
            <a:r>
              <a:rPr dirty="0"/>
              <a:t>, </a:t>
            </a:r>
            <a:r>
              <a:rPr dirty="0" err="1"/>
              <a:t>kādā</a:t>
            </a:r>
            <a:r>
              <a:rPr dirty="0"/>
              <a:t> </a:t>
            </a:r>
            <a:r>
              <a:rPr dirty="0" err="1"/>
              <a:t>iestādes</a:t>
            </a:r>
            <a:r>
              <a:rPr dirty="0"/>
              <a:t> </a:t>
            </a:r>
            <a:r>
              <a:rPr dirty="0" err="1"/>
              <a:t>ievieto</a:t>
            </a:r>
            <a:r>
              <a:rPr dirty="0"/>
              <a:t> </a:t>
            </a:r>
            <a:r>
              <a:rPr dirty="0" err="1"/>
              <a:t>informāciju</a:t>
            </a:r>
            <a:r>
              <a:rPr dirty="0"/>
              <a:t> </a:t>
            </a:r>
            <a:r>
              <a:rPr dirty="0" err="1"/>
              <a:t>internetā</a:t>
            </a:r>
            <a:endParaRPr dirty="0"/>
          </a:p>
          <a:p>
            <a:endParaRPr dirty="0"/>
          </a:p>
          <a:p>
            <a:r>
              <a:rPr dirty="0" err="1"/>
              <a:t>Izdoti</a:t>
            </a:r>
            <a:r>
              <a:rPr dirty="0"/>
              <a:t> </a:t>
            </a:r>
            <a:r>
              <a:rPr dirty="0" err="1"/>
              <a:t>saskaņā</a:t>
            </a:r>
            <a:r>
              <a:rPr dirty="0"/>
              <a:t> </a:t>
            </a:r>
            <a:r>
              <a:rPr dirty="0" err="1"/>
              <a:t>ar</a:t>
            </a:r>
            <a:r>
              <a:rPr dirty="0"/>
              <a:t> informācijas </a:t>
            </a:r>
            <a:r>
              <a:rPr dirty="0" err="1"/>
              <a:t>atklātības</a:t>
            </a:r>
            <a:r>
              <a:rPr dirty="0"/>
              <a:t> </a:t>
            </a:r>
            <a:r>
              <a:rPr dirty="0" err="1"/>
              <a:t>likuma</a:t>
            </a:r>
            <a:endParaRPr dirty="0"/>
          </a:p>
          <a:p>
            <a:r>
              <a:rPr dirty="0"/>
              <a:t>10. </a:t>
            </a:r>
            <a:r>
              <a:rPr dirty="0" err="1"/>
              <a:t>panta</a:t>
            </a:r>
            <a:r>
              <a:rPr dirty="0"/>
              <a:t> </a:t>
            </a:r>
            <a:r>
              <a:rPr dirty="0" err="1"/>
              <a:t>sesto</a:t>
            </a:r>
            <a:r>
              <a:rPr dirty="0"/>
              <a:t> </a:t>
            </a:r>
            <a:r>
              <a:rPr dirty="0" err="1"/>
              <a:t>daļu</a:t>
            </a:r>
            <a:r>
              <a:rPr dirty="0"/>
              <a:t>.</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11386</TotalTime>
  <Words>1194</Words>
  <Application>Microsoft Office PowerPoint</Application>
  <PresentationFormat>Widescreen</PresentationFormat>
  <Paragraphs>115</Paragraphs>
  <Slides>16</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Montserrat Bold</vt:lpstr>
      <vt:lpstr>Montserrat Medium</vt:lpstr>
      <vt:lpstr>Montserrat Regular</vt:lpstr>
      <vt:lpstr>Verdana</vt:lpstr>
      <vt:lpstr>Wingdings</vt:lpstr>
      <vt:lpstr>Office Theme</vt:lpstr>
      <vt:lpstr>PowerPoint Presentation</vt:lpstr>
      <vt:lpstr>Kas ir atvērtie dati?</vt:lpstr>
      <vt:lpstr>Atvērto datu pielietojums</vt:lpstr>
      <vt:lpstr>Kas ir atvērti dati?</vt:lpstr>
      <vt:lpstr>Atvērts jeb mašīnlasāms formāts</vt:lpstr>
      <vt:lpstr>Atvērto datu stratēģija</vt:lpstr>
      <vt:lpstr>PowerPoint Presentation</vt:lpstr>
      <vt:lpstr>Atvērto datu normatīvais regulējums</vt:lpstr>
      <vt:lpstr>Portāla normatīvais regulējums</vt:lpstr>
      <vt:lpstr>Datu atvēršana</vt:lpstr>
      <vt:lpstr>Latvija Eiropas Atvērto datu kartē</vt:lpstr>
      <vt:lpstr>PowerPoint Presentation</vt:lpstr>
      <vt:lpstr>Grozījumi Publiskā sektora informācijas (PSI) direktīvā</vt:lpstr>
      <vt:lpstr>Datu publicēšanas scenāriji</vt:lpstr>
      <vt:lpstr>Creative Commons licence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Mikus Jēkabsons</dc:creator>
  <cp:lastModifiedBy>Mikus Jēkabsons</cp:lastModifiedBy>
  <cp:revision>8</cp:revision>
  <dcterms:modified xsi:type="dcterms:W3CDTF">2019-09-10T07:54:04Z</dcterms:modified>
</cp:coreProperties>
</file>