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25" d="100"/>
          <a:sy n="25" d="100"/>
        </p:scale>
        <p:origin x="241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5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360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5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1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92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42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5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24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29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02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FEF6-549E-46AB-9741-B2D91554941D}" type="datetimeFigureOut">
              <a:rPr lang="pt-PT" smtClean="0"/>
              <a:t>02-08-2019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0734-39C6-47CF-A09F-6D3CBE2793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0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4F1CF59A-BCEA-4143-9267-6F825743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1" y="4027488"/>
            <a:ext cx="13796962" cy="2422525"/>
          </a:xfrm>
          <a:prstGeom prst="rect">
            <a:avLst/>
          </a:prstGeom>
          <a:solidFill>
            <a:srgbClr val="E5B700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80576" tIns="360576" rIns="180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TÍTULO: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TREBUCHET MS 36 NEGRITO MAÍUSCULAS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(MÁX. 3 LINHAS)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5B4C017-98E4-43A1-8D01-E9C41B37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513" y="4041776"/>
            <a:ext cx="6934200" cy="2424112"/>
          </a:xfrm>
          <a:prstGeom prst="rect">
            <a:avLst/>
          </a:prstGeom>
          <a:solidFill>
            <a:srgbClr val="E5B700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80576" tIns="360576" rIns="180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Autores (nome, apelido)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TREBUCHET MS 28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Alinhado à direita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(MÁX. 4 LINHAS)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F2F6277-A11B-4498-95D4-24AFEABA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26190575"/>
            <a:ext cx="1708308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0000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Espaço livre para logótipos, informações, contactos dos autores, etc...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22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44</Words>
  <Application>Microsoft Office PowerPoint</Application>
  <PresentationFormat>Personalizados</PresentationFormat>
  <Paragraphs>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ALMEIDA</dc:creator>
  <cp:lastModifiedBy>PEDRO ALMEIDA</cp:lastModifiedBy>
  <cp:revision>2</cp:revision>
  <dcterms:created xsi:type="dcterms:W3CDTF">2019-08-02T16:56:06Z</dcterms:created>
  <dcterms:modified xsi:type="dcterms:W3CDTF">2019-08-02T17:03:36Z</dcterms:modified>
</cp:coreProperties>
</file>