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0A9"/>
    <a:srgbClr val="FFD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37"/>
  </p:normalViewPr>
  <p:slideViewPr>
    <p:cSldViewPr snapToGrid="0" snapToObjects="1">
      <p:cViewPr>
        <p:scale>
          <a:sx n="118" d="100"/>
          <a:sy n="118" d="100"/>
        </p:scale>
        <p:origin x="-1140" y="-19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82738-1885-664F-84EE-F91401CD1296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74D18-EEB6-AD4E-A44C-290715C40D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847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874D18-EEB6-AD4E-A44C-290715C40D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207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634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47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42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18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24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30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581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724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378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7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8FA3E-1C4F-BA4C-8E70-10C7FEC30C50}" type="datetimeFigureOut">
              <a:rPr lang="en-US" smtClean="0"/>
              <a:t>6/6/2019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3BAD6-C39F-0D44-83BC-9A20141B6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74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4.wdp"/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2.wdp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xmlns="" id="{07B7540A-8FE6-C341-9C7F-DAE16ADF43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13" b="95469" l="1509" r="98707">
                        <a14:foregroundMark x1="85991" y1="59844" x2="85991" y2="59844"/>
                        <a14:foregroundMark x1="88793" y1="56875" x2="88793" y2="56875"/>
                        <a14:foregroundMark x1="90733" y1="64219" x2="90733" y2="64219"/>
                        <a14:foregroundMark x1="77802" y1="73906" x2="77802" y2="73906"/>
                        <a14:foregroundMark x1="81681" y1="68906" x2="81681" y2="68906"/>
                        <a14:foregroundMark x1="82328" y1="69219" x2="82328" y2="69219"/>
                        <a14:foregroundMark x1="63793" y1="77188" x2="63793" y2="77188"/>
                        <a14:foregroundMark x1="64655" y1="72500" x2="64655" y2="72500"/>
                        <a14:foregroundMark x1="42888" y1="69375" x2="42888" y2="69375"/>
                        <a14:foregroundMark x1="43750" y1="73281" x2="43750" y2="73281"/>
                        <a14:foregroundMark x1="46767" y1="86719" x2="46767" y2="86719"/>
                        <a14:foregroundMark x1="55819" y1="84688" x2="55819" y2="84688"/>
                        <a14:foregroundMark x1="12069" y1="43594" x2="12069" y2="43594"/>
                      </a14:backgroundRemoval>
                    </a14:imgEffect>
                  </a14:imgLayer>
                </a14:imgProps>
              </a:ext>
            </a:extLst>
          </a:blip>
          <a:srcRect b="28161"/>
          <a:stretch/>
        </p:blipFill>
        <p:spPr>
          <a:xfrm rot="11700000">
            <a:off x="-38775" y="23025"/>
            <a:ext cx="1612861" cy="159815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FFE58F6C-C3DC-DF43-9E67-FA1598A4A68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813" b="95469" l="1509" r="98707">
                        <a14:foregroundMark x1="85991" y1="59844" x2="85991" y2="59844"/>
                        <a14:foregroundMark x1="88793" y1="56875" x2="88793" y2="56875"/>
                        <a14:foregroundMark x1="90733" y1="64219" x2="90733" y2="64219"/>
                        <a14:foregroundMark x1="77802" y1="73906" x2="77802" y2="73906"/>
                        <a14:foregroundMark x1="81681" y1="68906" x2="81681" y2="68906"/>
                        <a14:foregroundMark x1="82328" y1="69219" x2="82328" y2="69219"/>
                        <a14:foregroundMark x1="63793" y1="77188" x2="63793" y2="77188"/>
                        <a14:foregroundMark x1="64655" y1="72500" x2="64655" y2="72500"/>
                        <a14:foregroundMark x1="42888" y1="69375" x2="42888" y2="69375"/>
                        <a14:foregroundMark x1="43750" y1="73281" x2="43750" y2="73281"/>
                        <a14:foregroundMark x1="46767" y1="86719" x2="46767" y2="86719"/>
                        <a14:foregroundMark x1="55819" y1="84688" x2="55819" y2="84688"/>
                        <a14:foregroundMark x1="12069" y1="43594" x2="12069" y2="43594"/>
                      </a14:backgroundRemoval>
                    </a14:imgEffect>
                  </a14:imgLayer>
                </a14:imgProps>
              </a:ext>
            </a:extLst>
          </a:blip>
          <a:srcRect b="28161"/>
          <a:stretch/>
        </p:blipFill>
        <p:spPr>
          <a:xfrm>
            <a:off x="3122947" y="-96122"/>
            <a:ext cx="1916266" cy="1898796"/>
          </a:xfrm>
          <a:prstGeom prst="rect">
            <a:avLst/>
          </a:prstGeom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6E191BD0-7D62-AD4E-8B36-D79BAC888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713162"/>
              </p:ext>
            </p:extLst>
          </p:nvPr>
        </p:nvGraphicFramePr>
        <p:xfrm>
          <a:off x="201023" y="1345472"/>
          <a:ext cx="4645295" cy="5161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059">
                  <a:extLst>
                    <a:ext uri="{9D8B030D-6E8A-4147-A177-3AD203B41FA5}">
                      <a16:colId xmlns:a16="http://schemas.microsoft.com/office/drawing/2014/main" xmlns="" val="4006009898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1713878292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1423623364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2552160192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2897080310"/>
                    </a:ext>
                  </a:extLst>
                </a:gridCol>
              </a:tblGrid>
              <a:tr h="83832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452694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4779442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7541892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9344389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0632433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A9C67690-397A-6647-AFB6-709792E3433B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2110669" y="3674098"/>
            <a:ext cx="826001" cy="504631"/>
          </a:xfrm>
          <a:prstGeom prst="rect">
            <a:avLst/>
          </a:prstGeom>
        </p:spPr>
      </p:pic>
      <p:sp>
        <p:nvSpPr>
          <p:cNvPr id="19" name="Rounded Rectangle 18">
            <a:extLst>
              <a:ext uri="{FF2B5EF4-FFF2-40B4-BE49-F238E27FC236}">
                <a16:creationId xmlns:a16="http://schemas.microsoft.com/office/drawing/2014/main" xmlns="" id="{5C7A8AC5-428E-FB4F-AA51-A217C9036BA1}"/>
              </a:ext>
            </a:extLst>
          </p:cNvPr>
          <p:cNvSpPr/>
          <p:nvPr/>
        </p:nvSpPr>
        <p:spPr>
          <a:xfrm>
            <a:off x="1497660" y="199276"/>
            <a:ext cx="1802675" cy="979714"/>
          </a:xfrm>
          <a:prstGeom prst="roundRect">
            <a:avLst/>
          </a:prstGeom>
          <a:gradFill flip="none" rotWithShape="1">
            <a:gsLst>
              <a:gs pos="0">
                <a:srgbClr val="FF90A9">
                  <a:tint val="66000"/>
                  <a:satMod val="160000"/>
                </a:srgbClr>
              </a:gs>
              <a:gs pos="50000">
                <a:srgbClr val="FF90A9">
                  <a:tint val="44500"/>
                  <a:satMod val="160000"/>
                </a:srgbClr>
              </a:gs>
              <a:gs pos="100000">
                <a:srgbClr val="FF90A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7DFCF116-D063-1E49-B1C8-649F19479B3A}"/>
              </a:ext>
            </a:extLst>
          </p:cNvPr>
          <p:cNvSpPr txBox="1"/>
          <p:nvPr/>
        </p:nvSpPr>
        <p:spPr>
          <a:xfrm>
            <a:off x="1497660" y="365967"/>
            <a:ext cx="1802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Lucida Calligraphy" panose="03010101010101010101" pitchFamily="66" charset="77"/>
              </a:rPr>
              <a:t>Lisa’s 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>
                <a:cs typeface="Arial" panose="020B0604020202020204" pitchFamily="34" charset="0"/>
              </a:rPr>
              <a:t>Kitchen Tea Bingo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C413DD31-0289-8F4A-A656-C5851B5738D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813" b="95469" l="1509" r="98707">
                        <a14:foregroundMark x1="85991" y1="59844" x2="85991" y2="59844"/>
                        <a14:foregroundMark x1="88793" y1="56875" x2="88793" y2="56875"/>
                        <a14:foregroundMark x1="90733" y1="64219" x2="90733" y2="64219"/>
                        <a14:foregroundMark x1="77802" y1="73906" x2="77802" y2="73906"/>
                        <a14:foregroundMark x1="81681" y1="68906" x2="81681" y2="68906"/>
                        <a14:foregroundMark x1="82328" y1="69219" x2="82328" y2="69219"/>
                        <a14:foregroundMark x1="63793" y1="77188" x2="63793" y2="77188"/>
                        <a14:foregroundMark x1="64655" y1="72500" x2="64655" y2="72500"/>
                        <a14:foregroundMark x1="42888" y1="69375" x2="42888" y2="69375"/>
                        <a14:foregroundMark x1="43750" y1="73281" x2="43750" y2="73281"/>
                        <a14:foregroundMark x1="46767" y1="86719" x2="46767" y2="86719"/>
                        <a14:foregroundMark x1="55819" y1="84688" x2="55819" y2="84688"/>
                        <a14:foregroundMark x1="12069" y1="43594" x2="12069" y2="43594"/>
                      </a14:backgroundRemoval>
                    </a14:imgEffect>
                  </a14:imgLayer>
                </a14:imgProps>
              </a:ext>
            </a:extLst>
          </a:blip>
          <a:srcRect b="28161"/>
          <a:stretch/>
        </p:blipFill>
        <p:spPr>
          <a:xfrm rot="11700000">
            <a:off x="4828012" y="23025"/>
            <a:ext cx="1612861" cy="15981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xmlns="" id="{6CC47E97-E90A-9A4A-BE42-70E3F3A2DF7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813" b="95469" l="1509" r="98707">
                        <a14:foregroundMark x1="85991" y1="59844" x2="85991" y2="59844"/>
                        <a14:foregroundMark x1="88793" y1="56875" x2="88793" y2="56875"/>
                        <a14:foregroundMark x1="90733" y1="64219" x2="90733" y2="64219"/>
                        <a14:foregroundMark x1="77802" y1="73906" x2="77802" y2="73906"/>
                        <a14:foregroundMark x1="81681" y1="68906" x2="81681" y2="68906"/>
                        <a14:foregroundMark x1="82328" y1="69219" x2="82328" y2="69219"/>
                        <a14:foregroundMark x1="63793" y1="77188" x2="63793" y2="77188"/>
                        <a14:foregroundMark x1="64655" y1="72500" x2="64655" y2="72500"/>
                        <a14:foregroundMark x1="42888" y1="69375" x2="42888" y2="69375"/>
                        <a14:foregroundMark x1="43750" y1="73281" x2="43750" y2="73281"/>
                        <a14:foregroundMark x1="46767" y1="86719" x2="46767" y2="86719"/>
                        <a14:foregroundMark x1="55819" y1="84688" x2="55819" y2="84688"/>
                        <a14:foregroundMark x1="12069" y1="43594" x2="12069" y2="43594"/>
                      </a14:backgroundRemoval>
                    </a14:imgEffect>
                  </a14:imgLayer>
                </a14:imgProps>
              </a:ext>
            </a:extLst>
          </a:blip>
          <a:srcRect b="28161"/>
          <a:stretch/>
        </p:blipFill>
        <p:spPr>
          <a:xfrm>
            <a:off x="7989734" y="-96122"/>
            <a:ext cx="1916266" cy="1898796"/>
          </a:xfrm>
          <a:prstGeom prst="rect">
            <a:avLst/>
          </a:prstGeom>
        </p:spPr>
      </p:pic>
      <p:graphicFrame>
        <p:nvGraphicFramePr>
          <p:cNvPr id="23" name="Table 22">
            <a:extLst>
              <a:ext uri="{FF2B5EF4-FFF2-40B4-BE49-F238E27FC236}">
                <a16:creationId xmlns:a16="http://schemas.microsoft.com/office/drawing/2014/main" xmlns="" id="{A6D7E735-403B-4642-9E63-84429F545B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633875"/>
              </p:ext>
            </p:extLst>
          </p:nvPr>
        </p:nvGraphicFramePr>
        <p:xfrm>
          <a:off x="5067810" y="1345472"/>
          <a:ext cx="4645295" cy="5161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059">
                  <a:extLst>
                    <a:ext uri="{9D8B030D-6E8A-4147-A177-3AD203B41FA5}">
                      <a16:colId xmlns:a16="http://schemas.microsoft.com/office/drawing/2014/main" xmlns="" val="4006009898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1713878292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1423623364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2552160192"/>
                    </a:ext>
                  </a:extLst>
                </a:gridCol>
                <a:gridCol w="929059">
                  <a:extLst>
                    <a:ext uri="{9D8B030D-6E8A-4147-A177-3AD203B41FA5}">
                      <a16:colId xmlns:a16="http://schemas.microsoft.com/office/drawing/2014/main" xmlns="" val="2897080310"/>
                    </a:ext>
                  </a:extLst>
                </a:gridCol>
              </a:tblGrid>
              <a:tr h="83832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1452694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54779442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7541892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19344389"/>
                  </a:ext>
                </a:extLst>
              </a:tr>
              <a:tr h="10502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Regi-</a:t>
                      </a:r>
                      <a:r>
                        <a:rPr lang="en-US" sz="12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stry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item here</a:t>
                      </a:r>
                    </a:p>
                  </a:txBody>
                  <a:tcPr marL="229346" marR="229346" marT="114674" marB="114674">
                    <a:lnL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90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00632433"/>
                  </a:ext>
                </a:extLst>
              </a:tr>
            </a:tbl>
          </a:graphicData>
        </a:graphic>
      </p:graphicFrame>
      <p:pic>
        <p:nvPicPr>
          <p:cNvPr id="24" name="Picture 23">
            <a:extLst>
              <a:ext uri="{FF2B5EF4-FFF2-40B4-BE49-F238E27FC236}">
                <a16:creationId xmlns:a16="http://schemas.microsoft.com/office/drawing/2014/main" xmlns="" id="{7A31C4A4-DA1B-3F49-AD82-34F3646152F3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70000" contrast="-70000"/>
          </a:blip>
          <a:stretch>
            <a:fillRect/>
          </a:stretch>
        </p:blipFill>
        <p:spPr>
          <a:xfrm>
            <a:off x="6977456" y="3674098"/>
            <a:ext cx="826001" cy="504631"/>
          </a:xfrm>
          <a:prstGeom prst="rect">
            <a:avLst/>
          </a:prstGeom>
        </p:spPr>
      </p:pic>
      <p:sp>
        <p:nvSpPr>
          <p:cNvPr id="25" name="Rounded Rectangle 24">
            <a:extLst>
              <a:ext uri="{FF2B5EF4-FFF2-40B4-BE49-F238E27FC236}">
                <a16:creationId xmlns:a16="http://schemas.microsoft.com/office/drawing/2014/main" xmlns="" id="{59A25658-11CB-8141-804B-2ECB1C43A05F}"/>
              </a:ext>
            </a:extLst>
          </p:cNvPr>
          <p:cNvSpPr/>
          <p:nvPr/>
        </p:nvSpPr>
        <p:spPr>
          <a:xfrm>
            <a:off x="6364447" y="199276"/>
            <a:ext cx="1802675" cy="979714"/>
          </a:xfrm>
          <a:prstGeom prst="roundRect">
            <a:avLst/>
          </a:prstGeom>
          <a:gradFill flip="none" rotWithShape="1">
            <a:gsLst>
              <a:gs pos="0">
                <a:srgbClr val="FF90A9">
                  <a:tint val="66000"/>
                  <a:satMod val="160000"/>
                </a:srgbClr>
              </a:gs>
              <a:gs pos="50000">
                <a:srgbClr val="FF90A9">
                  <a:tint val="44500"/>
                  <a:satMod val="160000"/>
                </a:srgbClr>
              </a:gs>
              <a:gs pos="100000">
                <a:srgbClr val="FF90A9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359F2B07-C331-E14D-9EB8-7D08990462DE}"/>
              </a:ext>
            </a:extLst>
          </p:cNvPr>
          <p:cNvSpPr txBox="1"/>
          <p:nvPr/>
        </p:nvSpPr>
        <p:spPr>
          <a:xfrm>
            <a:off x="6364447" y="365967"/>
            <a:ext cx="1802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Lucida Calligraphy" panose="03010101010101010101" pitchFamily="66" charset="77"/>
              </a:rPr>
              <a:t>Lisa’s 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b="1" dirty="0">
                <a:cs typeface="Arial" panose="020B0604020202020204" pitchFamily="34" charset="0"/>
              </a:rPr>
              <a:t>Kitchen Tea Bingo</a:t>
            </a:r>
          </a:p>
        </p:txBody>
      </p:sp>
    </p:spTree>
    <p:extLst>
      <p:ext uri="{BB962C8B-B14F-4D97-AF65-F5344CB8AC3E}">
        <p14:creationId xmlns:p14="http://schemas.microsoft.com/office/powerpoint/2010/main" val="62729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147</Words>
  <Application>Microsoft Office PowerPoint</Application>
  <PresentationFormat>A4 Paper (210x297 mm)</PresentationFormat>
  <Paragraphs>51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Anene vd Merwe</dc:creator>
  <cp:lastModifiedBy>Nina Komoetie</cp:lastModifiedBy>
  <cp:revision>5</cp:revision>
  <dcterms:created xsi:type="dcterms:W3CDTF">2019-06-04T12:54:37Z</dcterms:created>
  <dcterms:modified xsi:type="dcterms:W3CDTF">2019-06-06T07:04:02Z</dcterms:modified>
</cp:coreProperties>
</file>