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7"/>
  </p:notesMasterIdLst>
  <p:sldIdLst>
    <p:sldId id="256" r:id="rId2"/>
    <p:sldId id="259" r:id="rId3"/>
    <p:sldId id="261" r:id="rId4"/>
    <p:sldId id="266" r:id="rId5"/>
    <p:sldId id="267" r:id="rId6"/>
    <p:sldId id="262" r:id="rId7"/>
    <p:sldId id="268" r:id="rId8"/>
    <p:sldId id="263" r:id="rId9"/>
    <p:sldId id="269" r:id="rId10"/>
    <p:sldId id="264" r:id="rId11"/>
    <p:sldId id="270" r:id="rId12"/>
    <p:sldId id="258" r:id="rId13"/>
    <p:sldId id="285" r:id="rId14"/>
    <p:sldId id="286" r:id="rId15"/>
    <p:sldId id="284"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75E2B7-5138-43C3-8269-DA8414056D08}" type="datetimeFigureOut">
              <a:rPr lang="en-US" smtClean="0"/>
              <a:t>6/6/2019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AF20A2-4E61-4421-A618-1B03EC348C0E}" type="slidenum">
              <a:rPr lang="en-US" smtClean="0"/>
              <a:t>‹#›</a:t>
            </a:fld>
            <a:endParaRPr lang="en-US" dirty="0"/>
          </a:p>
        </p:txBody>
      </p:sp>
    </p:spTree>
    <p:extLst>
      <p:ext uri="{BB962C8B-B14F-4D97-AF65-F5344CB8AC3E}">
        <p14:creationId xmlns:p14="http://schemas.microsoft.com/office/powerpoint/2010/main" val="19000476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5"/>
        <p:cNvGrpSpPr/>
        <p:nvPr/>
      </p:nvGrpSpPr>
      <p:grpSpPr>
        <a:xfrm>
          <a:off x="0" y="0"/>
          <a:ext cx="0" cy="0"/>
          <a:chOff x="0" y="0"/>
          <a:chExt cx="0" cy="0"/>
        </a:xfrm>
      </p:grpSpPr>
      <p:sp>
        <p:nvSpPr>
          <p:cNvPr id="886" name="Google Shape;886;p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87" name="Google Shape;887;p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tx1"/>
        </a:solidFill>
        <a:effectLst/>
      </p:bgPr>
    </p:bg>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solidFill>
            <a:srgbClr val="92D050"/>
          </a:solidFill>
          <a:ln>
            <a:noFill/>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dirty="0"/>
          </a:p>
        </p:txBody>
      </p:sp>
      <p:sp>
        <p:nvSpPr>
          <p:cNvPr id="5" name="Footer Placeholder 4"/>
          <p:cNvSpPr>
            <a:spLocks noGrp="1"/>
          </p:cNvSpPr>
          <p:nvPr>
            <p:ph type="ftr" sz="quarter" idx="11"/>
          </p:nvPr>
        </p:nvSpPr>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6/5/2019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6/5/2019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6/5/2019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6/5/2019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6/5/2019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6/5/2019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dirty="0"/>
              <a:t>Click icon to add picture</a:t>
            </a:r>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6/5/2019</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dirty="0"/>
              <a:t>Click icon to add picture</a:t>
            </a:r>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6/5/2019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6/5/2019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6/5/2019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tx1"/>
        </a:solidFill>
        <a:effectLst/>
      </p:bgPr>
    </p:bg>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pattFill prst="pct5">
            <a:fgClr>
              <a:schemeClr val="accent2"/>
            </a:fgClr>
            <a:bgClr>
              <a:srgbClr val="92D050"/>
            </a:bgClr>
          </a:pattFill>
          <a:ln>
            <a:noFill/>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B3A1323-8D79-1946-B0D7-40001CF92E9D}" type="datetimeFigureOut">
              <a:rPr lang="en-US" dirty="0"/>
              <a:pPr/>
              <a:t>6/5/2019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6/5/2019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6/5/2019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25_Title Slide">
  <p:cSld name="25_Title Slide">
    <p:spTree>
      <p:nvGrpSpPr>
        <p:cNvPr id="1" name="Shape 104"/>
        <p:cNvGrpSpPr/>
        <p:nvPr/>
      </p:nvGrpSpPr>
      <p:grpSpPr>
        <a:xfrm>
          <a:off x="0" y="0"/>
          <a:ext cx="0" cy="0"/>
          <a:chOff x="0" y="0"/>
          <a:chExt cx="0" cy="0"/>
        </a:xfrm>
      </p:grpSpPr>
      <p:sp>
        <p:nvSpPr>
          <p:cNvPr id="105" name="Google Shape;105;p25"/>
          <p:cNvSpPr>
            <a:spLocks noGrp="1"/>
          </p:cNvSpPr>
          <p:nvPr>
            <p:ph type="pic" idx="2"/>
          </p:nvPr>
        </p:nvSpPr>
        <p:spPr>
          <a:xfrm>
            <a:off x="0" y="1"/>
            <a:ext cx="12192000" cy="2781299"/>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2100"/>
              <a:buFont typeface="Arial"/>
              <a:buChar char="•"/>
              <a:defRPr sz="2800" b="0" i="0" u="none" strike="noStrike" cap="none">
                <a:solidFill>
                  <a:schemeClr val="dk1"/>
                </a:solidFill>
                <a:latin typeface="Cabin"/>
                <a:ea typeface="Cabin"/>
                <a:cs typeface="Cabin"/>
                <a:sym typeface="Cabin"/>
              </a:defRPr>
            </a:lvl1pPr>
            <a:lvl2pPr marR="0" lvl="1" algn="l" rtl="0">
              <a:lnSpc>
                <a:spcPct val="90000"/>
              </a:lnSpc>
              <a:spcBef>
                <a:spcPts val="500"/>
              </a:spcBef>
              <a:spcAft>
                <a:spcPts val="0"/>
              </a:spcAft>
              <a:buClr>
                <a:schemeClr val="dk1"/>
              </a:buClr>
              <a:buSzPts val="1800"/>
              <a:buFont typeface="Arial"/>
              <a:buChar char="•"/>
              <a:defRPr sz="2400" b="0" i="0" u="none" strike="noStrike" cap="none">
                <a:solidFill>
                  <a:schemeClr val="dk1"/>
                </a:solidFill>
                <a:latin typeface="Cabin"/>
                <a:ea typeface="Cabin"/>
                <a:cs typeface="Cabin"/>
                <a:sym typeface="Cabin"/>
              </a:defRPr>
            </a:lvl2pPr>
            <a:lvl3pPr marR="0" lvl="2" algn="l" rtl="0">
              <a:lnSpc>
                <a:spcPct val="90000"/>
              </a:lnSpc>
              <a:spcBef>
                <a:spcPts val="500"/>
              </a:spcBef>
              <a:spcAft>
                <a:spcPts val="0"/>
              </a:spcAft>
              <a:buClr>
                <a:schemeClr val="dk1"/>
              </a:buClr>
              <a:buSzPts val="1500"/>
              <a:buFont typeface="Arial"/>
              <a:buChar char="•"/>
              <a:defRPr sz="2000" b="0" i="0" u="none" strike="noStrike" cap="none">
                <a:solidFill>
                  <a:schemeClr val="dk1"/>
                </a:solidFill>
                <a:latin typeface="Cabin"/>
                <a:ea typeface="Cabin"/>
                <a:cs typeface="Cabin"/>
                <a:sym typeface="Cabin"/>
              </a:defRPr>
            </a:lvl3pPr>
            <a:lvl4pPr marR="0" lvl="3" algn="l" rtl="0">
              <a:lnSpc>
                <a:spcPct val="90000"/>
              </a:lnSpc>
              <a:spcBef>
                <a:spcPts val="500"/>
              </a:spcBef>
              <a:spcAft>
                <a:spcPts val="0"/>
              </a:spcAft>
              <a:buClr>
                <a:schemeClr val="dk1"/>
              </a:buClr>
              <a:buSzPts val="1350"/>
              <a:buFont typeface="Arial"/>
              <a:buChar char="•"/>
              <a:defRPr sz="1800" b="0" i="0" u="none" strike="noStrike" cap="none">
                <a:solidFill>
                  <a:schemeClr val="dk1"/>
                </a:solidFill>
                <a:latin typeface="Cabin"/>
                <a:ea typeface="Cabin"/>
                <a:cs typeface="Cabin"/>
                <a:sym typeface="Cabin"/>
              </a:defRPr>
            </a:lvl4pPr>
            <a:lvl5pPr marR="0" lvl="4" algn="l" rtl="0">
              <a:lnSpc>
                <a:spcPct val="90000"/>
              </a:lnSpc>
              <a:spcBef>
                <a:spcPts val="500"/>
              </a:spcBef>
              <a:spcAft>
                <a:spcPts val="0"/>
              </a:spcAft>
              <a:buClr>
                <a:schemeClr val="dk1"/>
              </a:buClr>
              <a:buSzPts val="1350"/>
              <a:buFont typeface="Arial"/>
              <a:buChar char="•"/>
              <a:defRPr sz="1800" b="0" i="0" u="none" strike="noStrike" cap="none">
                <a:solidFill>
                  <a:schemeClr val="dk1"/>
                </a:solidFill>
                <a:latin typeface="Cabin"/>
                <a:ea typeface="Cabin"/>
                <a:cs typeface="Cabin"/>
                <a:sym typeface="Cabin"/>
              </a:defRPr>
            </a:lvl5pPr>
            <a:lvl6pPr marR="0" lvl="5" algn="l" rtl="0">
              <a:lnSpc>
                <a:spcPct val="90000"/>
              </a:lnSpc>
              <a:spcBef>
                <a:spcPts val="500"/>
              </a:spcBef>
              <a:spcAft>
                <a:spcPts val="0"/>
              </a:spcAft>
              <a:buClr>
                <a:schemeClr val="dk1"/>
              </a:buClr>
              <a:buSzPts val="1350"/>
              <a:buFont typeface="Arial"/>
              <a:buChar char="•"/>
              <a:defRPr sz="1800" b="0" i="0" u="none" strike="noStrike" cap="none">
                <a:solidFill>
                  <a:schemeClr val="dk1"/>
                </a:solidFill>
                <a:latin typeface="Cabin"/>
                <a:ea typeface="Cabin"/>
                <a:cs typeface="Cabin"/>
                <a:sym typeface="Cabin"/>
              </a:defRPr>
            </a:lvl6pPr>
            <a:lvl7pPr marR="0" lvl="6" algn="l" rtl="0">
              <a:lnSpc>
                <a:spcPct val="90000"/>
              </a:lnSpc>
              <a:spcBef>
                <a:spcPts val="500"/>
              </a:spcBef>
              <a:spcAft>
                <a:spcPts val="0"/>
              </a:spcAft>
              <a:buClr>
                <a:schemeClr val="dk1"/>
              </a:buClr>
              <a:buSzPts val="1350"/>
              <a:buFont typeface="Arial"/>
              <a:buChar char="•"/>
              <a:defRPr sz="1800" b="0" i="0" u="none" strike="noStrike" cap="none">
                <a:solidFill>
                  <a:schemeClr val="dk1"/>
                </a:solidFill>
                <a:latin typeface="Cabin"/>
                <a:ea typeface="Cabin"/>
                <a:cs typeface="Cabin"/>
                <a:sym typeface="Cabin"/>
              </a:defRPr>
            </a:lvl7pPr>
            <a:lvl8pPr marR="0" lvl="7" algn="l" rtl="0">
              <a:lnSpc>
                <a:spcPct val="90000"/>
              </a:lnSpc>
              <a:spcBef>
                <a:spcPts val="500"/>
              </a:spcBef>
              <a:spcAft>
                <a:spcPts val="0"/>
              </a:spcAft>
              <a:buClr>
                <a:schemeClr val="dk1"/>
              </a:buClr>
              <a:buSzPts val="1350"/>
              <a:buFont typeface="Arial"/>
              <a:buChar char="•"/>
              <a:defRPr sz="1800" b="0" i="0" u="none" strike="noStrike" cap="none">
                <a:solidFill>
                  <a:schemeClr val="dk1"/>
                </a:solidFill>
                <a:latin typeface="Cabin"/>
                <a:ea typeface="Cabin"/>
                <a:cs typeface="Cabin"/>
                <a:sym typeface="Cabin"/>
              </a:defRPr>
            </a:lvl8pPr>
            <a:lvl9pPr marR="0" lvl="8" algn="l" rtl="0">
              <a:lnSpc>
                <a:spcPct val="90000"/>
              </a:lnSpc>
              <a:spcBef>
                <a:spcPts val="500"/>
              </a:spcBef>
              <a:spcAft>
                <a:spcPts val="0"/>
              </a:spcAft>
              <a:buClr>
                <a:schemeClr val="dk1"/>
              </a:buClr>
              <a:buSzPts val="1350"/>
              <a:buFont typeface="Arial"/>
              <a:buChar char="•"/>
              <a:defRPr sz="1800" b="0" i="0" u="none" strike="noStrike" cap="none">
                <a:solidFill>
                  <a:schemeClr val="dk1"/>
                </a:solidFill>
                <a:latin typeface="Cabin"/>
                <a:ea typeface="Cabin"/>
                <a:cs typeface="Cabin"/>
                <a:sym typeface="Cabin"/>
              </a:defRPr>
            </a:lvl9pPr>
          </a:lstStyle>
          <a:p>
            <a:endParaRPr dirty="0"/>
          </a:p>
        </p:txBody>
      </p:sp>
    </p:spTree>
    <p:extLst>
      <p:ext uri="{BB962C8B-B14F-4D97-AF65-F5344CB8AC3E}">
        <p14:creationId xmlns:p14="http://schemas.microsoft.com/office/powerpoint/2010/main" val="848766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withEffect">
                                  <p:stCondLst>
                                    <p:cond delay="0"/>
                                  </p:stCondLst>
                                  <p:childTnLst>
                                    <p:set>
                                      <p:cBhvr>
                                        <p:cTn id="6" dur="1" fill="hold">
                                          <p:stCondLst>
                                            <p:cond delay="0"/>
                                          </p:stCondLst>
                                        </p:cTn>
                                        <p:tgtEl>
                                          <p:spTgt spid="105"/>
                                        </p:tgtEl>
                                        <p:attrNameLst>
                                          <p:attrName>style.visibility</p:attrName>
                                        </p:attrNameLst>
                                      </p:cBhvr>
                                      <p:to>
                                        <p:strVal val="visible"/>
                                      </p:to>
                                    </p:set>
                                    <p:anim calcmode="lin" valueType="num">
                                      <p:cBhvr additive="base">
                                        <p:cTn id="7" dur="500"/>
                                        <p:tgtEl>
                                          <p:spTgt spid="10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solidFill>
            <a:schemeClr val="accent1"/>
          </a:solidFill>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6/5/2019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784423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solidFill>
            <a:srgbClr val="92D050"/>
          </a:solidFill>
          <a:ln>
            <a:noFill/>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6/5/2019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38755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solidFill>
            <a:schemeClr val="accent3"/>
          </a:solidFill>
          <a:ln>
            <a:noFill/>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6/5/2019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251811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solidFill>
            <a:schemeClr val="accent4"/>
          </a:solidFill>
          <a:ln>
            <a:noFill/>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6/5/2019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998490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7_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solidFill>
            <a:schemeClr val="accent2"/>
          </a:solidFill>
          <a:ln>
            <a:noFill/>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6/5/2019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448283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6/5/2019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160091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6/5/2019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566416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6/5/2019</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67" r:id="rId3"/>
    <p:sldLayoutId id="2147483669" r:id="rId4"/>
    <p:sldLayoutId id="2147483670" r:id="rId5"/>
    <p:sldLayoutId id="2147483671" r:id="rId6"/>
    <p:sldLayoutId id="2147483673" r:id="rId7"/>
    <p:sldLayoutId id="2147483668" r:id="rId8"/>
    <p:sldLayoutId id="2147483672" r:id="rId9"/>
    <p:sldLayoutId id="2147483651" r:id="rId10"/>
    <p:sldLayoutId id="2147483652" r:id="rId11"/>
    <p:sldLayoutId id="2147483653" r:id="rId12"/>
    <p:sldLayoutId id="2147483654" r:id="rId13"/>
    <p:sldLayoutId id="2147483655" r:id="rId14"/>
    <p:sldLayoutId id="2147483656" r:id="rId15"/>
    <p:sldLayoutId id="2147483663" r:id="rId16"/>
    <p:sldLayoutId id="2147483657" r:id="rId17"/>
    <p:sldLayoutId id="2147483666" r:id="rId18"/>
    <p:sldLayoutId id="2147483661" r:id="rId19"/>
    <p:sldLayoutId id="2147483658" r:id="rId20"/>
    <p:sldLayoutId id="2147483659" r:id="rId21"/>
    <p:sldLayoutId id="2147483674" r:id="rId22"/>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1D4CA7-4F5E-495B-971D-AFED1F88B4ED}"/>
              </a:ext>
            </a:extLst>
          </p:cNvPr>
          <p:cNvSpPr>
            <a:spLocks noGrp="1"/>
          </p:cNvSpPr>
          <p:nvPr>
            <p:ph type="ctrTitle"/>
          </p:nvPr>
        </p:nvSpPr>
        <p:spPr/>
        <p:txBody>
          <a:bodyPr/>
          <a:lstStyle/>
          <a:p>
            <a:r>
              <a:rPr lang="en-US" dirty="0">
                <a:latin typeface="Work Sans" panose="020B0604020202020204" charset="0"/>
              </a:rPr>
              <a:t>DIGITAL MARKETING ANALYSIS</a:t>
            </a:r>
          </a:p>
        </p:txBody>
      </p:sp>
      <p:sp>
        <p:nvSpPr>
          <p:cNvPr id="3" name="Subtitle 2">
            <a:extLst>
              <a:ext uri="{FF2B5EF4-FFF2-40B4-BE49-F238E27FC236}">
                <a16:creationId xmlns:a16="http://schemas.microsoft.com/office/drawing/2014/main" id="{DBF2836F-5A48-4948-B051-0E94E89CEB75}"/>
              </a:ext>
            </a:extLst>
          </p:cNvPr>
          <p:cNvSpPr>
            <a:spLocks noGrp="1"/>
          </p:cNvSpPr>
          <p:nvPr>
            <p:ph type="subTitle" idx="1"/>
          </p:nvPr>
        </p:nvSpPr>
        <p:spPr>
          <a:xfrm>
            <a:off x="810001" y="5280847"/>
            <a:ext cx="10572000" cy="434974"/>
          </a:xfrm>
        </p:spPr>
        <p:txBody>
          <a:bodyPr/>
          <a:lstStyle/>
          <a:p>
            <a:r>
              <a:rPr lang="en-US" dirty="0">
                <a:solidFill>
                  <a:schemeClr val="accent2"/>
                </a:solidFill>
                <a:latin typeface="Work Sans" panose="020B0604020202020204" charset="0"/>
              </a:rPr>
              <a:t>AN ASSESSMENT OF ACKERMAN CANCER CENTER’S DIGITAL PRESENCE</a:t>
            </a:r>
          </a:p>
        </p:txBody>
      </p:sp>
      <p:sp>
        <p:nvSpPr>
          <p:cNvPr id="4" name="TextBox 3">
            <a:extLst>
              <a:ext uri="{FF2B5EF4-FFF2-40B4-BE49-F238E27FC236}">
                <a16:creationId xmlns:a16="http://schemas.microsoft.com/office/drawing/2014/main" id="{12CB6D1A-863E-4F91-BC78-FA20B2DA792C}"/>
              </a:ext>
            </a:extLst>
          </p:cNvPr>
          <p:cNvSpPr txBox="1"/>
          <p:nvPr/>
        </p:nvSpPr>
        <p:spPr>
          <a:xfrm>
            <a:off x="810001" y="5715821"/>
            <a:ext cx="3311371" cy="276999"/>
          </a:xfrm>
          <a:prstGeom prst="rect">
            <a:avLst/>
          </a:prstGeom>
          <a:noFill/>
        </p:spPr>
        <p:txBody>
          <a:bodyPr wrap="square" rtlCol="0">
            <a:spAutoFit/>
          </a:bodyPr>
          <a:lstStyle/>
          <a:p>
            <a:r>
              <a:rPr lang="en-US" sz="1200" dirty="0"/>
              <a:t>Prepared by Nicole Cassis | 06.05.19</a:t>
            </a:r>
          </a:p>
        </p:txBody>
      </p:sp>
      <p:pic>
        <p:nvPicPr>
          <p:cNvPr id="8" name="Picture 7">
            <a:extLst>
              <a:ext uri="{FF2B5EF4-FFF2-40B4-BE49-F238E27FC236}">
                <a16:creationId xmlns:a16="http://schemas.microsoft.com/office/drawing/2014/main" id="{7065EB3B-404D-43B9-A5CA-FB223C72A1AF}"/>
              </a:ext>
            </a:extLst>
          </p:cNvPr>
          <p:cNvPicPr>
            <a:picLocks noChangeAspect="1"/>
          </p:cNvPicPr>
          <p:nvPr/>
        </p:nvPicPr>
        <p:blipFill>
          <a:blip r:embed="rId2"/>
          <a:stretch>
            <a:fillRect/>
          </a:stretch>
        </p:blipFill>
        <p:spPr>
          <a:xfrm>
            <a:off x="809999" y="496647"/>
            <a:ext cx="4533900" cy="952500"/>
          </a:xfrm>
          <a:prstGeom prst="rect">
            <a:avLst/>
          </a:prstGeom>
        </p:spPr>
      </p:pic>
    </p:spTree>
    <p:extLst>
      <p:ext uri="{BB962C8B-B14F-4D97-AF65-F5344CB8AC3E}">
        <p14:creationId xmlns:p14="http://schemas.microsoft.com/office/powerpoint/2010/main" val="17422955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B9EC8A5-000F-4B31-A429-2C3071130359}"/>
              </a:ext>
            </a:extLst>
          </p:cNvPr>
          <p:cNvSpPr>
            <a:spLocks noGrp="1"/>
          </p:cNvSpPr>
          <p:nvPr>
            <p:ph type="title"/>
          </p:nvPr>
        </p:nvSpPr>
        <p:spPr/>
        <p:txBody>
          <a:bodyPr/>
          <a:lstStyle/>
          <a:p>
            <a:r>
              <a:rPr lang="en-US" dirty="0"/>
              <a:t>SOCIAL MEDIA ASSESSMENT</a:t>
            </a:r>
          </a:p>
        </p:txBody>
      </p:sp>
      <p:sp>
        <p:nvSpPr>
          <p:cNvPr id="6" name="Rectangle 5">
            <a:extLst>
              <a:ext uri="{FF2B5EF4-FFF2-40B4-BE49-F238E27FC236}">
                <a16:creationId xmlns:a16="http://schemas.microsoft.com/office/drawing/2014/main" id="{624083A3-8ED6-44CA-B8A5-0F7B45F33E36}"/>
              </a:ext>
            </a:extLst>
          </p:cNvPr>
          <p:cNvSpPr/>
          <p:nvPr/>
        </p:nvSpPr>
        <p:spPr>
          <a:xfrm>
            <a:off x="535618" y="2670751"/>
            <a:ext cx="7161321" cy="1754326"/>
          </a:xfrm>
          <a:prstGeom prst="rect">
            <a:avLst/>
          </a:prstGeom>
        </p:spPr>
        <p:txBody>
          <a:bodyPr wrap="square">
            <a:spAutoFit/>
          </a:bodyPr>
          <a:lstStyle/>
          <a:p>
            <a:r>
              <a:rPr lang="en-US" dirty="0">
                <a:solidFill>
                  <a:schemeClr val="accent1">
                    <a:lumMod val="60000"/>
                    <a:lumOff val="40000"/>
                  </a:schemeClr>
                </a:solidFill>
                <a:latin typeface="Work Sans" panose="020B0604020202020204" charset="0"/>
              </a:rPr>
              <a:t>Facebook: </a:t>
            </a:r>
            <a:r>
              <a:rPr lang="en-US" dirty="0">
                <a:latin typeface="Work Sans" panose="020B0604020202020204" charset="0"/>
              </a:rPr>
              <a:t>Active, frequent posts (almost daily) (2500+ followers)</a:t>
            </a:r>
          </a:p>
          <a:p>
            <a:r>
              <a:rPr lang="en-US" dirty="0">
                <a:solidFill>
                  <a:schemeClr val="accent1">
                    <a:lumMod val="60000"/>
                    <a:lumOff val="40000"/>
                  </a:schemeClr>
                </a:solidFill>
                <a:latin typeface="Work Sans" panose="020B0604020202020204" charset="0"/>
              </a:rPr>
              <a:t>Twitter: </a:t>
            </a:r>
            <a:r>
              <a:rPr lang="en-US" dirty="0">
                <a:latin typeface="Work Sans" panose="020B0604020202020204" charset="0"/>
              </a:rPr>
              <a:t>Active, frequent posts (almost daily) (1400+ followers)</a:t>
            </a:r>
          </a:p>
          <a:p>
            <a:r>
              <a:rPr lang="en-US" dirty="0">
                <a:solidFill>
                  <a:schemeClr val="accent1">
                    <a:lumMod val="60000"/>
                    <a:lumOff val="40000"/>
                  </a:schemeClr>
                </a:solidFill>
                <a:latin typeface="Work Sans" panose="020B0604020202020204" charset="0"/>
              </a:rPr>
              <a:t>LinkedIn: </a:t>
            </a:r>
            <a:r>
              <a:rPr lang="en-US" dirty="0">
                <a:latin typeface="Work Sans" panose="020B0604020202020204" charset="0"/>
              </a:rPr>
              <a:t>Active, but in frequent posts (1K followers)</a:t>
            </a:r>
          </a:p>
          <a:p>
            <a:r>
              <a:rPr lang="en-US" dirty="0">
                <a:solidFill>
                  <a:schemeClr val="accent1">
                    <a:lumMod val="60000"/>
                    <a:lumOff val="40000"/>
                  </a:schemeClr>
                </a:solidFill>
                <a:latin typeface="Work Sans" panose="020B0604020202020204" charset="0"/>
              </a:rPr>
              <a:t>Instagram: </a:t>
            </a:r>
            <a:r>
              <a:rPr lang="en-US" dirty="0">
                <a:latin typeface="Work Sans" panose="020B0604020202020204" charset="0"/>
              </a:rPr>
              <a:t>No account</a:t>
            </a:r>
          </a:p>
          <a:p>
            <a:r>
              <a:rPr lang="en-US" dirty="0">
                <a:solidFill>
                  <a:schemeClr val="accent1">
                    <a:lumMod val="60000"/>
                    <a:lumOff val="40000"/>
                  </a:schemeClr>
                </a:solidFill>
                <a:latin typeface="Work Sans" panose="020B0604020202020204" charset="0"/>
              </a:rPr>
              <a:t>YouTube: </a:t>
            </a:r>
            <a:r>
              <a:rPr lang="en-US" dirty="0">
                <a:latin typeface="Work Sans" panose="020B0604020202020204" charset="0"/>
              </a:rPr>
              <a:t>No channel</a:t>
            </a:r>
          </a:p>
          <a:p>
            <a:r>
              <a:rPr lang="en-US" dirty="0">
                <a:solidFill>
                  <a:schemeClr val="accent1">
                    <a:lumMod val="60000"/>
                    <a:lumOff val="40000"/>
                  </a:schemeClr>
                </a:solidFill>
                <a:latin typeface="Work Sans" panose="020B0604020202020204" charset="0"/>
              </a:rPr>
              <a:t>Paid Social: </a:t>
            </a:r>
            <a:r>
              <a:rPr lang="en-US" dirty="0">
                <a:latin typeface="Work Sans" panose="020B0604020202020204" charset="0"/>
              </a:rPr>
              <a:t>Uncertain</a:t>
            </a:r>
          </a:p>
        </p:txBody>
      </p:sp>
    </p:spTree>
    <p:extLst>
      <p:ext uri="{BB962C8B-B14F-4D97-AF65-F5344CB8AC3E}">
        <p14:creationId xmlns:p14="http://schemas.microsoft.com/office/powerpoint/2010/main" val="25537697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B9EC8A5-000F-4B31-A429-2C3071130359}"/>
              </a:ext>
            </a:extLst>
          </p:cNvPr>
          <p:cNvSpPr>
            <a:spLocks noGrp="1"/>
          </p:cNvSpPr>
          <p:nvPr>
            <p:ph type="title"/>
          </p:nvPr>
        </p:nvSpPr>
        <p:spPr/>
        <p:txBody>
          <a:bodyPr/>
          <a:lstStyle/>
          <a:p>
            <a:r>
              <a:rPr lang="en-US" dirty="0"/>
              <a:t>SOCIAL MEDIA RECOMMENDATION</a:t>
            </a:r>
          </a:p>
        </p:txBody>
      </p:sp>
      <p:sp>
        <p:nvSpPr>
          <p:cNvPr id="6" name="Rectangle 5">
            <a:extLst>
              <a:ext uri="{FF2B5EF4-FFF2-40B4-BE49-F238E27FC236}">
                <a16:creationId xmlns:a16="http://schemas.microsoft.com/office/drawing/2014/main" id="{624083A3-8ED6-44CA-B8A5-0F7B45F33E36}"/>
              </a:ext>
            </a:extLst>
          </p:cNvPr>
          <p:cNvSpPr/>
          <p:nvPr/>
        </p:nvSpPr>
        <p:spPr>
          <a:xfrm>
            <a:off x="535618" y="2670751"/>
            <a:ext cx="7853780" cy="2308324"/>
          </a:xfrm>
          <a:prstGeom prst="rect">
            <a:avLst/>
          </a:prstGeom>
        </p:spPr>
        <p:txBody>
          <a:bodyPr wrap="square">
            <a:spAutoFit/>
          </a:bodyPr>
          <a:lstStyle/>
          <a:p>
            <a:r>
              <a:rPr lang="en-US" dirty="0">
                <a:solidFill>
                  <a:schemeClr val="accent1">
                    <a:lumMod val="60000"/>
                    <a:lumOff val="40000"/>
                  </a:schemeClr>
                </a:solidFill>
                <a:latin typeface="Work Sans" panose="020B0604020202020204" charset="0"/>
              </a:rPr>
              <a:t>You need to be reaching the right consumers and telling the right stories.  Get in front of potential customers and drive engagement through to conversion.</a:t>
            </a:r>
          </a:p>
          <a:p>
            <a:endParaRPr lang="en-US" dirty="0">
              <a:solidFill>
                <a:schemeClr val="accent1">
                  <a:lumMod val="60000"/>
                  <a:lumOff val="40000"/>
                </a:schemeClr>
              </a:solidFill>
              <a:latin typeface="Work Sans" panose="020B0604020202020204" charset="0"/>
            </a:endParaRPr>
          </a:p>
          <a:p>
            <a:pPr marL="285750" indent="-285750">
              <a:buFont typeface="Courier New" panose="02070309020205020404" pitchFamily="49" charset="0"/>
              <a:buChar char="o"/>
            </a:pPr>
            <a:r>
              <a:rPr lang="en-US" dirty="0">
                <a:solidFill>
                  <a:schemeClr val="accent1">
                    <a:lumMod val="60000"/>
                    <a:lumOff val="40000"/>
                  </a:schemeClr>
                </a:solidFill>
                <a:latin typeface="Work Sans" panose="020B0604020202020204" charset="0"/>
              </a:rPr>
              <a:t>Post more often on social.</a:t>
            </a:r>
          </a:p>
          <a:p>
            <a:pPr marL="285750" indent="-285750">
              <a:buFont typeface="Courier New" panose="02070309020205020404" pitchFamily="49" charset="0"/>
              <a:buChar char="o"/>
            </a:pPr>
            <a:r>
              <a:rPr lang="en-US" dirty="0">
                <a:solidFill>
                  <a:schemeClr val="accent1">
                    <a:lumMod val="60000"/>
                    <a:lumOff val="40000"/>
                  </a:schemeClr>
                </a:solidFill>
                <a:latin typeface="Work Sans" panose="020B0604020202020204" charset="0"/>
              </a:rPr>
              <a:t>Explore affiliate marketing and micro-influencer strategies.</a:t>
            </a:r>
          </a:p>
          <a:p>
            <a:pPr marL="285750" indent="-285750">
              <a:buFont typeface="Courier New" panose="02070309020205020404" pitchFamily="49" charset="0"/>
              <a:buChar char="o"/>
            </a:pPr>
            <a:r>
              <a:rPr lang="en-US" dirty="0">
                <a:solidFill>
                  <a:schemeClr val="accent1">
                    <a:lumMod val="60000"/>
                    <a:lumOff val="40000"/>
                  </a:schemeClr>
                </a:solidFill>
                <a:latin typeface="Work Sans" panose="020B0604020202020204" charset="0"/>
              </a:rPr>
              <a:t>Host events and promote via social.</a:t>
            </a:r>
          </a:p>
          <a:p>
            <a:pPr marL="285750" indent="-285750">
              <a:buFont typeface="Courier New" panose="02070309020205020404" pitchFamily="49" charset="0"/>
              <a:buChar char="o"/>
            </a:pPr>
            <a:r>
              <a:rPr lang="en-US" dirty="0">
                <a:solidFill>
                  <a:schemeClr val="accent1">
                    <a:lumMod val="60000"/>
                    <a:lumOff val="40000"/>
                  </a:schemeClr>
                </a:solidFill>
                <a:latin typeface="Work Sans" panose="020B0604020202020204" charset="0"/>
              </a:rPr>
              <a:t>Increase post reach by promoting (paid) posts and run paid social ads.</a:t>
            </a:r>
            <a:endParaRPr lang="en-US" dirty="0"/>
          </a:p>
        </p:txBody>
      </p:sp>
    </p:spTree>
    <p:extLst>
      <p:ext uri="{BB962C8B-B14F-4D97-AF65-F5344CB8AC3E}">
        <p14:creationId xmlns:p14="http://schemas.microsoft.com/office/powerpoint/2010/main" val="16431062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BA521-8C35-4302-B3BE-A237B787E9E7}"/>
              </a:ext>
            </a:extLst>
          </p:cNvPr>
          <p:cNvSpPr>
            <a:spLocks noGrp="1"/>
          </p:cNvSpPr>
          <p:nvPr>
            <p:ph type="title"/>
          </p:nvPr>
        </p:nvSpPr>
        <p:spPr/>
        <p:txBody>
          <a:bodyPr/>
          <a:lstStyle/>
          <a:p>
            <a:r>
              <a:rPr lang="en-US" sz="3800" dirty="0">
                <a:latin typeface="Work Sans" panose="020B0604020202020204" charset="0"/>
              </a:rPr>
              <a:t>If you have asked yourself these questions…</a:t>
            </a:r>
          </a:p>
        </p:txBody>
      </p:sp>
      <p:sp>
        <p:nvSpPr>
          <p:cNvPr id="3" name="Content Placeholder 2">
            <a:extLst>
              <a:ext uri="{FF2B5EF4-FFF2-40B4-BE49-F238E27FC236}">
                <a16:creationId xmlns:a16="http://schemas.microsoft.com/office/drawing/2014/main" id="{D375D525-ABFC-469C-8E65-50D7F391443B}"/>
              </a:ext>
            </a:extLst>
          </p:cNvPr>
          <p:cNvSpPr>
            <a:spLocks noGrp="1"/>
          </p:cNvSpPr>
          <p:nvPr>
            <p:ph idx="1"/>
          </p:nvPr>
        </p:nvSpPr>
        <p:spPr>
          <a:xfrm>
            <a:off x="810000" y="2929631"/>
            <a:ext cx="10554574" cy="3081567"/>
          </a:xfrm>
        </p:spPr>
        <p:txBody>
          <a:bodyPr>
            <a:normAutofit fontScale="92500"/>
          </a:bodyPr>
          <a:lstStyle/>
          <a:p>
            <a:r>
              <a:rPr lang="en-US" dirty="0">
                <a:solidFill>
                  <a:schemeClr val="accent2"/>
                </a:solidFill>
                <a:latin typeface="Work Sans" panose="020B0604020202020204" charset="0"/>
              </a:rPr>
              <a:t>Why are we not meeting our growth goals and seeing more new patients?</a:t>
            </a:r>
          </a:p>
          <a:p>
            <a:r>
              <a:rPr lang="en-US" dirty="0">
                <a:solidFill>
                  <a:schemeClr val="accent2"/>
                </a:solidFill>
                <a:latin typeface="Work Sans" panose="020B0604020202020204" charset="0"/>
              </a:rPr>
              <a:t>Is my digital marketing working and am I generating new patients from it? </a:t>
            </a:r>
            <a:r>
              <a:rPr lang="en-US" dirty="0">
                <a:latin typeface="Work Sans" panose="020B0604020202020204" charset="0"/>
              </a:rPr>
              <a:t>(Are you doing any digital marketing?)</a:t>
            </a:r>
          </a:p>
          <a:p>
            <a:r>
              <a:rPr lang="en-US" dirty="0">
                <a:solidFill>
                  <a:schemeClr val="accent2"/>
                </a:solidFill>
                <a:latin typeface="Work Sans" panose="020B0604020202020204" charset="0"/>
              </a:rPr>
              <a:t>Are my social media efforts getting new patients and/or supporters?</a:t>
            </a:r>
          </a:p>
          <a:p>
            <a:r>
              <a:rPr lang="en-US" dirty="0">
                <a:solidFill>
                  <a:schemeClr val="accent2"/>
                </a:solidFill>
                <a:latin typeface="Work Sans" panose="020B0604020202020204" charset="0"/>
              </a:rPr>
              <a:t>Is my marketing team/agency doing good work? </a:t>
            </a:r>
            <a:r>
              <a:rPr lang="en-US" dirty="0">
                <a:latin typeface="Work Sans" panose="020B0604020202020204" charset="0"/>
              </a:rPr>
              <a:t>(Do you have a team?)</a:t>
            </a:r>
          </a:p>
          <a:p>
            <a:r>
              <a:rPr lang="en-US" dirty="0">
                <a:solidFill>
                  <a:schemeClr val="accent2"/>
                </a:solidFill>
                <a:latin typeface="Work Sans" panose="020B0604020202020204" charset="0"/>
              </a:rPr>
              <a:t>Is this the best my SEO can get? </a:t>
            </a:r>
            <a:r>
              <a:rPr lang="en-US" dirty="0">
                <a:latin typeface="Work Sans" panose="020B0604020202020204" charset="0"/>
              </a:rPr>
              <a:t>(Do you know your baseline organic traffic and how it is trending?)</a:t>
            </a:r>
          </a:p>
          <a:p>
            <a:r>
              <a:rPr lang="en-US" dirty="0">
                <a:solidFill>
                  <a:schemeClr val="accent2"/>
                </a:solidFill>
                <a:latin typeface="Work Sans" panose="020B0604020202020204" charset="0"/>
              </a:rPr>
              <a:t>Is it worth the investment to hold community events, and how do I measure success?</a:t>
            </a:r>
          </a:p>
          <a:p>
            <a:r>
              <a:rPr lang="en-US" dirty="0">
                <a:solidFill>
                  <a:schemeClr val="accent2"/>
                </a:solidFill>
                <a:latin typeface="Work Sans" panose="020B0604020202020204" charset="0"/>
              </a:rPr>
              <a:t>Where are the bulk of our new clients coming from and how do I get more of them?</a:t>
            </a:r>
          </a:p>
          <a:p>
            <a:pPr marL="0" indent="0">
              <a:buNone/>
            </a:pPr>
            <a:endParaRPr lang="en-US" dirty="0">
              <a:solidFill>
                <a:schemeClr val="accent2"/>
              </a:solidFill>
              <a:latin typeface="Work Sans" panose="020B0604020202020204" charset="0"/>
            </a:endParaRPr>
          </a:p>
          <a:p>
            <a:pPr marL="0" indent="0">
              <a:buNone/>
            </a:pPr>
            <a:endParaRPr lang="en-US" dirty="0">
              <a:solidFill>
                <a:schemeClr val="accent2"/>
              </a:solidFill>
              <a:latin typeface="Work Sans" panose="020B0604020202020204" charset="0"/>
            </a:endParaRPr>
          </a:p>
        </p:txBody>
      </p:sp>
    </p:spTree>
    <p:extLst>
      <p:ext uri="{BB962C8B-B14F-4D97-AF65-F5344CB8AC3E}">
        <p14:creationId xmlns:p14="http://schemas.microsoft.com/office/powerpoint/2010/main" val="1964064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15BA10A-A7CA-404C-94B4-022AFADDC6DA}"/>
              </a:ext>
            </a:extLst>
          </p:cNvPr>
          <p:cNvSpPr txBox="1">
            <a:spLocks noGrp="1"/>
          </p:cNvSpPr>
          <p:nvPr>
            <p:ph idx="1"/>
          </p:nvPr>
        </p:nvSpPr>
        <p:spPr>
          <a:xfrm>
            <a:off x="819150" y="2222500"/>
            <a:ext cx="10553700" cy="2695729"/>
          </a:xfrm>
          <a:prstGeom prst="rect">
            <a:avLst/>
          </a:prstGeom>
          <a:effectLst>
            <a:outerShdw blurRad="50800" dir="14400000">
              <a:srgbClr val="000000">
                <a:alpha val="60000"/>
              </a:srgbClr>
            </a:outerShdw>
          </a:effectLst>
        </p:spPr>
        <p:txBody>
          <a:bodyPr vert="horz" lIns="91440" tIns="45720" rIns="91440" bIns="45720" rtlCol="0" anchor="b">
            <a:noAutofit/>
          </a:bodyPr>
          <a:lst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800" dirty="0">
                <a:solidFill>
                  <a:srgbClr val="92D050"/>
                </a:solidFill>
                <a:latin typeface="Work Sans" panose="020B0604020202020204" charset="0"/>
              </a:rPr>
              <a:t>… If you have been asking those questions, and you don’t know the answers, it might be time to bring onboard a marketing leader who can help.</a:t>
            </a:r>
          </a:p>
        </p:txBody>
      </p:sp>
    </p:spTree>
    <p:extLst>
      <p:ext uri="{BB962C8B-B14F-4D97-AF65-F5344CB8AC3E}">
        <p14:creationId xmlns:p14="http://schemas.microsoft.com/office/powerpoint/2010/main" val="38555928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DD193-C977-497A-8FB3-FB949A7E106B}"/>
              </a:ext>
            </a:extLst>
          </p:cNvPr>
          <p:cNvSpPr>
            <a:spLocks noGrp="1"/>
          </p:cNvSpPr>
          <p:nvPr>
            <p:ph type="title"/>
          </p:nvPr>
        </p:nvSpPr>
        <p:spPr>
          <a:xfrm>
            <a:off x="3988305" y="133723"/>
            <a:ext cx="4852988" cy="1617163"/>
          </a:xfrm>
        </p:spPr>
        <p:txBody>
          <a:bodyPr>
            <a:normAutofit/>
          </a:bodyPr>
          <a:lstStyle/>
          <a:p>
            <a:r>
              <a:rPr lang="en-US" sz="3600" dirty="0"/>
              <a:t>NICOLE CASSIS</a:t>
            </a:r>
          </a:p>
        </p:txBody>
      </p:sp>
      <p:pic>
        <p:nvPicPr>
          <p:cNvPr id="5" name="Google Shape;118;p27">
            <a:extLst>
              <a:ext uri="{FF2B5EF4-FFF2-40B4-BE49-F238E27FC236}">
                <a16:creationId xmlns:a16="http://schemas.microsoft.com/office/drawing/2014/main" id="{4C6AD47E-C0DC-47E4-94CF-D6326A395EFA}"/>
              </a:ext>
            </a:extLst>
          </p:cNvPr>
          <p:cNvPicPr preferRelativeResize="0">
            <a:picLocks noGrp="1"/>
          </p:cNvPicPr>
          <p:nvPr>
            <p:ph type="pic" sz="quarter" idx="13"/>
          </p:nvPr>
        </p:nvPicPr>
        <p:blipFill>
          <a:blip r:embed="rId2"/>
          <a:srcRect l="5567" r="5567"/>
          <a:stretch>
            <a:fillRect/>
          </a:stretch>
        </p:blipFill>
        <p:spPr>
          <a:xfrm>
            <a:off x="954551" y="1063957"/>
            <a:ext cx="2032970" cy="2287687"/>
          </a:xfrm>
          <a:prstGeom prst="ellipse">
            <a:avLst/>
          </a:prstGeom>
          <a:noFill/>
          <a:ln w="28575" cap="flat" cmpd="sng">
            <a:solidFill>
              <a:schemeClr val="lt1"/>
            </a:solidFill>
            <a:prstDash val="solid"/>
            <a:round/>
            <a:headEnd type="none" w="sm" len="sm"/>
            <a:tailEnd type="none" w="sm" len="sm"/>
          </a:ln>
        </p:spPr>
      </p:pic>
      <p:sp>
        <p:nvSpPr>
          <p:cNvPr id="6" name="Google Shape;115;p27">
            <a:extLst>
              <a:ext uri="{FF2B5EF4-FFF2-40B4-BE49-F238E27FC236}">
                <a16:creationId xmlns:a16="http://schemas.microsoft.com/office/drawing/2014/main" id="{BA4BB6DC-9BA8-44A9-83DC-BBF9138BC843}"/>
              </a:ext>
            </a:extLst>
          </p:cNvPr>
          <p:cNvSpPr txBox="1">
            <a:spLocks noGrp="1"/>
          </p:cNvSpPr>
          <p:nvPr>
            <p:ph type="body" sz="half" idx="2"/>
          </p:nvPr>
        </p:nvSpPr>
        <p:spPr>
          <a:xfrm>
            <a:off x="3987964" y="1750939"/>
            <a:ext cx="3622789" cy="398462"/>
          </a:xfrm>
          <a:prstGeom prst="rect">
            <a:avLst/>
          </a:prstGeom>
          <a:solidFill>
            <a:schemeClr val="tx1">
              <a:lumMod val="75000"/>
              <a:lumOff val="25000"/>
            </a:schemeClr>
          </a:solidFill>
          <a:ln>
            <a:noFill/>
          </a:ln>
        </p:spPr>
        <p:txBody>
          <a:bodyPr spcFirstLastPara="1" wrap="square" lIns="91425" tIns="0" rIns="91425" bIns="82296" anchor="ctr" anchorCtr="0">
            <a:noAutofit/>
          </a:bodyPr>
          <a:lstStyle/>
          <a:p>
            <a:pPr lvl="0" algn="ctr"/>
            <a:r>
              <a:rPr lang="en-US" sz="900" b="1" i="0" u="none" strike="noStrike" cap="none" dirty="0">
                <a:solidFill>
                  <a:schemeClr val="accent1"/>
                </a:solidFill>
                <a:latin typeface="Work Sans" panose="020B0604020202020204" charset="0"/>
                <a:ea typeface="Cabin"/>
                <a:cs typeface="Cabin"/>
                <a:sym typeface="Cabin"/>
              </a:rPr>
              <a:t>COMMUNICATOR</a:t>
            </a:r>
            <a:r>
              <a:rPr lang="en-US" sz="3200" b="1" i="0" u="none" strike="noStrike" cap="none" baseline="-9000" dirty="0">
                <a:solidFill>
                  <a:schemeClr val="bg1"/>
                </a:solidFill>
                <a:latin typeface="Work Sans" panose="020B0604020202020204" charset="0"/>
                <a:ea typeface="Cabin"/>
                <a:cs typeface="Cabin"/>
                <a:sym typeface="Cabin"/>
              </a:rPr>
              <a:t> </a:t>
            </a:r>
            <a:r>
              <a:rPr lang="en-US" sz="3200" b="1" i="0" u="none" strike="noStrike" cap="none" baseline="-9000" dirty="0">
                <a:solidFill>
                  <a:schemeClr val="bg1"/>
                </a:solidFill>
                <a:latin typeface="Work Sans" panose="020B0604020202020204" charset="0"/>
                <a:ea typeface="Cabin"/>
                <a:cs typeface="Times New Roman" panose="02020603050405020304" pitchFamily="18" charset="0"/>
                <a:sym typeface="Cabin"/>
              </a:rPr>
              <a:t>·</a:t>
            </a:r>
            <a:r>
              <a:rPr lang="en-US" sz="3200" b="1" i="0" u="none" strike="noStrike" cap="none" baseline="-9000" dirty="0">
                <a:solidFill>
                  <a:schemeClr val="bg1"/>
                </a:solidFill>
                <a:latin typeface="Work Sans" panose="020B0604020202020204" charset="0"/>
                <a:ea typeface="Cabin"/>
                <a:cs typeface="Cabin"/>
                <a:sym typeface="Cabin"/>
              </a:rPr>
              <a:t> </a:t>
            </a:r>
            <a:r>
              <a:rPr lang="en-US" sz="900" b="1" i="0" u="none" strike="noStrike" cap="none" dirty="0">
                <a:solidFill>
                  <a:schemeClr val="accent2"/>
                </a:solidFill>
                <a:latin typeface="Work Sans" panose="020B0604020202020204" charset="0"/>
                <a:ea typeface="Cabin"/>
                <a:cs typeface="Cabin"/>
                <a:sym typeface="Cabin"/>
              </a:rPr>
              <a:t>MARKETER</a:t>
            </a:r>
            <a:r>
              <a:rPr lang="en-US" sz="3200" b="1" baseline="-9000" dirty="0">
                <a:solidFill>
                  <a:schemeClr val="bg1"/>
                </a:solidFill>
                <a:latin typeface="Work Sans" panose="020B0604020202020204" charset="0"/>
                <a:ea typeface="Cabin"/>
                <a:cs typeface="Cabin"/>
                <a:sym typeface="Cabin"/>
              </a:rPr>
              <a:t> </a:t>
            </a:r>
            <a:r>
              <a:rPr lang="en-US" sz="3200" b="1" baseline="-9000" dirty="0">
                <a:solidFill>
                  <a:schemeClr val="bg1"/>
                </a:solidFill>
                <a:latin typeface="Work Sans" panose="020B0604020202020204" charset="0"/>
                <a:ea typeface="Cabin"/>
                <a:cs typeface="Times New Roman" panose="02020603050405020304" pitchFamily="18" charset="0"/>
                <a:sym typeface="Cabin"/>
              </a:rPr>
              <a:t>·</a:t>
            </a:r>
            <a:r>
              <a:rPr lang="en-US" sz="3200" b="1" baseline="-9000" dirty="0">
                <a:solidFill>
                  <a:schemeClr val="bg1"/>
                </a:solidFill>
                <a:latin typeface="Work Sans" panose="020B0604020202020204" charset="0"/>
                <a:ea typeface="Cabin"/>
                <a:cs typeface="Cabin"/>
                <a:sym typeface="Cabin"/>
              </a:rPr>
              <a:t> </a:t>
            </a:r>
            <a:r>
              <a:rPr lang="en-US" sz="900" b="1" i="0" u="none" strike="noStrike" cap="none" dirty="0">
                <a:solidFill>
                  <a:schemeClr val="accent3"/>
                </a:solidFill>
                <a:latin typeface="Work Sans" panose="020B0604020202020204" charset="0"/>
                <a:ea typeface="Cabin"/>
                <a:cs typeface="Cabin"/>
                <a:sym typeface="Cabin"/>
              </a:rPr>
              <a:t>STRATEGIST</a:t>
            </a:r>
            <a:endParaRPr sz="900" b="1" i="0" u="none" strike="noStrike" cap="none" dirty="0">
              <a:solidFill>
                <a:schemeClr val="accent3"/>
              </a:solidFill>
              <a:latin typeface="Work Sans" panose="020B0604020202020204" charset="0"/>
              <a:ea typeface="Cabin"/>
              <a:cs typeface="Cabin"/>
              <a:sym typeface="Cabin"/>
            </a:endParaRPr>
          </a:p>
        </p:txBody>
      </p:sp>
      <p:sp>
        <p:nvSpPr>
          <p:cNvPr id="7" name="Google Shape;192;p33">
            <a:extLst>
              <a:ext uri="{FF2B5EF4-FFF2-40B4-BE49-F238E27FC236}">
                <a16:creationId xmlns:a16="http://schemas.microsoft.com/office/drawing/2014/main" id="{013E83F3-F12B-422A-862C-64D134EAFBD8}"/>
              </a:ext>
            </a:extLst>
          </p:cNvPr>
          <p:cNvSpPr txBox="1"/>
          <p:nvPr/>
        </p:nvSpPr>
        <p:spPr>
          <a:xfrm>
            <a:off x="1321382" y="3950204"/>
            <a:ext cx="2785740" cy="282770"/>
          </a:xfrm>
          <a:prstGeom prst="rect">
            <a:avLst/>
          </a:prstGeom>
          <a:noFill/>
          <a:ln>
            <a:noFill/>
          </a:ln>
        </p:spPr>
        <p:txBody>
          <a:bodyPr spcFirstLastPara="1" wrap="square" lIns="91425" tIns="45700" rIns="91425" bIns="45700" anchor="t" anchorCtr="0">
            <a:noAutofit/>
          </a:bodyPr>
          <a:lstStyle/>
          <a:p>
            <a:pPr marL="0" marR="0" lvl="0" indent="0" algn="l" rtl="0">
              <a:lnSpc>
                <a:spcPct val="150000"/>
              </a:lnSpc>
              <a:spcBef>
                <a:spcPts val="0"/>
              </a:spcBef>
              <a:spcAft>
                <a:spcPts val="0"/>
              </a:spcAft>
              <a:buNone/>
            </a:pPr>
            <a:r>
              <a:rPr lang="en-US" sz="825" dirty="0">
                <a:latin typeface="Work Sans" panose="020B0604020202020204" charset="0"/>
                <a:ea typeface="Cabin"/>
                <a:cs typeface="Cabin"/>
                <a:sym typeface="Cabin"/>
              </a:rPr>
              <a:t>NICOLE CASSIS</a:t>
            </a:r>
            <a:endParaRPr sz="825" dirty="0">
              <a:latin typeface="Work Sans" panose="020B0604020202020204" charset="0"/>
              <a:ea typeface="Cabin"/>
              <a:cs typeface="Cabin"/>
              <a:sym typeface="Cabin"/>
            </a:endParaRPr>
          </a:p>
        </p:txBody>
      </p:sp>
      <p:sp>
        <p:nvSpPr>
          <p:cNvPr id="8" name="Google Shape;200;p33">
            <a:extLst>
              <a:ext uri="{FF2B5EF4-FFF2-40B4-BE49-F238E27FC236}">
                <a16:creationId xmlns:a16="http://schemas.microsoft.com/office/drawing/2014/main" id="{8C88F3A7-A585-4F61-9310-AE719170C38E}"/>
              </a:ext>
            </a:extLst>
          </p:cNvPr>
          <p:cNvSpPr txBox="1"/>
          <p:nvPr/>
        </p:nvSpPr>
        <p:spPr>
          <a:xfrm>
            <a:off x="1321382" y="4292727"/>
            <a:ext cx="1801044" cy="282770"/>
          </a:xfrm>
          <a:prstGeom prst="rect">
            <a:avLst/>
          </a:prstGeom>
          <a:noFill/>
          <a:ln>
            <a:noFill/>
          </a:ln>
        </p:spPr>
        <p:txBody>
          <a:bodyPr spcFirstLastPara="1" wrap="square" lIns="91425" tIns="45700" rIns="91425" bIns="45700" anchor="t" anchorCtr="0">
            <a:noAutofit/>
          </a:bodyPr>
          <a:lstStyle/>
          <a:p>
            <a:pPr marL="0" marR="0" lvl="0" indent="0" algn="l" rtl="0">
              <a:lnSpc>
                <a:spcPct val="150000"/>
              </a:lnSpc>
              <a:spcBef>
                <a:spcPts val="0"/>
              </a:spcBef>
              <a:spcAft>
                <a:spcPts val="0"/>
              </a:spcAft>
              <a:buNone/>
            </a:pPr>
            <a:r>
              <a:rPr lang="en-US" sz="825" dirty="0">
                <a:latin typeface="Work Sans" panose="020B0604020202020204" charset="0"/>
                <a:ea typeface="Cabin"/>
                <a:cs typeface="Cabin"/>
                <a:sym typeface="Cabin"/>
              </a:rPr>
              <a:t>cassis.nicole@gmail.com</a:t>
            </a:r>
            <a:endParaRPr sz="825" dirty="0">
              <a:latin typeface="Work Sans" panose="020B0604020202020204" charset="0"/>
              <a:ea typeface="Cabin"/>
              <a:cs typeface="Cabin"/>
              <a:sym typeface="Cabin"/>
            </a:endParaRPr>
          </a:p>
        </p:txBody>
      </p:sp>
      <p:sp>
        <p:nvSpPr>
          <p:cNvPr id="9" name="Google Shape;201;p33">
            <a:extLst>
              <a:ext uri="{FF2B5EF4-FFF2-40B4-BE49-F238E27FC236}">
                <a16:creationId xmlns:a16="http://schemas.microsoft.com/office/drawing/2014/main" id="{B2CDC514-B953-436C-86AC-94ED2EA185F3}"/>
              </a:ext>
            </a:extLst>
          </p:cNvPr>
          <p:cNvSpPr txBox="1"/>
          <p:nvPr/>
        </p:nvSpPr>
        <p:spPr>
          <a:xfrm>
            <a:off x="1321382" y="4631298"/>
            <a:ext cx="2785740" cy="282770"/>
          </a:xfrm>
          <a:prstGeom prst="rect">
            <a:avLst/>
          </a:prstGeom>
          <a:noFill/>
          <a:ln>
            <a:noFill/>
          </a:ln>
        </p:spPr>
        <p:txBody>
          <a:bodyPr spcFirstLastPara="1" wrap="square" lIns="91425" tIns="45700" rIns="91425" bIns="45700" anchor="t" anchorCtr="0">
            <a:noAutofit/>
          </a:bodyPr>
          <a:lstStyle/>
          <a:p>
            <a:pPr marL="0" marR="0" lvl="0" indent="0" algn="l" rtl="0">
              <a:lnSpc>
                <a:spcPct val="150000"/>
              </a:lnSpc>
              <a:spcBef>
                <a:spcPts val="0"/>
              </a:spcBef>
              <a:spcAft>
                <a:spcPts val="0"/>
              </a:spcAft>
              <a:buNone/>
            </a:pPr>
            <a:r>
              <a:rPr lang="en-US" sz="825" dirty="0">
                <a:latin typeface="Work Sans" panose="020B0604020202020204" charset="0"/>
                <a:ea typeface="Cabin"/>
                <a:cs typeface="Cabin"/>
                <a:sym typeface="Cabin"/>
              </a:rPr>
              <a:t>904.303.5142</a:t>
            </a:r>
            <a:endParaRPr sz="825" dirty="0">
              <a:latin typeface="Work Sans" panose="020B0604020202020204" charset="0"/>
              <a:ea typeface="Cabin"/>
              <a:cs typeface="Cabin"/>
              <a:sym typeface="Cabin"/>
            </a:endParaRPr>
          </a:p>
        </p:txBody>
      </p:sp>
      <p:sp>
        <p:nvSpPr>
          <p:cNvPr id="10" name="Google Shape;202;p33">
            <a:extLst>
              <a:ext uri="{FF2B5EF4-FFF2-40B4-BE49-F238E27FC236}">
                <a16:creationId xmlns:a16="http://schemas.microsoft.com/office/drawing/2014/main" id="{A0DB499D-5B64-4615-8A5C-30ACCC5A1E17}"/>
              </a:ext>
            </a:extLst>
          </p:cNvPr>
          <p:cNvSpPr txBox="1"/>
          <p:nvPr/>
        </p:nvSpPr>
        <p:spPr>
          <a:xfrm>
            <a:off x="1321382" y="4946450"/>
            <a:ext cx="3286269" cy="282770"/>
          </a:xfrm>
          <a:prstGeom prst="rect">
            <a:avLst/>
          </a:prstGeom>
          <a:noFill/>
          <a:ln>
            <a:noFill/>
          </a:ln>
        </p:spPr>
        <p:txBody>
          <a:bodyPr spcFirstLastPara="1" wrap="square" lIns="91425" tIns="45700" rIns="91425" bIns="45700" anchor="t" anchorCtr="0">
            <a:noAutofit/>
          </a:bodyPr>
          <a:lstStyle/>
          <a:p>
            <a:pPr marL="0" marR="0" lvl="0" indent="0" algn="l" rtl="0">
              <a:lnSpc>
                <a:spcPct val="150000"/>
              </a:lnSpc>
              <a:spcBef>
                <a:spcPts val="0"/>
              </a:spcBef>
              <a:spcAft>
                <a:spcPts val="0"/>
              </a:spcAft>
              <a:buNone/>
            </a:pPr>
            <a:r>
              <a:rPr lang="en-US" sz="825" dirty="0">
                <a:latin typeface="Work Sans" panose="020B0604020202020204" charset="0"/>
                <a:ea typeface="Cabin"/>
                <a:cs typeface="Cabin"/>
                <a:sym typeface="Cabin"/>
              </a:rPr>
              <a:t>1810 Providence Hollow Lane, Jacksonville, FL 32223</a:t>
            </a:r>
            <a:endParaRPr sz="825" dirty="0">
              <a:latin typeface="Work Sans" panose="020B0604020202020204" charset="0"/>
              <a:ea typeface="Cabin"/>
              <a:cs typeface="Cabin"/>
              <a:sym typeface="Cabin"/>
            </a:endParaRPr>
          </a:p>
        </p:txBody>
      </p:sp>
      <p:grpSp>
        <p:nvGrpSpPr>
          <p:cNvPr id="11" name="Google Shape;203;p33">
            <a:extLst>
              <a:ext uri="{FF2B5EF4-FFF2-40B4-BE49-F238E27FC236}">
                <a16:creationId xmlns:a16="http://schemas.microsoft.com/office/drawing/2014/main" id="{303F41AE-58B9-4BE9-B5EB-7EF841123287}"/>
              </a:ext>
            </a:extLst>
          </p:cNvPr>
          <p:cNvGrpSpPr/>
          <p:nvPr/>
        </p:nvGrpSpPr>
        <p:grpSpPr>
          <a:xfrm>
            <a:off x="961008" y="4997037"/>
            <a:ext cx="155383" cy="195707"/>
            <a:chOff x="5113" y="193"/>
            <a:chExt cx="578" cy="728"/>
          </a:xfrm>
          <a:solidFill>
            <a:schemeClr val="accent2"/>
          </a:solidFill>
        </p:grpSpPr>
        <p:sp>
          <p:nvSpPr>
            <p:cNvPr id="12" name="Google Shape;204;p33">
              <a:extLst>
                <a:ext uri="{FF2B5EF4-FFF2-40B4-BE49-F238E27FC236}">
                  <a16:creationId xmlns:a16="http://schemas.microsoft.com/office/drawing/2014/main" id="{77C644A3-58CB-4D24-80DD-25AEF8AD2334}"/>
                </a:ext>
              </a:extLst>
            </p:cNvPr>
            <p:cNvSpPr/>
            <p:nvPr/>
          </p:nvSpPr>
          <p:spPr>
            <a:xfrm>
              <a:off x="5113" y="193"/>
              <a:ext cx="578" cy="728"/>
            </a:xfrm>
            <a:custGeom>
              <a:avLst/>
              <a:gdLst/>
              <a:ahLst/>
              <a:cxnLst/>
              <a:rect l="l" t="t" r="r" b="b"/>
              <a:pathLst>
                <a:path w="2891" h="3639" extrusionOk="0">
                  <a:moveTo>
                    <a:pt x="1445" y="582"/>
                  </a:moveTo>
                  <a:lnTo>
                    <a:pt x="1370" y="586"/>
                  </a:lnTo>
                  <a:lnTo>
                    <a:pt x="1295" y="595"/>
                  </a:lnTo>
                  <a:lnTo>
                    <a:pt x="1224" y="610"/>
                  </a:lnTo>
                  <a:lnTo>
                    <a:pt x="1154" y="631"/>
                  </a:lnTo>
                  <a:lnTo>
                    <a:pt x="1087" y="658"/>
                  </a:lnTo>
                  <a:lnTo>
                    <a:pt x="1023" y="690"/>
                  </a:lnTo>
                  <a:lnTo>
                    <a:pt x="962" y="726"/>
                  </a:lnTo>
                  <a:lnTo>
                    <a:pt x="904" y="769"/>
                  </a:lnTo>
                  <a:lnTo>
                    <a:pt x="850" y="814"/>
                  </a:lnTo>
                  <a:lnTo>
                    <a:pt x="800" y="864"/>
                  </a:lnTo>
                  <a:lnTo>
                    <a:pt x="754" y="918"/>
                  </a:lnTo>
                  <a:lnTo>
                    <a:pt x="713" y="976"/>
                  </a:lnTo>
                  <a:lnTo>
                    <a:pt x="676" y="1036"/>
                  </a:lnTo>
                  <a:lnTo>
                    <a:pt x="644" y="1100"/>
                  </a:lnTo>
                  <a:lnTo>
                    <a:pt x="617" y="1166"/>
                  </a:lnTo>
                  <a:lnTo>
                    <a:pt x="596" y="1236"/>
                  </a:lnTo>
                  <a:lnTo>
                    <a:pt x="580" y="1308"/>
                  </a:lnTo>
                  <a:lnTo>
                    <a:pt x="570" y="1381"/>
                  </a:lnTo>
                  <a:lnTo>
                    <a:pt x="567" y="1457"/>
                  </a:lnTo>
                  <a:lnTo>
                    <a:pt x="570" y="1530"/>
                  </a:lnTo>
                  <a:lnTo>
                    <a:pt x="579" y="1601"/>
                  </a:lnTo>
                  <a:lnTo>
                    <a:pt x="594" y="1669"/>
                  </a:lnTo>
                  <a:lnTo>
                    <a:pt x="613" y="1736"/>
                  </a:lnTo>
                  <a:lnTo>
                    <a:pt x="638" y="1801"/>
                  </a:lnTo>
                  <a:lnTo>
                    <a:pt x="667" y="1862"/>
                  </a:lnTo>
                  <a:lnTo>
                    <a:pt x="702" y="1922"/>
                  </a:lnTo>
                  <a:lnTo>
                    <a:pt x="740" y="1978"/>
                  </a:lnTo>
                  <a:lnTo>
                    <a:pt x="783" y="2030"/>
                  </a:lnTo>
                  <a:lnTo>
                    <a:pt x="796" y="2009"/>
                  </a:lnTo>
                  <a:lnTo>
                    <a:pt x="813" y="1991"/>
                  </a:lnTo>
                  <a:lnTo>
                    <a:pt x="833" y="1974"/>
                  </a:lnTo>
                  <a:lnTo>
                    <a:pt x="856" y="1961"/>
                  </a:lnTo>
                  <a:lnTo>
                    <a:pt x="884" y="1952"/>
                  </a:lnTo>
                  <a:lnTo>
                    <a:pt x="924" y="1941"/>
                  </a:lnTo>
                  <a:lnTo>
                    <a:pt x="962" y="1927"/>
                  </a:lnTo>
                  <a:lnTo>
                    <a:pt x="997" y="1914"/>
                  </a:lnTo>
                  <a:lnTo>
                    <a:pt x="1032" y="1900"/>
                  </a:lnTo>
                  <a:lnTo>
                    <a:pt x="1064" y="1885"/>
                  </a:lnTo>
                  <a:lnTo>
                    <a:pt x="1093" y="1871"/>
                  </a:lnTo>
                  <a:lnTo>
                    <a:pt x="1120" y="1857"/>
                  </a:lnTo>
                  <a:lnTo>
                    <a:pt x="1143" y="1843"/>
                  </a:lnTo>
                  <a:lnTo>
                    <a:pt x="1162" y="1832"/>
                  </a:lnTo>
                  <a:lnTo>
                    <a:pt x="1177" y="1822"/>
                  </a:lnTo>
                  <a:lnTo>
                    <a:pt x="1190" y="1814"/>
                  </a:lnTo>
                  <a:lnTo>
                    <a:pt x="1196" y="1810"/>
                  </a:lnTo>
                  <a:lnTo>
                    <a:pt x="1200" y="1808"/>
                  </a:lnTo>
                  <a:lnTo>
                    <a:pt x="1310" y="2156"/>
                  </a:lnTo>
                  <a:lnTo>
                    <a:pt x="1330" y="2221"/>
                  </a:lnTo>
                  <a:lnTo>
                    <a:pt x="1330" y="2220"/>
                  </a:lnTo>
                  <a:lnTo>
                    <a:pt x="1349" y="2275"/>
                  </a:lnTo>
                  <a:lnTo>
                    <a:pt x="1406" y="2111"/>
                  </a:lnTo>
                  <a:lnTo>
                    <a:pt x="1386" y="2081"/>
                  </a:lnTo>
                  <a:lnTo>
                    <a:pt x="1371" y="2055"/>
                  </a:lnTo>
                  <a:lnTo>
                    <a:pt x="1360" y="2032"/>
                  </a:lnTo>
                  <a:lnTo>
                    <a:pt x="1353" y="2011"/>
                  </a:lnTo>
                  <a:lnTo>
                    <a:pt x="1350" y="1993"/>
                  </a:lnTo>
                  <a:lnTo>
                    <a:pt x="1350" y="1977"/>
                  </a:lnTo>
                  <a:lnTo>
                    <a:pt x="1353" y="1964"/>
                  </a:lnTo>
                  <a:lnTo>
                    <a:pt x="1357" y="1952"/>
                  </a:lnTo>
                  <a:lnTo>
                    <a:pt x="1364" y="1943"/>
                  </a:lnTo>
                  <a:lnTo>
                    <a:pt x="1373" y="1935"/>
                  </a:lnTo>
                  <a:lnTo>
                    <a:pt x="1382" y="1929"/>
                  </a:lnTo>
                  <a:lnTo>
                    <a:pt x="1392" y="1924"/>
                  </a:lnTo>
                  <a:lnTo>
                    <a:pt x="1402" y="1921"/>
                  </a:lnTo>
                  <a:lnTo>
                    <a:pt x="1412" y="1919"/>
                  </a:lnTo>
                  <a:lnTo>
                    <a:pt x="1422" y="1916"/>
                  </a:lnTo>
                  <a:lnTo>
                    <a:pt x="1430" y="1915"/>
                  </a:lnTo>
                  <a:lnTo>
                    <a:pt x="1437" y="1915"/>
                  </a:lnTo>
                  <a:lnTo>
                    <a:pt x="1442" y="1915"/>
                  </a:lnTo>
                  <a:lnTo>
                    <a:pt x="1445" y="1915"/>
                  </a:lnTo>
                  <a:lnTo>
                    <a:pt x="1448" y="1915"/>
                  </a:lnTo>
                  <a:lnTo>
                    <a:pt x="1453" y="1915"/>
                  </a:lnTo>
                  <a:lnTo>
                    <a:pt x="1460" y="1915"/>
                  </a:lnTo>
                  <a:lnTo>
                    <a:pt x="1469" y="1916"/>
                  </a:lnTo>
                  <a:lnTo>
                    <a:pt x="1478" y="1919"/>
                  </a:lnTo>
                  <a:lnTo>
                    <a:pt x="1488" y="1921"/>
                  </a:lnTo>
                  <a:lnTo>
                    <a:pt x="1498" y="1924"/>
                  </a:lnTo>
                  <a:lnTo>
                    <a:pt x="1508" y="1929"/>
                  </a:lnTo>
                  <a:lnTo>
                    <a:pt x="1518" y="1935"/>
                  </a:lnTo>
                  <a:lnTo>
                    <a:pt x="1525" y="1943"/>
                  </a:lnTo>
                  <a:lnTo>
                    <a:pt x="1532" y="1952"/>
                  </a:lnTo>
                  <a:lnTo>
                    <a:pt x="1538" y="1964"/>
                  </a:lnTo>
                  <a:lnTo>
                    <a:pt x="1540" y="1977"/>
                  </a:lnTo>
                  <a:lnTo>
                    <a:pt x="1540" y="1993"/>
                  </a:lnTo>
                  <a:lnTo>
                    <a:pt x="1536" y="2011"/>
                  </a:lnTo>
                  <a:lnTo>
                    <a:pt x="1530" y="2032"/>
                  </a:lnTo>
                  <a:lnTo>
                    <a:pt x="1519" y="2055"/>
                  </a:lnTo>
                  <a:lnTo>
                    <a:pt x="1504" y="2081"/>
                  </a:lnTo>
                  <a:lnTo>
                    <a:pt x="1483" y="2111"/>
                  </a:lnTo>
                  <a:lnTo>
                    <a:pt x="1542" y="2275"/>
                  </a:lnTo>
                  <a:lnTo>
                    <a:pt x="1560" y="2220"/>
                  </a:lnTo>
                  <a:lnTo>
                    <a:pt x="1560" y="2221"/>
                  </a:lnTo>
                  <a:lnTo>
                    <a:pt x="1581" y="2156"/>
                  </a:lnTo>
                  <a:lnTo>
                    <a:pt x="1691" y="1808"/>
                  </a:lnTo>
                  <a:lnTo>
                    <a:pt x="1693" y="1810"/>
                  </a:lnTo>
                  <a:lnTo>
                    <a:pt x="1700" y="1814"/>
                  </a:lnTo>
                  <a:lnTo>
                    <a:pt x="1712" y="1822"/>
                  </a:lnTo>
                  <a:lnTo>
                    <a:pt x="1728" y="1832"/>
                  </a:lnTo>
                  <a:lnTo>
                    <a:pt x="1748" y="1843"/>
                  </a:lnTo>
                  <a:lnTo>
                    <a:pt x="1770" y="1857"/>
                  </a:lnTo>
                  <a:lnTo>
                    <a:pt x="1797" y="1871"/>
                  </a:lnTo>
                  <a:lnTo>
                    <a:pt x="1825" y="1885"/>
                  </a:lnTo>
                  <a:lnTo>
                    <a:pt x="1858" y="1900"/>
                  </a:lnTo>
                  <a:lnTo>
                    <a:pt x="1892" y="1914"/>
                  </a:lnTo>
                  <a:lnTo>
                    <a:pt x="1929" y="1927"/>
                  </a:lnTo>
                  <a:lnTo>
                    <a:pt x="1967" y="1941"/>
                  </a:lnTo>
                  <a:lnTo>
                    <a:pt x="2006" y="1952"/>
                  </a:lnTo>
                  <a:lnTo>
                    <a:pt x="2033" y="1962"/>
                  </a:lnTo>
                  <a:lnTo>
                    <a:pt x="2058" y="1975"/>
                  </a:lnTo>
                  <a:lnTo>
                    <a:pt x="2078" y="1991"/>
                  </a:lnTo>
                  <a:lnTo>
                    <a:pt x="2093" y="2009"/>
                  </a:lnTo>
                  <a:lnTo>
                    <a:pt x="2107" y="2030"/>
                  </a:lnTo>
                  <a:lnTo>
                    <a:pt x="2150" y="1978"/>
                  </a:lnTo>
                  <a:lnTo>
                    <a:pt x="2188" y="1922"/>
                  </a:lnTo>
                  <a:lnTo>
                    <a:pt x="2222" y="1862"/>
                  </a:lnTo>
                  <a:lnTo>
                    <a:pt x="2252" y="1801"/>
                  </a:lnTo>
                  <a:lnTo>
                    <a:pt x="2277" y="1736"/>
                  </a:lnTo>
                  <a:lnTo>
                    <a:pt x="2297" y="1669"/>
                  </a:lnTo>
                  <a:lnTo>
                    <a:pt x="2310" y="1601"/>
                  </a:lnTo>
                  <a:lnTo>
                    <a:pt x="2319" y="1530"/>
                  </a:lnTo>
                  <a:lnTo>
                    <a:pt x="2322" y="1457"/>
                  </a:lnTo>
                  <a:lnTo>
                    <a:pt x="2319" y="1381"/>
                  </a:lnTo>
                  <a:lnTo>
                    <a:pt x="2310" y="1308"/>
                  </a:lnTo>
                  <a:lnTo>
                    <a:pt x="2295" y="1236"/>
                  </a:lnTo>
                  <a:lnTo>
                    <a:pt x="2272" y="1166"/>
                  </a:lnTo>
                  <a:lnTo>
                    <a:pt x="2246" y="1100"/>
                  </a:lnTo>
                  <a:lnTo>
                    <a:pt x="2215" y="1036"/>
                  </a:lnTo>
                  <a:lnTo>
                    <a:pt x="2178" y="976"/>
                  </a:lnTo>
                  <a:lnTo>
                    <a:pt x="2136" y="918"/>
                  </a:lnTo>
                  <a:lnTo>
                    <a:pt x="2090" y="864"/>
                  </a:lnTo>
                  <a:lnTo>
                    <a:pt x="2040" y="814"/>
                  </a:lnTo>
                  <a:lnTo>
                    <a:pt x="1986" y="769"/>
                  </a:lnTo>
                  <a:lnTo>
                    <a:pt x="1928" y="726"/>
                  </a:lnTo>
                  <a:lnTo>
                    <a:pt x="1867" y="690"/>
                  </a:lnTo>
                  <a:lnTo>
                    <a:pt x="1803" y="658"/>
                  </a:lnTo>
                  <a:lnTo>
                    <a:pt x="1735" y="631"/>
                  </a:lnTo>
                  <a:lnTo>
                    <a:pt x="1667" y="610"/>
                  </a:lnTo>
                  <a:lnTo>
                    <a:pt x="1594" y="595"/>
                  </a:lnTo>
                  <a:lnTo>
                    <a:pt x="1521" y="586"/>
                  </a:lnTo>
                  <a:lnTo>
                    <a:pt x="1445" y="582"/>
                  </a:lnTo>
                  <a:close/>
                  <a:moveTo>
                    <a:pt x="1495" y="0"/>
                  </a:moveTo>
                  <a:lnTo>
                    <a:pt x="1595" y="6"/>
                  </a:lnTo>
                  <a:lnTo>
                    <a:pt x="1693" y="20"/>
                  </a:lnTo>
                  <a:lnTo>
                    <a:pt x="1790" y="41"/>
                  </a:lnTo>
                  <a:lnTo>
                    <a:pt x="1883" y="66"/>
                  </a:lnTo>
                  <a:lnTo>
                    <a:pt x="1974" y="98"/>
                  </a:lnTo>
                  <a:lnTo>
                    <a:pt x="2062" y="136"/>
                  </a:lnTo>
                  <a:lnTo>
                    <a:pt x="2147" y="180"/>
                  </a:lnTo>
                  <a:lnTo>
                    <a:pt x="2228" y="229"/>
                  </a:lnTo>
                  <a:lnTo>
                    <a:pt x="2306" y="282"/>
                  </a:lnTo>
                  <a:lnTo>
                    <a:pt x="2380" y="341"/>
                  </a:lnTo>
                  <a:lnTo>
                    <a:pt x="2450" y="404"/>
                  </a:lnTo>
                  <a:lnTo>
                    <a:pt x="2516" y="472"/>
                  </a:lnTo>
                  <a:lnTo>
                    <a:pt x="2577" y="544"/>
                  </a:lnTo>
                  <a:lnTo>
                    <a:pt x="2634" y="619"/>
                  </a:lnTo>
                  <a:lnTo>
                    <a:pt x="2685" y="699"/>
                  </a:lnTo>
                  <a:lnTo>
                    <a:pt x="2732" y="782"/>
                  </a:lnTo>
                  <a:lnTo>
                    <a:pt x="2773" y="868"/>
                  </a:lnTo>
                  <a:lnTo>
                    <a:pt x="2807" y="957"/>
                  </a:lnTo>
                  <a:lnTo>
                    <a:pt x="2837" y="1049"/>
                  </a:lnTo>
                  <a:lnTo>
                    <a:pt x="2861" y="1143"/>
                  </a:lnTo>
                  <a:lnTo>
                    <a:pt x="2877" y="1241"/>
                  </a:lnTo>
                  <a:lnTo>
                    <a:pt x="2887" y="1339"/>
                  </a:lnTo>
                  <a:lnTo>
                    <a:pt x="2891" y="1440"/>
                  </a:lnTo>
                  <a:lnTo>
                    <a:pt x="2888" y="1533"/>
                  </a:lnTo>
                  <a:lnTo>
                    <a:pt x="2879" y="1624"/>
                  </a:lnTo>
                  <a:lnTo>
                    <a:pt x="2865" y="1714"/>
                  </a:lnTo>
                  <a:lnTo>
                    <a:pt x="2865" y="1716"/>
                  </a:lnTo>
                  <a:lnTo>
                    <a:pt x="2863" y="1725"/>
                  </a:lnTo>
                  <a:lnTo>
                    <a:pt x="2861" y="1738"/>
                  </a:lnTo>
                  <a:lnTo>
                    <a:pt x="2856" y="1758"/>
                  </a:lnTo>
                  <a:lnTo>
                    <a:pt x="2837" y="1831"/>
                  </a:lnTo>
                  <a:lnTo>
                    <a:pt x="2814" y="1904"/>
                  </a:lnTo>
                  <a:lnTo>
                    <a:pt x="2788" y="1975"/>
                  </a:lnTo>
                  <a:lnTo>
                    <a:pt x="2758" y="2044"/>
                  </a:lnTo>
                  <a:lnTo>
                    <a:pt x="2733" y="2101"/>
                  </a:lnTo>
                  <a:lnTo>
                    <a:pt x="2704" y="2162"/>
                  </a:lnTo>
                  <a:lnTo>
                    <a:pt x="2672" y="2228"/>
                  </a:lnTo>
                  <a:lnTo>
                    <a:pt x="2635" y="2296"/>
                  </a:lnTo>
                  <a:lnTo>
                    <a:pt x="2594" y="2368"/>
                  </a:lnTo>
                  <a:lnTo>
                    <a:pt x="2549" y="2444"/>
                  </a:lnTo>
                  <a:lnTo>
                    <a:pt x="2499" y="2522"/>
                  </a:lnTo>
                  <a:lnTo>
                    <a:pt x="2445" y="2603"/>
                  </a:lnTo>
                  <a:lnTo>
                    <a:pt x="2385" y="2687"/>
                  </a:lnTo>
                  <a:lnTo>
                    <a:pt x="2319" y="2774"/>
                  </a:lnTo>
                  <a:lnTo>
                    <a:pt x="2249" y="2862"/>
                  </a:lnTo>
                  <a:lnTo>
                    <a:pt x="2172" y="2953"/>
                  </a:lnTo>
                  <a:lnTo>
                    <a:pt x="2091" y="3045"/>
                  </a:lnTo>
                  <a:lnTo>
                    <a:pt x="2002" y="3141"/>
                  </a:lnTo>
                  <a:lnTo>
                    <a:pt x="1908" y="3236"/>
                  </a:lnTo>
                  <a:lnTo>
                    <a:pt x="1807" y="3334"/>
                  </a:lnTo>
                  <a:lnTo>
                    <a:pt x="1699" y="3433"/>
                  </a:lnTo>
                  <a:lnTo>
                    <a:pt x="1583" y="3533"/>
                  </a:lnTo>
                  <a:lnTo>
                    <a:pt x="1461" y="3635"/>
                  </a:lnTo>
                  <a:lnTo>
                    <a:pt x="1451" y="3639"/>
                  </a:lnTo>
                  <a:lnTo>
                    <a:pt x="1440" y="3639"/>
                  </a:lnTo>
                  <a:lnTo>
                    <a:pt x="1430" y="3635"/>
                  </a:lnTo>
                  <a:lnTo>
                    <a:pt x="1307" y="3533"/>
                  </a:lnTo>
                  <a:lnTo>
                    <a:pt x="1193" y="3433"/>
                  </a:lnTo>
                  <a:lnTo>
                    <a:pt x="1085" y="3334"/>
                  </a:lnTo>
                  <a:lnTo>
                    <a:pt x="984" y="3236"/>
                  </a:lnTo>
                  <a:lnTo>
                    <a:pt x="889" y="3141"/>
                  </a:lnTo>
                  <a:lnTo>
                    <a:pt x="800" y="3045"/>
                  </a:lnTo>
                  <a:lnTo>
                    <a:pt x="718" y="2953"/>
                  </a:lnTo>
                  <a:lnTo>
                    <a:pt x="643" y="2862"/>
                  </a:lnTo>
                  <a:lnTo>
                    <a:pt x="571" y="2774"/>
                  </a:lnTo>
                  <a:lnTo>
                    <a:pt x="507" y="2687"/>
                  </a:lnTo>
                  <a:lnTo>
                    <a:pt x="447" y="2603"/>
                  </a:lnTo>
                  <a:lnTo>
                    <a:pt x="392" y="2522"/>
                  </a:lnTo>
                  <a:lnTo>
                    <a:pt x="342" y="2444"/>
                  </a:lnTo>
                  <a:lnTo>
                    <a:pt x="298" y="2368"/>
                  </a:lnTo>
                  <a:lnTo>
                    <a:pt x="257" y="2296"/>
                  </a:lnTo>
                  <a:lnTo>
                    <a:pt x="220" y="2228"/>
                  </a:lnTo>
                  <a:lnTo>
                    <a:pt x="187" y="2162"/>
                  </a:lnTo>
                  <a:lnTo>
                    <a:pt x="158" y="2101"/>
                  </a:lnTo>
                  <a:lnTo>
                    <a:pt x="133" y="2044"/>
                  </a:lnTo>
                  <a:lnTo>
                    <a:pt x="103" y="1975"/>
                  </a:lnTo>
                  <a:lnTo>
                    <a:pt x="77" y="1904"/>
                  </a:lnTo>
                  <a:lnTo>
                    <a:pt x="54" y="1831"/>
                  </a:lnTo>
                  <a:lnTo>
                    <a:pt x="36" y="1758"/>
                  </a:lnTo>
                  <a:lnTo>
                    <a:pt x="31" y="1738"/>
                  </a:lnTo>
                  <a:lnTo>
                    <a:pt x="28" y="1725"/>
                  </a:lnTo>
                  <a:lnTo>
                    <a:pt x="27" y="1716"/>
                  </a:lnTo>
                  <a:lnTo>
                    <a:pt x="26" y="1714"/>
                  </a:lnTo>
                  <a:lnTo>
                    <a:pt x="12" y="1633"/>
                  </a:lnTo>
                  <a:lnTo>
                    <a:pt x="4" y="1551"/>
                  </a:lnTo>
                  <a:lnTo>
                    <a:pt x="0" y="1468"/>
                  </a:lnTo>
                  <a:lnTo>
                    <a:pt x="1" y="1383"/>
                  </a:lnTo>
                  <a:lnTo>
                    <a:pt x="7" y="1299"/>
                  </a:lnTo>
                  <a:lnTo>
                    <a:pt x="19" y="1202"/>
                  </a:lnTo>
                  <a:lnTo>
                    <a:pt x="38" y="1108"/>
                  </a:lnTo>
                  <a:lnTo>
                    <a:pt x="63" y="1014"/>
                  </a:lnTo>
                  <a:lnTo>
                    <a:pt x="93" y="925"/>
                  </a:lnTo>
                  <a:lnTo>
                    <a:pt x="130" y="838"/>
                  </a:lnTo>
                  <a:lnTo>
                    <a:pt x="172" y="755"/>
                  </a:lnTo>
                  <a:lnTo>
                    <a:pt x="219" y="674"/>
                  </a:lnTo>
                  <a:lnTo>
                    <a:pt x="271" y="597"/>
                  </a:lnTo>
                  <a:lnTo>
                    <a:pt x="328" y="524"/>
                  </a:lnTo>
                  <a:lnTo>
                    <a:pt x="389" y="455"/>
                  </a:lnTo>
                  <a:lnTo>
                    <a:pt x="455" y="390"/>
                  </a:lnTo>
                  <a:lnTo>
                    <a:pt x="524" y="329"/>
                  </a:lnTo>
                  <a:lnTo>
                    <a:pt x="597" y="272"/>
                  </a:lnTo>
                  <a:lnTo>
                    <a:pt x="674" y="220"/>
                  </a:lnTo>
                  <a:lnTo>
                    <a:pt x="755" y="172"/>
                  </a:lnTo>
                  <a:lnTo>
                    <a:pt x="838" y="131"/>
                  </a:lnTo>
                  <a:lnTo>
                    <a:pt x="925" y="95"/>
                  </a:lnTo>
                  <a:lnTo>
                    <a:pt x="1014" y="64"/>
                  </a:lnTo>
                  <a:lnTo>
                    <a:pt x="1105" y="38"/>
                  </a:lnTo>
                  <a:lnTo>
                    <a:pt x="1200" y="20"/>
                  </a:lnTo>
                  <a:lnTo>
                    <a:pt x="1295" y="6"/>
                  </a:lnTo>
                  <a:lnTo>
                    <a:pt x="1393" y="0"/>
                  </a:lnTo>
                  <a:lnTo>
                    <a:pt x="1495" y="0"/>
                  </a:lnTo>
                  <a:close/>
                </a:path>
              </a:pathLst>
            </a:custGeom>
            <a:grp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013" dirty="0">
                <a:solidFill>
                  <a:schemeClr val="dk1"/>
                </a:solidFill>
                <a:latin typeface="Work Sans" panose="020B0604020202020204" charset="0"/>
                <a:ea typeface="Cabin"/>
                <a:cs typeface="Cabin"/>
                <a:sym typeface="Cabin"/>
              </a:endParaRPr>
            </a:p>
          </p:txBody>
        </p:sp>
        <p:sp>
          <p:nvSpPr>
            <p:cNvPr id="13" name="Google Shape;205;p33">
              <a:extLst>
                <a:ext uri="{FF2B5EF4-FFF2-40B4-BE49-F238E27FC236}">
                  <a16:creationId xmlns:a16="http://schemas.microsoft.com/office/drawing/2014/main" id="{EB113332-B093-42E4-ACAF-C8782470DBAF}"/>
                </a:ext>
              </a:extLst>
            </p:cNvPr>
            <p:cNvSpPr/>
            <p:nvPr/>
          </p:nvSpPr>
          <p:spPr>
            <a:xfrm>
              <a:off x="5329" y="369"/>
              <a:ext cx="146" cy="194"/>
            </a:xfrm>
            <a:custGeom>
              <a:avLst/>
              <a:gdLst/>
              <a:ahLst/>
              <a:cxnLst/>
              <a:rect l="l" t="t" r="r" b="b"/>
              <a:pathLst>
                <a:path w="731" h="971" extrusionOk="0">
                  <a:moveTo>
                    <a:pt x="380" y="0"/>
                  </a:moveTo>
                  <a:lnTo>
                    <a:pt x="414" y="2"/>
                  </a:lnTo>
                  <a:lnTo>
                    <a:pt x="444" y="8"/>
                  </a:lnTo>
                  <a:lnTo>
                    <a:pt x="473" y="17"/>
                  </a:lnTo>
                  <a:lnTo>
                    <a:pt x="498" y="27"/>
                  </a:lnTo>
                  <a:lnTo>
                    <a:pt x="520" y="39"/>
                  </a:lnTo>
                  <a:lnTo>
                    <a:pt x="544" y="53"/>
                  </a:lnTo>
                  <a:lnTo>
                    <a:pt x="564" y="69"/>
                  </a:lnTo>
                  <a:lnTo>
                    <a:pt x="580" y="84"/>
                  </a:lnTo>
                  <a:lnTo>
                    <a:pt x="591" y="98"/>
                  </a:lnTo>
                  <a:lnTo>
                    <a:pt x="600" y="108"/>
                  </a:lnTo>
                  <a:lnTo>
                    <a:pt x="604" y="115"/>
                  </a:lnTo>
                  <a:lnTo>
                    <a:pt x="605" y="118"/>
                  </a:lnTo>
                  <a:lnTo>
                    <a:pt x="607" y="118"/>
                  </a:lnTo>
                  <a:lnTo>
                    <a:pt x="610" y="119"/>
                  </a:lnTo>
                  <a:lnTo>
                    <a:pt x="615" y="120"/>
                  </a:lnTo>
                  <a:lnTo>
                    <a:pt x="623" y="122"/>
                  </a:lnTo>
                  <a:lnTo>
                    <a:pt x="631" y="127"/>
                  </a:lnTo>
                  <a:lnTo>
                    <a:pt x="641" y="131"/>
                  </a:lnTo>
                  <a:lnTo>
                    <a:pt x="651" y="139"/>
                  </a:lnTo>
                  <a:lnTo>
                    <a:pt x="661" y="148"/>
                  </a:lnTo>
                  <a:lnTo>
                    <a:pt x="671" y="160"/>
                  </a:lnTo>
                  <a:lnTo>
                    <a:pt x="681" y="173"/>
                  </a:lnTo>
                  <a:lnTo>
                    <a:pt x="690" y="191"/>
                  </a:lnTo>
                  <a:lnTo>
                    <a:pt x="697" y="211"/>
                  </a:lnTo>
                  <a:lnTo>
                    <a:pt x="703" y="235"/>
                  </a:lnTo>
                  <a:lnTo>
                    <a:pt x="708" y="263"/>
                  </a:lnTo>
                  <a:lnTo>
                    <a:pt x="710" y="295"/>
                  </a:lnTo>
                  <a:lnTo>
                    <a:pt x="710" y="330"/>
                  </a:lnTo>
                  <a:lnTo>
                    <a:pt x="707" y="371"/>
                  </a:lnTo>
                  <a:lnTo>
                    <a:pt x="700" y="417"/>
                  </a:lnTo>
                  <a:lnTo>
                    <a:pt x="694" y="440"/>
                  </a:lnTo>
                  <a:lnTo>
                    <a:pt x="688" y="463"/>
                  </a:lnTo>
                  <a:lnTo>
                    <a:pt x="695" y="463"/>
                  </a:lnTo>
                  <a:lnTo>
                    <a:pt x="703" y="464"/>
                  </a:lnTo>
                  <a:lnTo>
                    <a:pt x="711" y="467"/>
                  </a:lnTo>
                  <a:lnTo>
                    <a:pt x="718" y="471"/>
                  </a:lnTo>
                  <a:lnTo>
                    <a:pt x="723" y="478"/>
                  </a:lnTo>
                  <a:lnTo>
                    <a:pt x="728" y="488"/>
                  </a:lnTo>
                  <a:lnTo>
                    <a:pt x="731" y="501"/>
                  </a:lnTo>
                  <a:lnTo>
                    <a:pt x="731" y="517"/>
                  </a:lnTo>
                  <a:lnTo>
                    <a:pt x="730" y="536"/>
                  </a:lnTo>
                  <a:lnTo>
                    <a:pt x="725" y="561"/>
                  </a:lnTo>
                  <a:lnTo>
                    <a:pt x="719" y="589"/>
                  </a:lnTo>
                  <a:lnTo>
                    <a:pt x="709" y="620"/>
                  </a:lnTo>
                  <a:lnTo>
                    <a:pt x="700" y="645"/>
                  </a:lnTo>
                  <a:lnTo>
                    <a:pt x="690" y="664"/>
                  </a:lnTo>
                  <a:lnTo>
                    <a:pt x="681" y="677"/>
                  </a:lnTo>
                  <a:lnTo>
                    <a:pt x="673" y="687"/>
                  </a:lnTo>
                  <a:lnTo>
                    <a:pt x="665" y="692"/>
                  </a:lnTo>
                  <a:lnTo>
                    <a:pt x="658" y="694"/>
                  </a:lnTo>
                  <a:lnTo>
                    <a:pt x="651" y="724"/>
                  </a:lnTo>
                  <a:lnTo>
                    <a:pt x="641" y="755"/>
                  </a:lnTo>
                  <a:lnTo>
                    <a:pt x="628" y="786"/>
                  </a:lnTo>
                  <a:lnTo>
                    <a:pt x="611" y="816"/>
                  </a:lnTo>
                  <a:lnTo>
                    <a:pt x="591" y="846"/>
                  </a:lnTo>
                  <a:lnTo>
                    <a:pt x="568" y="874"/>
                  </a:lnTo>
                  <a:lnTo>
                    <a:pt x="541" y="900"/>
                  </a:lnTo>
                  <a:lnTo>
                    <a:pt x="511" y="923"/>
                  </a:lnTo>
                  <a:lnTo>
                    <a:pt x="479" y="942"/>
                  </a:lnTo>
                  <a:lnTo>
                    <a:pt x="444" y="957"/>
                  </a:lnTo>
                  <a:lnTo>
                    <a:pt x="413" y="966"/>
                  </a:lnTo>
                  <a:lnTo>
                    <a:pt x="382" y="971"/>
                  </a:lnTo>
                  <a:lnTo>
                    <a:pt x="350" y="971"/>
                  </a:lnTo>
                  <a:lnTo>
                    <a:pt x="319" y="966"/>
                  </a:lnTo>
                  <a:lnTo>
                    <a:pt x="287" y="957"/>
                  </a:lnTo>
                  <a:lnTo>
                    <a:pt x="252" y="942"/>
                  </a:lnTo>
                  <a:lnTo>
                    <a:pt x="220" y="923"/>
                  </a:lnTo>
                  <a:lnTo>
                    <a:pt x="190" y="900"/>
                  </a:lnTo>
                  <a:lnTo>
                    <a:pt x="163" y="874"/>
                  </a:lnTo>
                  <a:lnTo>
                    <a:pt x="140" y="846"/>
                  </a:lnTo>
                  <a:lnTo>
                    <a:pt x="120" y="817"/>
                  </a:lnTo>
                  <a:lnTo>
                    <a:pt x="103" y="786"/>
                  </a:lnTo>
                  <a:lnTo>
                    <a:pt x="90" y="755"/>
                  </a:lnTo>
                  <a:lnTo>
                    <a:pt x="80" y="724"/>
                  </a:lnTo>
                  <a:lnTo>
                    <a:pt x="74" y="694"/>
                  </a:lnTo>
                  <a:lnTo>
                    <a:pt x="66" y="693"/>
                  </a:lnTo>
                  <a:lnTo>
                    <a:pt x="58" y="687"/>
                  </a:lnTo>
                  <a:lnTo>
                    <a:pt x="50" y="678"/>
                  </a:lnTo>
                  <a:lnTo>
                    <a:pt x="41" y="664"/>
                  </a:lnTo>
                  <a:lnTo>
                    <a:pt x="32" y="645"/>
                  </a:lnTo>
                  <a:lnTo>
                    <a:pt x="23" y="620"/>
                  </a:lnTo>
                  <a:lnTo>
                    <a:pt x="13" y="589"/>
                  </a:lnTo>
                  <a:lnTo>
                    <a:pt x="5" y="561"/>
                  </a:lnTo>
                  <a:lnTo>
                    <a:pt x="2" y="536"/>
                  </a:lnTo>
                  <a:lnTo>
                    <a:pt x="0" y="517"/>
                  </a:lnTo>
                  <a:lnTo>
                    <a:pt x="1" y="501"/>
                  </a:lnTo>
                  <a:lnTo>
                    <a:pt x="4" y="488"/>
                  </a:lnTo>
                  <a:lnTo>
                    <a:pt x="7" y="479"/>
                  </a:lnTo>
                  <a:lnTo>
                    <a:pt x="14" y="471"/>
                  </a:lnTo>
                  <a:lnTo>
                    <a:pt x="21" y="467"/>
                  </a:lnTo>
                  <a:lnTo>
                    <a:pt x="27" y="464"/>
                  </a:lnTo>
                  <a:lnTo>
                    <a:pt x="35" y="463"/>
                  </a:lnTo>
                  <a:lnTo>
                    <a:pt x="43" y="463"/>
                  </a:lnTo>
                  <a:lnTo>
                    <a:pt x="35" y="440"/>
                  </a:lnTo>
                  <a:lnTo>
                    <a:pt x="31" y="417"/>
                  </a:lnTo>
                  <a:lnTo>
                    <a:pt x="24" y="379"/>
                  </a:lnTo>
                  <a:lnTo>
                    <a:pt x="22" y="341"/>
                  </a:lnTo>
                  <a:lnTo>
                    <a:pt x="23" y="306"/>
                  </a:lnTo>
                  <a:lnTo>
                    <a:pt x="30" y="271"/>
                  </a:lnTo>
                  <a:lnTo>
                    <a:pt x="41" y="234"/>
                  </a:lnTo>
                  <a:lnTo>
                    <a:pt x="55" y="201"/>
                  </a:lnTo>
                  <a:lnTo>
                    <a:pt x="74" y="171"/>
                  </a:lnTo>
                  <a:lnTo>
                    <a:pt x="94" y="144"/>
                  </a:lnTo>
                  <a:lnTo>
                    <a:pt x="116" y="120"/>
                  </a:lnTo>
                  <a:lnTo>
                    <a:pt x="141" y="96"/>
                  </a:lnTo>
                  <a:lnTo>
                    <a:pt x="167" y="73"/>
                  </a:lnTo>
                  <a:lnTo>
                    <a:pt x="196" y="55"/>
                  </a:lnTo>
                  <a:lnTo>
                    <a:pt x="220" y="39"/>
                  </a:lnTo>
                  <a:lnTo>
                    <a:pt x="245" y="26"/>
                  </a:lnTo>
                  <a:lnTo>
                    <a:pt x="273" y="15"/>
                  </a:lnTo>
                  <a:lnTo>
                    <a:pt x="307" y="6"/>
                  </a:lnTo>
                  <a:lnTo>
                    <a:pt x="343" y="1"/>
                  </a:lnTo>
                  <a:lnTo>
                    <a:pt x="380" y="0"/>
                  </a:lnTo>
                  <a:close/>
                </a:path>
              </a:pathLst>
            </a:custGeom>
            <a:grp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013" dirty="0">
                <a:solidFill>
                  <a:schemeClr val="dk1"/>
                </a:solidFill>
                <a:latin typeface="Work Sans" panose="020B0604020202020204" charset="0"/>
                <a:ea typeface="Cabin"/>
                <a:cs typeface="Cabin"/>
                <a:sym typeface="Cabin"/>
              </a:endParaRPr>
            </a:p>
          </p:txBody>
        </p:sp>
      </p:grpSp>
      <p:sp>
        <p:nvSpPr>
          <p:cNvPr id="14" name="Google Shape;206;p33">
            <a:extLst>
              <a:ext uri="{FF2B5EF4-FFF2-40B4-BE49-F238E27FC236}">
                <a16:creationId xmlns:a16="http://schemas.microsoft.com/office/drawing/2014/main" id="{A216D4E9-2AF8-4DF9-8739-AF2D56DBB89B}"/>
              </a:ext>
            </a:extLst>
          </p:cNvPr>
          <p:cNvSpPr txBox="1"/>
          <p:nvPr/>
        </p:nvSpPr>
        <p:spPr>
          <a:xfrm>
            <a:off x="1321382" y="5293304"/>
            <a:ext cx="2785740" cy="282770"/>
          </a:xfrm>
          <a:prstGeom prst="rect">
            <a:avLst/>
          </a:prstGeom>
          <a:noFill/>
          <a:ln>
            <a:noFill/>
          </a:ln>
        </p:spPr>
        <p:txBody>
          <a:bodyPr spcFirstLastPara="1" wrap="square" lIns="91425" tIns="45700" rIns="91425" bIns="45700" anchor="t" anchorCtr="0">
            <a:noAutofit/>
          </a:bodyPr>
          <a:lstStyle/>
          <a:p>
            <a:pPr marL="0" marR="0" lvl="0" indent="0" algn="l" rtl="0">
              <a:lnSpc>
                <a:spcPct val="150000"/>
              </a:lnSpc>
              <a:spcBef>
                <a:spcPts val="0"/>
              </a:spcBef>
              <a:spcAft>
                <a:spcPts val="0"/>
              </a:spcAft>
              <a:buNone/>
            </a:pPr>
            <a:r>
              <a:rPr lang="en-US" sz="825" dirty="0">
                <a:latin typeface="Work Sans" panose="020B0604020202020204" charset="0"/>
                <a:ea typeface="Cabin"/>
                <a:cs typeface="Cabin"/>
                <a:sym typeface="Cabin"/>
              </a:rPr>
              <a:t>nicolecassis.com</a:t>
            </a:r>
            <a:endParaRPr sz="825" dirty="0">
              <a:latin typeface="Work Sans" panose="020B0604020202020204" charset="0"/>
              <a:ea typeface="Cabin"/>
              <a:cs typeface="Cabin"/>
              <a:sym typeface="Cabin"/>
            </a:endParaRPr>
          </a:p>
        </p:txBody>
      </p:sp>
      <p:grpSp>
        <p:nvGrpSpPr>
          <p:cNvPr id="15" name="Google Shape;207;p33">
            <a:extLst>
              <a:ext uri="{FF2B5EF4-FFF2-40B4-BE49-F238E27FC236}">
                <a16:creationId xmlns:a16="http://schemas.microsoft.com/office/drawing/2014/main" id="{14F7F966-190C-4E3A-9ADF-EE2C8C66EC08}"/>
              </a:ext>
            </a:extLst>
          </p:cNvPr>
          <p:cNvGrpSpPr/>
          <p:nvPr/>
        </p:nvGrpSpPr>
        <p:grpSpPr>
          <a:xfrm>
            <a:off x="960110" y="4391806"/>
            <a:ext cx="157176" cy="115707"/>
            <a:chOff x="4101" y="245"/>
            <a:chExt cx="307" cy="226"/>
          </a:xfrm>
          <a:solidFill>
            <a:schemeClr val="accent4"/>
          </a:solidFill>
        </p:grpSpPr>
        <p:sp>
          <p:nvSpPr>
            <p:cNvPr id="16" name="Google Shape;208;p33">
              <a:extLst>
                <a:ext uri="{FF2B5EF4-FFF2-40B4-BE49-F238E27FC236}">
                  <a16:creationId xmlns:a16="http://schemas.microsoft.com/office/drawing/2014/main" id="{393461FB-7BDF-45A5-986F-F2940F66EF88}"/>
                </a:ext>
              </a:extLst>
            </p:cNvPr>
            <p:cNvSpPr/>
            <p:nvPr/>
          </p:nvSpPr>
          <p:spPr>
            <a:xfrm>
              <a:off x="4108" y="369"/>
              <a:ext cx="293" cy="102"/>
            </a:xfrm>
            <a:custGeom>
              <a:avLst/>
              <a:gdLst/>
              <a:ahLst/>
              <a:cxnLst/>
              <a:rect l="l" t="t" r="r" b="b"/>
              <a:pathLst>
                <a:path w="3224" h="1021" extrusionOk="0">
                  <a:moveTo>
                    <a:pt x="1194" y="0"/>
                  </a:moveTo>
                  <a:lnTo>
                    <a:pt x="1613" y="344"/>
                  </a:lnTo>
                  <a:lnTo>
                    <a:pt x="2030" y="0"/>
                  </a:lnTo>
                  <a:lnTo>
                    <a:pt x="3224" y="959"/>
                  </a:lnTo>
                  <a:lnTo>
                    <a:pt x="3197" y="981"/>
                  </a:lnTo>
                  <a:lnTo>
                    <a:pt x="3165" y="997"/>
                  </a:lnTo>
                  <a:lnTo>
                    <a:pt x="3132" y="1011"/>
                  </a:lnTo>
                  <a:lnTo>
                    <a:pt x="3096" y="1018"/>
                  </a:lnTo>
                  <a:lnTo>
                    <a:pt x="3058" y="1021"/>
                  </a:lnTo>
                  <a:lnTo>
                    <a:pt x="165" y="1021"/>
                  </a:lnTo>
                  <a:lnTo>
                    <a:pt x="128" y="1018"/>
                  </a:lnTo>
                  <a:lnTo>
                    <a:pt x="92" y="1011"/>
                  </a:lnTo>
                  <a:lnTo>
                    <a:pt x="58" y="997"/>
                  </a:lnTo>
                  <a:lnTo>
                    <a:pt x="27" y="981"/>
                  </a:lnTo>
                  <a:lnTo>
                    <a:pt x="0" y="959"/>
                  </a:lnTo>
                  <a:lnTo>
                    <a:pt x="1194" y="0"/>
                  </a:lnTo>
                  <a:close/>
                </a:path>
              </a:pathLst>
            </a:custGeom>
            <a:grp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013" dirty="0">
                <a:solidFill>
                  <a:schemeClr val="dk1"/>
                </a:solidFill>
                <a:latin typeface="Work Sans" panose="020B0604020202020204" charset="0"/>
                <a:ea typeface="Cabin"/>
                <a:cs typeface="Cabin"/>
                <a:sym typeface="Cabin"/>
              </a:endParaRPr>
            </a:p>
          </p:txBody>
        </p:sp>
        <p:sp>
          <p:nvSpPr>
            <p:cNvPr id="17" name="Google Shape;209;p33">
              <a:extLst>
                <a:ext uri="{FF2B5EF4-FFF2-40B4-BE49-F238E27FC236}">
                  <a16:creationId xmlns:a16="http://schemas.microsoft.com/office/drawing/2014/main" id="{1A8149D8-FAB9-4489-930E-B65CAF30662A}"/>
                </a:ext>
              </a:extLst>
            </p:cNvPr>
            <p:cNvSpPr/>
            <p:nvPr/>
          </p:nvSpPr>
          <p:spPr>
            <a:xfrm>
              <a:off x="4108" y="245"/>
              <a:ext cx="293" cy="136"/>
            </a:xfrm>
            <a:custGeom>
              <a:avLst/>
              <a:gdLst/>
              <a:ahLst/>
              <a:cxnLst/>
              <a:rect l="l" t="t" r="r" b="b"/>
              <a:pathLst>
                <a:path w="3224" h="1356" extrusionOk="0">
                  <a:moveTo>
                    <a:pt x="165" y="0"/>
                  </a:moveTo>
                  <a:lnTo>
                    <a:pt x="3058" y="0"/>
                  </a:lnTo>
                  <a:lnTo>
                    <a:pt x="3096" y="3"/>
                  </a:lnTo>
                  <a:lnTo>
                    <a:pt x="3132" y="10"/>
                  </a:lnTo>
                  <a:lnTo>
                    <a:pt x="3166" y="24"/>
                  </a:lnTo>
                  <a:lnTo>
                    <a:pt x="3197" y="40"/>
                  </a:lnTo>
                  <a:lnTo>
                    <a:pt x="3224" y="62"/>
                  </a:lnTo>
                  <a:lnTo>
                    <a:pt x="1613" y="1356"/>
                  </a:lnTo>
                  <a:lnTo>
                    <a:pt x="0" y="62"/>
                  </a:lnTo>
                  <a:lnTo>
                    <a:pt x="27" y="40"/>
                  </a:lnTo>
                  <a:lnTo>
                    <a:pt x="59" y="24"/>
                  </a:lnTo>
                  <a:lnTo>
                    <a:pt x="92" y="10"/>
                  </a:lnTo>
                  <a:lnTo>
                    <a:pt x="128" y="3"/>
                  </a:lnTo>
                  <a:lnTo>
                    <a:pt x="165" y="0"/>
                  </a:lnTo>
                  <a:close/>
                </a:path>
              </a:pathLst>
            </a:custGeom>
            <a:grp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013" dirty="0">
                <a:solidFill>
                  <a:schemeClr val="dk1"/>
                </a:solidFill>
                <a:latin typeface="Work Sans" panose="020B0604020202020204" charset="0"/>
                <a:ea typeface="Cabin"/>
                <a:cs typeface="Cabin"/>
                <a:sym typeface="Cabin"/>
              </a:endParaRPr>
            </a:p>
          </p:txBody>
        </p:sp>
        <p:sp>
          <p:nvSpPr>
            <p:cNvPr id="18" name="Google Shape;210;p33">
              <a:extLst>
                <a:ext uri="{FF2B5EF4-FFF2-40B4-BE49-F238E27FC236}">
                  <a16:creationId xmlns:a16="http://schemas.microsoft.com/office/drawing/2014/main" id="{2A632687-DD98-464D-B245-B497D501BED9}"/>
                </a:ext>
              </a:extLst>
            </p:cNvPr>
            <p:cNvSpPr/>
            <p:nvPr/>
          </p:nvSpPr>
          <p:spPr>
            <a:xfrm>
              <a:off x="4101" y="265"/>
              <a:ext cx="106" cy="188"/>
            </a:xfrm>
            <a:custGeom>
              <a:avLst/>
              <a:gdLst/>
              <a:ahLst/>
              <a:cxnLst/>
              <a:rect l="l" t="t" r="r" b="b"/>
              <a:pathLst>
                <a:path w="1166" h="1878" extrusionOk="0">
                  <a:moveTo>
                    <a:pt x="0" y="0"/>
                  </a:moveTo>
                  <a:lnTo>
                    <a:pt x="1166" y="949"/>
                  </a:lnTo>
                  <a:lnTo>
                    <a:pt x="0" y="1878"/>
                  </a:lnTo>
                  <a:lnTo>
                    <a:pt x="0" y="0"/>
                  </a:lnTo>
                  <a:close/>
                </a:path>
              </a:pathLst>
            </a:custGeom>
            <a:grp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013" dirty="0">
                <a:solidFill>
                  <a:schemeClr val="dk1"/>
                </a:solidFill>
                <a:latin typeface="Work Sans" panose="020B0604020202020204" charset="0"/>
                <a:ea typeface="Cabin"/>
                <a:cs typeface="Cabin"/>
                <a:sym typeface="Cabin"/>
              </a:endParaRPr>
            </a:p>
          </p:txBody>
        </p:sp>
        <p:sp>
          <p:nvSpPr>
            <p:cNvPr id="19" name="Google Shape;211;p33">
              <a:extLst>
                <a:ext uri="{FF2B5EF4-FFF2-40B4-BE49-F238E27FC236}">
                  <a16:creationId xmlns:a16="http://schemas.microsoft.com/office/drawing/2014/main" id="{2E62B8E5-AF21-40E5-BE9C-C2EA6B450D4C}"/>
                </a:ext>
              </a:extLst>
            </p:cNvPr>
            <p:cNvSpPr/>
            <p:nvPr/>
          </p:nvSpPr>
          <p:spPr>
            <a:xfrm>
              <a:off x="4302" y="265"/>
              <a:ext cx="106" cy="188"/>
            </a:xfrm>
            <a:custGeom>
              <a:avLst/>
              <a:gdLst/>
              <a:ahLst/>
              <a:cxnLst/>
              <a:rect l="l" t="t" r="r" b="b"/>
              <a:pathLst>
                <a:path w="1167" h="1879" extrusionOk="0">
                  <a:moveTo>
                    <a:pt x="1167" y="0"/>
                  </a:moveTo>
                  <a:lnTo>
                    <a:pt x="1167" y="1879"/>
                  </a:lnTo>
                  <a:lnTo>
                    <a:pt x="0" y="950"/>
                  </a:lnTo>
                  <a:lnTo>
                    <a:pt x="1167" y="0"/>
                  </a:lnTo>
                  <a:close/>
                </a:path>
              </a:pathLst>
            </a:custGeom>
            <a:grp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013" dirty="0">
                <a:solidFill>
                  <a:schemeClr val="dk1"/>
                </a:solidFill>
                <a:latin typeface="Work Sans" panose="020B0604020202020204" charset="0"/>
                <a:ea typeface="Cabin"/>
                <a:cs typeface="Cabin"/>
                <a:sym typeface="Cabin"/>
              </a:endParaRPr>
            </a:p>
          </p:txBody>
        </p:sp>
      </p:grpSp>
      <p:grpSp>
        <p:nvGrpSpPr>
          <p:cNvPr id="20" name="Google Shape;212;p33">
            <a:extLst>
              <a:ext uri="{FF2B5EF4-FFF2-40B4-BE49-F238E27FC236}">
                <a16:creationId xmlns:a16="http://schemas.microsoft.com/office/drawing/2014/main" id="{507AF3B4-3140-4ACE-B15A-96D2B9BC238D}"/>
              </a:ext>
            </a:extLst>
          </p:cNvPr>
          <p:cNvGrpSpPr/>
          <p:nvPr/>
        </p:nvGrpSpPr>
        <p:grpSpPr>
          <a:xfrm>
            <a:off x="963959" y="4002447"/>
            <a:ext cx="149480" cy="195534"/>
            <a:chOff x="10961" y="-1562"/>
            <a:chExt cx="766" cy="1002"/>
          </a:xfrm>
          <a:solidFill>
            <a:schemeClr val="accent5"/>
          </a:solidFill>
        </p:grpSpPr>
        <p:sp>
          <p:nvSpPr>
            <p:cNvPr id="21" name="Google Shape;213;p33">
              <a:extLst>
                <a:ext uri="{FF2B5EF4-FFF2-40B4-BE49-F238E27FC236}">
                  <a16:creationId xmlns:a16="http://schemas.microsoft.com/office/drawing/2014/main" id="{BBC389E9-A4B6-4BEE-BD83-4F3B9774282F}"/>
                </a:ext>
              </a:extLst>
            </p:cNvPr>
            <p:cNvSpPr/>
            <p:nvPr/>
          </p:nvSpPr>
          <p:spPr>
            <a:xfrm>
              <a:off x="10961" y="-1113"/>
              <a:ext cx="366" cy="484"/>
            </a:xfrm>
            <a:custGeom>
              <a:avLst/>
              <a:gdLst/>
              <a:ahLst/>
              <a:cxnLst/>
              <a:rect l="l" t="t" r="r" b="b"/>
              <a:pathLst>
                <a:path w="1465" h="1935" extrusionOk="0">
                  <a:moveTo>
                    <a:pt x="982" y="0"/>
                  </a:moveTo>
                  <a:lnTo>
                    <a:pt x="1465" y="865"/>
                  </a:lnTo>
                  <a:lnTo>
                    <a:pt x="708" y="865"/>
                  </a:lnTo>
                  <a:lnTo>
                    <a:pt x="605" y="967"/>
                  </a:lnTo>
                  <a:lnTo>
                    <a:pt x="605" y="1935"/>
                  </a:lnTo>
                  <a:lnTo>
                    <a:pt x="250" y="1935"/>
                  </a:lnTo>
                  <a:lnTo>
                    <a:pt x="211" y="1932"/>
                  </a:lnTo>
                  <a:lnTo>
                    <a:pt x="175" y="1923"/>
                  </a:lnTo>
                  <a:lnTo>
                    <a:pt x="140" y="1911"/>
                  </a:lnTo>
                  <a:lnTo>
                    <a:pt x="106" y="1891"/>
                  </a:lnTo>
                  <a:lnTo>
                    <a:pt x="77" y="1867"/>
                  </a:lnTo>
                  <a:lnTo>
                    <a:pt x="51" y="1839"/>
                  </a:lnTo>
                  <a:lnTo>
                    <a:pt x="30" y="1806"/>
                  </a:lnTo>
                  <a:lnTo>
                    <a:pt x="14" y="1772"/>
                  </a:lnTo>
                  <a:lnTo>
                    <a:pt x="4" y="1736"/>
                  </a:lnTo>
                  <a:lnTo>
                    <a:pt x="0" y="1699"/>
                  </a:lnTo>
                  <a:lnTo>
                    <a:pt x="0" y="1661"/>
                  </a:lnTo>
                  <a:lnTo>
                    <a:pt x="8" y="1623"/>
                  </a:lnTo>
                  <a:lnTo>
                    <a:pt x="432" y="252"/>
                  </a:lnTo>
                  <a:lnTo>
                    <a:pt x="445" y="215"/>
                  </a:lnTo>
                  <a:lnTo>
                    <a:pt x="465" y="180"/>
                  </a:lnTo>
                  <a:lnTo>
                    <a:pt x="489" y="149"/>
                  </a:lnTo>
                  <a:lnTo>
                    <a:pt x="518" y="122"/>
                  </a:lnTo>
                  <a:lnTo>
                    <a:pt x="550" y="100"/>
                  </a:lnTo>
                  <a:lnTo>
                    <a:pt x="586" y="84"/>
                  </a:lnTo>
                  <a:lnTo>
                    <a:pt x="625" y="72"/>
                  </a:lnTo>
                  <a:lnTo>
                    <a:pt x="982" y="0"/>
                  </a:lnTo>
                  <a:close/>
                </a:path>
              </a:pathLst>
            </a:custGeom>
            <a:grp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013" dirty="0">
                <a:solidFill>
                  <a:schemeClr val="dk1"/>
                </a:solidFill>
                <a:latin typeface="Work Sans" panose="020B0604020202020204" charset="0"/>
                <a:ea typeface="Cabin"/>
                <a:cs typeface="Cabin"/>
                <a:sym typeface="Cabin"/>
              </a:endParaRPr>
            </a:p>
          </p:txBody>
        </p:sp>
        <p:sp>
          <p:nvSpPr>
            <p:cNvPr id="22" name="Google Shape;214;p33">
              <a:extLst>
                <a:ext uri="{FF2B5EF4-FFF2-40B4-BE49-F238E27FC236}">
                  <a16:creationId xmlns:a16="http://schemas.microsoft.com/office/drawing/2014/main" id="{25344613-6ED2-40E1-BF80-6EB52C41EEAF}"/>
                </a:ext>
              </a:extLst>
            </p:cNvPr>
            <p:cNvSpPr/>
            <p:nvPr/>
          </p:nvSpPr>
          <p:spPr>
            <a:xfrm>
              <a:off x="11361" y="-1112"/>
              <a:ext cx="366" cy="483"/>
            </a:xfrm>
            <a:custGeom>
              <a:avLst/>
              <a:gdLst/>
              <a:ahLst/>
              <a:cxnLst/>
              <a:rect l="l" t="t" r="r" b="b"/>
              <a:pathLst>
                <a:path w="1466" h="1930" extrusionOk="0">
                  <a:moveTo>
                    <a:pt x="481" y="0"/>
                  </a:moveTo>
                  <a:lnTo>
                    <a:pt x="836" y="67"/>
                  </a:lnTo>
                  <a:lnTo>
                    <a:pt x="877" y="77"/>
                  </a:lnTo>
                  <a:lnTo>
                    <a:pt x="913" y="94"/>
                  </a:lnTo>
                  <a:lnTo>
                    <a:pt x="947" y="116"/>
                  </a:lnTo>
                  <a:lnTo>
                    <a:pt x="975" y="143"/>
                  </a:lnTo>
                  <a:lnTo>
                    <a:pt x="1000" y="174"/>
                  </a:lnTo>
                  <a:lnTo>
                    <a:pt x="1019" y="210"/>
                  </a:lnTo>
                  <a:lnTo>
                    <a:pt x="1034" y="247"/>
                  </a:lnTo>
                  <a:lnTo>
                    <a:pt x="1457" y="1618"/>
                  </a:lnTo>
                  <a:lnTo>
                    <a:pt x="1464" y="1656"/>
                  </a:lnTo>
                  <a:lnTo>
                    <a:pt x="1466" y="1694"/>
                  </a:lnTo>
                  <a:lnTo>
                    <a:pt x="1461" y="1731"/>
                  </a:lnTo>
                  <a:lnTo>
                    <a:pt x="1450" y="1767"/>
                  </a:lnTo>
                  <a:lnTo>
                    <a:pt x="1435" y="1801"/>
                  </a:lnTo>
                  <a:lnTo>
                    <a:pt x="1414" y="1834"/>
                  </a:lnTo>
                  <a:lnTo>
                    <a:pt x="1388" y="1862"/>
                  </a:lnTo>
                  <a:lnTo>
                    <a:pt x="1358" y="1886"/>
                  </a:lnTo>
                  <a:lnTo>
                    <a:pt x="1326" y="1906"/>
                  </a:lnTo>
                  <a:lnTo>
                    <a:pt x="1291" y="1918"/>
                  </a:lnTo>
                  <a:lnTo>
                    <a:pt x="1253" y="1927"/>
                  </a:lnTo>
                  <a:lnTo>
                    <a:pt x="1215" y="1930"/>
                  </a:lnTo>
                  <a:lnTo>
                    <a:pt x="917" y="1930"/>
                  </a:lnTo>
                  <a:lnTo>
                    <a:pt x="917" y="962"/>
                  </a:lnTo>
                  <a:lnTo>
                    <a:pt x="814" y="860"/>
                  </a:lnTo>
                  <a:lnTo>
                    <a:pt x="0" y="860"/>
                  </a:lnTo>
                  <a:lnTo>
                    <a:pt x="481" y="0"/>
                  </a:lnTo>
                  <a:close/>
                </a:path>
              </a:pathLst>
            </a:custGeom>
            <a:grp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013" dirty="0">
                <a:solidFill>
                  <a:schemeClr val="dk1"/>
                </a:solidFill>
                <a:latin typeface="Work Sans" panose="020B0604020202020204" charset="0"/>
                <a:ea typeface="Cabin"/>
                <a:cs typeface="Cabin"/>
                <a:sym typeface="Cabin"/>
              </a:endParaRPr>
            </a:p>
          </p:txBody>
        </p:sp>
        <p:sp>
          <p:nvSpPr>
            <p:cNvPr id="23" name="Google Shape;215;p33">
              <a:extLst>
                <a:ext uri="{FF2B5EF4-FFF2-40B4-BE49-F238E27FC236}">
                  <a16:creationId xmlns:a16="http://schemas.microsoft.com/office/drawing/2014/main" id="{6AC382AC-3356-4333-8276-55931B6A6916}"/>
                </a:ext>
              </a:extLst>
            </p:cNvPr>
            <p:cNvSpPr/>
            <p:nvPr/>
          </p:nvSpPr>
          <p:spPr>
            <a:xfrm>
              <a:off x="11157" y="-845"/>
              <a:ext cx="381" cy="216"/>
            </a:xfrm>
            <a:custGeom>
              <a:avLst/>
              <a:gdLst/>
              <a:ahLst/>
              <a:cxnLst/>
              <a:rect l="l" t="t" r="r" b="b"/>
              <a:pathLst>
                <a:path w="1528" h="866" extrusionOk="0">
                  <a:moveTo>
                    <a:pt x="30" y="0"/>
                  </a:moveTo>
                  <a:lnTo>
                    <a:pt x="1528" y="0"/>
                  </a:lnTo>
                  <a:lnTo>
                    <a:pt x="1528" y="865"/>
                  </a:lnTo>
                  <a:lnTo>
                    <a:pt x="1499" y="865"/>
                  </a:lnTo>
                  <a:lnTo>
                    <a:pt x="1499" y="866"/>
                  </a:lnTo>
                  <a:lnTo>
                    <a:pt x="0" y="866"/>
                  </a:lnTo>
                  <a:lnTo>
                    <a:pt x="0" y="865"/>
                  </a:lnTo>
                  <a:lnTo>
                    <a:pt x="30" y="865"/>
                  </a:lnTo>
                  <a:lnTo>
                    <a:pt x="30" y="0"/>
                  </a:lnTo>
                  <a:close/>
                </a:path>
              </a:pathLst>
            </a:custGeom>
            <a:grp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013" dirty="0">
                <a:solidFill>
                  <a:schemeClr val="dk1"/>
                </a:solidFill>
                <a:latin typeface="Work Sans" panose="020B0604020202020204" charset="0"/>
                <a:ea typeface="Cabin"/>
                <a:cs typeface="Cabin"/>
                <a:sym typeface="Cabin"/>
              </a:endParaRPr>
            </a:p>
          </p:txBody>
        </p:sp>
        <p:sp>
          <p:nvSpPr>
            <p:cNvPr id="24" name="Google Shape;216;p33">
              <a:extLst>
                <a:ext uri="{FF2B5EF4-FFF2-40B4-BE49-F238E27FC236}">
                  <a16:creationId xmlns:a16="http://schemas.microsoft.com/office/drawing/2014/main" id="{4B7D5D63-9E96-4F84-9E06-FE1EA5903BD3}"/>
                </a:ext>
              </a:extLst>
            </p:cNvPr>
            <p:cNvSpPr/>
            <p:nvPr/>
          </p:nvSpPr>
          <p:spPr>
            <a:xfrm>
              <a:off x="11061" y="-606"/>
              <a:ext cx="567" cy="46"/>
            </a:xfrm>
            <a:prstGeom prst="rect">
              <a:avLst/>
            </a:prstGeom>
            <a:grp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013" dirty="0">
                <a:solidFill>
                  <a:schemeClr val="dk1"/>
                </a:solidFill>
                <a:latin typeface="Work Sans" panose="020B0604020202020204" charset="0"/>
                <a:ea typeface="Cabin"/>
                <a:cs typeface="Cabin"/>
                <a:sym typeface="Cabin"/>
              </a:endParaRPr>
            </a:p>
          </p:txBody>
        </p:sp>
        <p:sp>
          <p:nvSpPr>
            <p:cNvPr id="25" name="Google Shape;217;p33">
              <a:extLst>
                <a:ext uri="{FF2B5EF4-FFF2-40B4-BE49-F238E27FC236}">
                  <a16:creationId xmlns:a16="http://schemas.microsoft.com/office/drawing/2014/main" id="{861A119F-87FE-4381-BE10-497FE1BD60E5}"/>
                </a:ext>
              </a:extLst>
            </p:cNvPr>
            <p:cNvSpPr/>
            <p:nvPr/>
          </p:nvSpPr>
          <p:spPr>
            <a:xfrm>
              <a:off x="11136" y="-1562"/>
              <a:ext cx="413" cy="492"/>
            </a:xfrm>
            <a:custGeom>
              <a:avLst/>
              <a:gdLst/>
              <a:ahLst/>
              <a:cxnLst/>
              <a:rect l="l" t="t" r="r" b="b"/>
              <a:pathLst>
                <a:path w="1652" h="1969" extrusionOk="0">
                  <a:moveTo>
                    <a:pt x="384" y="846"/>
                  </a:moveTo>
                  <a:lnTo>
                    <a:pt x="307" y="1025"/>
                  </a:lnTo>
                  <a:lnTo>
                    <a:pt x="299" y="1034"/>
                  </a:lnTo>
                  <a:lnTo>
                    <a:pt x="290" y="1039"/>
                  </a:lnTo>
                  <a:lnTo>
                    <a:pt x="278" y="1040"/>
                  </a:lnTo>
                  <a:lnTo>
                    <a:pt x="153" y="1021"/>
                  </a:lnTo>
                  <a:lnTo>
                    <a:pt x="143" y="1035"/>
                  </a:lnTo>
                  <a:lnTo>
                    <a:pt x="128" y="1044"/>
                  </a:lnTo>
                  <a:lnTo>
                    <a:pt x="125" y="1045"/>
                  </a:lnTo>
                  <a:lnTo>
                    <a:pt x="116" y="1053"/>
                  </a:lnTo>
                  <a:lnTo>
                    <a:pt x="109" y="1066"/>
                  </a:lnTo>
                  <a:lnTo>
                    <a:pt x="105" y="1082"/>
                  </a:lnTo>
                  <a:lnTo>
                    <a:pt x="107" y="1103"/>
                  </a:lnTo>
                  <a:lnTo>
                    <a:pt x="111" y="1125"/>
                  </a:lnTo>
                  <a:lnTo>
                    <a:pt x="120" y="1147"/>
                  </a:lnTo>
                  <a:lnTo>
                    <a:pt x="128" y="1166"/>
                  </a:lnTo>
                  <a:lnTo>
                    <a:pt x="137" y="1186"/>
                  </a:lnTo>
                  <a:lnTo>
                    <a:pt x="143" y="1202"/>
                  </a:lnTo>
                  <a:lnTo>
                    <a:pt x="151" y="1220"/>
                  </a:lnTo>
                  <a:lnTo>
                    <a:pt x="160" y="1238"/>
                  </a:lnTo>
                  <a:lnTo>
                    <a:pt x="168" y="1253"/>
                  </a:lnTo>
                  <a:lnTo>
                    <a:pt x="176" y="1264"/>
                  </a:lnTo>
                  <a:lnTo>
                    <a:pt x="186" y="1272"/>
                  </a:lnTo>
                  <a:lnTo>
                    <a:pt x="195" y="1283"/>
                  </a:lnTo>
                  <a:lnTo>
                    <a:pt x="200" y="1296"/>
                  </a:lnTo>
                  <a:lnTo>
                    <a:pt x="226" y="1371"/>
                  </a:lnTo>
                  <a:lnTo>
                    <a:pt x="257" y="1442"/>
                  </a:lnTo>
                  <a:lnTo>
                    <a:pt x="292" y="1510"/>
                  </a:lnTo>
                  <a:lnTo>
                    <a:pt x="333" y="1573"/>
                  </a:lnTo>
                  <a:lnTo>
                    <a:pt x="377" y="1631"/>
                  </a:lnTo>
                  <a:lnTo>
                    <a:pt x="425" y="1682"/>
                  </a:lnTo>
                  <a:lnTo>
                    <a:pt x="477" y="1729"/>
                  </a:lnTo>
                  <a:lnTo>
                    <a:pt x="531" y="1770"/>
                  </a:lnTo>
                  <a:lnTo>
                    <a:pt x="587" y="1803"/>
                  </a:lnTo>
                  <a:lnTo>
                    <a:pt x="647" y="1830"/>
                  </a:lnTo>
                  <a:lnTo>
                    <a:pt x="708" y="1849"/>
                  </a:lnTo>
                  <a:lnTo>
                    <a:pt x="768" y="1861"/>
                  </a:lnTo>
                  <a:lnTo>
                    <a:pt x="832" y="1865"/>
                  </a:lnTo>
                  <a:lnTo>
                    <a:pt x="894" y="1861"/>
                  </a:lnTo>
                  <a:lnTo>
                    <a:pt x="955" y="1848"/>
                  </a:lnTo>
                  <a:lnTo>
                    <a:pt x="1015" y="1829"/>
                  </a:lnTo>
                  <a:lnTo>
                    <a:pt x="1073" y="1801"/>
                  </a:lnTo>
                  <a:lnTo>
                    <a:pt x="1131" y="1767"/>
                  </a:lnTo>
                  <a:lnTo>
                    <a:pt x="1184" y="1726"/>
                  </a:lnTo>
                  <a:lnTo>
                    <a:pt x="1234" y="1680"/>
                  </a:lnTo>
                  <a:lnTo>
                    <a:pt x="1281" y="1627"/>
                  </a:lnTo>
                  <a:lnTo>
                    <a:pt x="1325" y="1569"/>
                  </a:lnTo>
                  <a:lnTo>
                    <a:pt x="1364" y="1506"/>
                  </a:lnTo>
                  <a:lnTo>
                    <a:pt x="1399" y="1440"/>
                  </a:lnTo>
                  <a:lnTo>
                    <a:pt x="1429" y="1368"/>
                  </a:lnTo>
                  <a:lnTo>
                    <a:pt x="1454" y="1290"/>
                  </a:lnTo>
                  <a:lnTo>
                    <a:pt x="1459" y="1279"/>
                  </a:lnTo>
                  <a:lnTo>
                    <a:pt x="1468" y="1267"/>
                  </a:lnTo>
                  <a:lnTo>
                    <a:pt x="1478" y="1260"/>
                  </a:lnTo>
                  <a:lnTo>
                    <a:pt x="1486" y="1249"/>
                  </a:lnTo>
                  <a:lnTo>
                    <a:pt x="1494" y="1234"/>
                  </a:lnTo>
                  <a:lnTo>
                    <a:pt x="1502" y="1216"/>
                  </a:lnTo>
                  <a:lnTo>
                    <a:pt x="1509" y="1198"/>
                  </a:lnTo>
                  <a:lnTo>
                    <a:pt x="1516" y="1183"/>
                  </a:lnTo>
                  <a:lnTo>
                    <a:pt x="1525" y="1161"/>
                  </a:lnTo>
                  <a:lnTo>
                    <a:pt x="1533" y="1143"/>
                  </a:lnTo>
                  <a:lnTo>
                    <a:pt x="1542" y="1120"/>
                  </a:lnTo>
                  <a:lnTo>
                    <a:pt x="1547" y="1098"/>
                  </a:lnTo>
                  <a:lnTo>
                    <a:pt x="1547" y="1077"/>
                  </a:lnTo>
                  <a:lnTo>
                    <a:pt x="1543" y="1060"/>
                  </a:lnTo>
                  <a:lnTo>
                    <a:pt x="1537" y="1048"/>
                  </a:lnTo>
                  <a:lnTo>
                    <a:pt x="1528" y="1040"/>
                  </a:lnTo>
                  <a:lnTo>
                    <a:pt x="1525" y="1039"/>
                  </a:lnTo>
                  <a:lnTo>
                    <a:pt x="1513" y="1032"/>
                  </a:lnTo>
                  <a:lnTo>
                    <a:pt x="1503" y="1023"/>
                  </a:lnTo>
                  <a:lnTo>
                    <a:pt x="1495" y="1010"/>
                  </a:lnTo>
                  <a:lnTo>
                    <a:pt x="1351" y="1052"/>
                  </a:lnTo>
                  <a:lnTo>
                    <a:pt x="1348" y="1052"/>
                  </a:lnTo>
                  <a:lnTo>
                    <a:pt x="1345" y="1052"/>
                  </a:lnTo>
                  <a:lnTo>
                    <a:pt x="1334" y="1050"/>
                  </a:lnTo>
                  <a:lnTo>
                    <a:pt x="1326" y="1045"/>
                  </a:lnTo>
                  <a:lnTo>
                    <a:pt x="1320" y="1036"/>
                  </a:lnTo>
                  <a:lnTo>
                    <a:pt x="1271" y="918"/>
                  </a:lnTo>
                  <a:lnTo>
                    <a:pt x="1229" y="927"/>
                  </a:lnTo>
                  <a:lnTo>
                    <a:pt x="1181" y="935"/>
                  </a:lnTo>
                  <a:lnTo>
                    <a:pt x="1128" y="940"/>
                  </a:lnTo>
                  <a:lnTo>
                    <a:pt x="1070" y="941"/>
                  </a:lnTo>
                  <a:lnTo>
                    <a:pt x="1012" y="940"/>
                  </a:lnTo>
                  <a:lnTo>
                    <a:pt x="954" y="937"/>
                  </a:lnTo>
                  <a:lnTo>
                    <a:pt x="894" y="932"/>
                  </a:lnTo>
                  <a:lnTo>
                    <a:pt x="835" y="926"/>
                  </a:lnTo>
                  <a:lnTo>
                    <a:pt x="775" y="918"/>
                  </a:lnTo>
                  <a:lnTo>
                    <a:pt x="718" y="910"/>
                  </a:lnTo>
                  <a:lnTo>
                    <a:pt x="662" y="901"/>
                  </a:lnTo>
                  <a:lnTo>
                    <a:pt x="609" y="892"/>
                  </a:lnTo>
                  <a:lnTo>
                    <a:pt x="558" y="883"/>
                  </a:lnTo>
                  <a:lnTo>
                    <a:pt x="513" y="874"/>
                  </a:lnTo>
                  <a:lnTo>
                    <a:pt x="471" y="865"/>
                  </a:lnTo>
                  <a:lnTo>
                    <a:pt x="436" y="857"/>
                  </a:lnTo>
                  <a:lnTo>
                    <a:pt x="406" y="851"/>
                  </a:lnTo>
                  <a:lnTo>
                    <a:pt x="384" y="846"/>
                  </a:lnTo>
                  <a:close/>
                  <a:moveTo>
                    <a:pt x="826" y="0"/>
                  </a:moveTo>
                  <a:lnTo>
                    <a:pt x="826" y="0"/>
                  </a:lnTo>
                  <a:lnTo>
                    <a:pt x="905" y="3"/>
                  </a:lnTo>
                  <a:lnTo>
                    <a:pt x="977" y="8"/>
                  </a:lnTo>
                  <a:lnTo>
                    <a:pt x="1046" y="18"/>
                  </a:lnTo>
                  <a:lnTo>
                    <a:pt x="1108" y="33"/>
                  </a:lnTo>
                  <a:lnTo>
                    <a:pt x="1167" y="51"/>
                  </a:lnTo>
                  <a:lnTo>
                    <a:pt x="1220" y="71"/>
                  </a:lnTo>
                  <a:lnTo>
                    <a:pt x="1268" y="96"/>
                  </a:lnTo>
                  <a:lnTo>
                    <a:pt x="1312" y="124"/>
                  </a:lnTo>
                  <a:lnTo>
                    <a:pt x="1352" y="155"/>
                  </a:lnTo>
                  <a:lnTo>
                    <a:pt x="1389" y="188"/>
                  </a:lnTo>
                  <a:lnTo>
                    <a:pt x="1421" y="224"/>
                  </a:lnTo>
                  <a:lnTo>
                    <a:pt x="1451" y="261"/>
                  </a:lnTo>
                  <a:lnTo>
                    <a:pt x="1476" y="302"/>
                  </a:lnTo>
                  <a:lnTo>
                    <a:pt x="1499" y="345"/>
                  </a:lnTo>
                  <a:lnTo>
                    <a:pt x="1518" y="390"/>
                  </a:lnTo>
                  <a:lnTo>
                    <a:pt x="1535" y="436"/>
                  </a:lnTo>
                  <a:lnTo>
                    <a:pt x="1550" y="484"/>
                  </a:lnTo>
                  <a:lnTo>
                    <a:pt x="1561" y="532"/>
                  </a:lnTo>
                  <a:lnTo>
                    <a:pt x="1570" y="583"/>
                  </a:lnTo>
                  <a:lnTo>
                    <a:pt x="1578" y="634"/>
                  </a:lnTo>
                  <a:lnTo>
                    <a:pt x="1585" y="685"/>
                  </a:lnTo>
                  <a:lnTo>
                    <a:pt x="1590" y="738"/>
                  </a:lnTo>
                  <a:lnTo>
                    <a:pt x="1592" y="792"/>
                  </a:lnTo>
                  <a:lnTo>
                    <a:pt x="1595" y="845"/>
                  </a:lnTo>
                  <a:lnTo>
                    <a:pt x="1596" y="899"/>
                  </a:lnTo>
                  <a:lnTo>
                    <a:pt x="1596" y="951"/>
                  </a:lnTo>
                  <a:lnTo>
                    <a:pt x="1596" y="960"/>
                  </a:lnTo>
                  <a:lnTo>
                    <a:pt x="1617" y="980"/>
                  </a:lnTo>
                  <a:lnTo>
                    <a:pt x="1633" y="1003"/>
                  </a:lnTo>
                  <a:lnTo>
                    <a:pt x="1643" y="1030"/>
                  </a:lnTo>
                  <a:lnTo>
                    <a:pt x="1651" y="1059"/>
                  </a:lnTo>
                  <a:lnTo>
                    <a:pt x="1652" y="1090"/>
                  </a:lnTo>
                  <a:lnTo>
                    <a:pt x="1650" y="1122"/>
                  </a:lnTo>
                  <a:lnTo>
                    <a:pt x="1642" y="1154"/>
                  </a:lnTo>
                  <a:lnTo>
                    <a:pt x="1627" y="1188"/>
                  </a:lnTo>
                  <a:lnTo>
                    <a:pt x="1621" y="1203"/>
                  </a:lnTo>
                  <a:lnTo>
                    <a:pt x="1613" y="1221"/>
                  </a:lnTo>
                  <a:lnTo>
                    <a:pt x="1598" y="1258"/>
                  </a:lnTo>
                  <a:lnTo>
                    <a:pt x="1583" y="1289"/>
                  </a:lnTo>
                  <a:lnTo>
                    <a:pt x="1568" y="1315"/>
                  </a:lnTo>
                  <a:lnTo>
                    <a:pt x="1551" y="1335"/>
                  </a:lnTo>
                  <a:lnTo>
                    <a:pt x="1524" y="1414"/>
                  </a:lnTo>
                  <a:lnTo>
                    <a:pt x="1493" y="1488"/>
                  </a:lnTo>
                  <a:lnTo>
                    <a:pt x="1456" y="1558"/>
                  </a:lnTo>
                  <a:lnTo>
                    <a:pt x="1415" y="1625"/>
                  </a:lnTo>
                  <a:lnTo>
                    <a:pt x="1369" y="1685"/>
                  </a:lnTo>
                  <a:lnTo>
                    <a:pt x="1320" y="1741"/>
                  </a:lnTo>
                  <a:lnTo>
                    <a:pt x="1268" y="1792"/>
                  </a:lnTo>
                  <a:lnTo>
                    <a:pt x="1212" y="1837"/>
                  </a:lnTo>
                  <a:lnTo>
                    <a:pt x="1154" y="1875"/>
                  </a:lnTo>
                  <a:lnTo>
                    <a:pt x="1093" y="1908"/>
                  </a:lnTo>
                  <a:lnTo>
                    <a:pt x="1029" y="1934"/>
                  </a:lnTo>
                  <a:lnTo>
                    <a:pt x="966" y="1953"/>
                  </a:lnTo>
                  <a:lnTo>
                    <a:pt x="900" y="1965"/>
                  </a:lnTo>
                  <a:lnTo>
                    <a:pt x="832" y="1969"/>
                  </a:lnTo>
                  <a:lnTo>
                    <a:pt x="765" y="1965"/>
                  </a:lnTo>
                  <a:lnTo>
                    <a:pt x="698" y="1953"/>
                  </a:lnTo>
                  <a:lnTo>
                    <a:pt x="634" y="1935"/>
                  </a:lnTo>
                  <a:lnTo>
                    <a:pt x="570" y="1910"/>
                  </a:lnTo>
                  <a:lnTo>
                    <a:pt x="509" y="1878"/>
                  </a:lnTo>
                  <a:lnTo>
                    <a:pt x="449" y="1839"/>
                  </a:lnTo>
                  <a:lnTo>
                    <a:pt x="394" y="1794"/>
                  </a:lnTo>
                  <a:lnTo>
                    <a:pt x="340" y="1744"/>
                  </a:lnTo>
                  <a:lnTo>
                    <a:pt x="290" y="1689"/>
                  </a:lnTo>
                  <a:lnTo>
                    <a:pt x="244" y="1628"/>
                  </a:lnTo>
                  <a:lnTo>
                    <a:pt x="203" y="1563"/>
                  </a:lnTo>
                  <a:lnTo>
                    <a:pt x="165" y="1492"/>
                  </a:lnTo>
                  <a:lnTo>
                    <a:pt x="133" y="1419"/>
                  </a:lnTo>
                  <a:lnTo>
                    <a:pt x="105" y="1341"/>
                  </a:lnTo>
                  <a:lnTo>
                    <a:pt x="87" y="1320"/>
                  </a:lnTo>
                  <a:lnTo>
                    <a:pt x="72" y="1294"/>
                  </a:lnTo>
                  <a:lnTo>
                    <a:pt x="56" y="1264"/>
                  </a:lnTo>
                  <a:lnTo>
                    <a:pt x="41" y="1226"/>
                  </a:lnTo>
                  <a:lnTo>
                    <a:pt x="33" y="1208"/>
                  </a:lnTo>
                  <a:lnTo>
                    <a:pt x="25" y="1193"/>
                  </a:lnTo>
                  <a:lnTo>
                    <a:pt x="12" y="1161"/>
                  </a:lnTo>
                  <a:lnTo>
                    <a:pt x="4" y="1127"/>
                  </a:lnTo>
                  <a:lnTo>
                    <a:pt x="0" y="1095"/>
                  </a:lnTo>
                  <a:lnTo>
                    <a:pt x="2" y="1064"/>
                  </a:lnTo>
                  <a:lnTo>
                    <a:pt x="8" y="1035"/>
                  </a:lnTo>
                  <a:lnTo>
                    <a:pt x="20" y="1008"/>
                  </a:lnTo>
                  <a:lnTo>
                    <a:pt x="35" y="985"/>
                  </a:lnTo>
                  <a:lnTo>
                    <a:pt x="55" y="965"/>
                  </a:lnTo>
                  <a:lnTo>
                    <a:pt x="55" y="956"/>
                  </a:lnTo>
                  <a:lnTo>
                    <a:pt x="55" y="901"/>
                  </a:lnTo>
                  <a:lnTo>
                    <a:pt x="56" y="846"/>
                  </a:lnTo>
                  <a:lnTo>
                    <a:pt x="57" y="791"/>
                  </a:lnTo>
                  <a:lnTo>
                    <a:pt x="61" y="737"/>
                  </a:lnTo>
                  <a:lnTo>
                    <a:pt x="65" y="683"/>
                  </a:lnTo>
                  <a:lnTo>
                    <a:pt x="70" y="630"/>
                  </a:lnTo>
                  <a:lnTo>
                    <a:pt x="78" y="579"/>
                  </a:lnTo>
                  <a:lnTo>
                    <a:pt x="89" y="529"/>
                  </a:lnTo>
                  <a:lnTo>
                    <a:pt x="100" y="478"/>
                  </a:lnTo>
                  <a:lnTo>
                    <a:pt x="113" y="431"/>
                  </a:lnTo>
                  <a:lnTo>
                    <a:pt x="130" y="385"/>
                  </a:lnTo>
                  <a:lnTo>
                    <a:pt x="150" y="341"/>
                  </a:lnTo>
                  <a:lnTo>
                    <a:pt x="172" y="299"/>
                  </a:lnTo>
                  <a:lnTo>
                    <a:pt x="198" y="259"/>
                  </a:lnTo>
                  <a:lnTo>
                    <a:pt x="226" y="220"/>
                  </a:lnTo>
                  <a:lnTo>
                    <a:pt x="259" y="186"/>
                  </a:lnTo>
                  <a:lnTo>
                    <a:pt x="295" y="152"/>
                  </a:lnTo>
                  <a:lnTo>
                    <a:pt x="335" y="123"/>
                  </a:lnTo>
                  <a:lnTo>
                    <a:pt x="381" y="96"/>
                  </a:lnTo>
                  <a:lnTo>
                    <a:pt x="429" y="71"/>
                  </a:lnTo>
                  <a:lnTo>
                    <a:pt x="482" y="51"/>
                  </a:lnTo>
                  <a:lnTo>
                    <a:pt x="540" y="34"/>
                  </a:lnTo>
                  <a:lnTo>
                    <a:pt x="604" y="20"/>
                  </a:lnTo>
                  <a:lnTo>
                    <a:pt x="672" y="9"/>
                  </a:lnTo>
                  <a:lnTo>
                    <a:pt x="746" y="3"/>
                  </a:lnTo>
                  <a:lnTo>
                    <a:pt x="826" y="0"/>
                  </a:lnTo>
                  <a:close/>
                </a:path>
              </a:pathLst>
            </a:custGeom>
            <a:grp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013" dirty="0">
                <a:solidFill>
                  <a:schemeClr val="dk1"/>
                </a:solidFill>
                <a:latin typeface="Work Sans" panose="020B0604020202020204" charset="0"/>
                <a:ea typeface="Cabin"/>
                <a:cs typeface="Cabin"/>
                <a:sym typeface="Cabin"/>
              </a:endParaRPr>
            </a:p>
          </p:txBody>
        </p:sp>
      </p:grpSp>
      <p:sp>
        <p:nvSpPr>
          <p:cNvPr id="26" name="Google Shape;218;p33">
            <a:extLst>
              <a:ext uri="{FF2B5EF4-FFF2-40B4-BE49-F238E27FC236}">
                <a16:creationId xmlns:a16="http://schemas.microsoft.com/office/drawing/2014/main" id="{5FD24A0B-93C9-462A-BA62-D5494EC84D6E}"/>
              </a:ext>
            </a:extLst>
          </p:cNvPr>
          <p:cNvSpPr/>
          <p:nvPr/>
        </p:nvSpPr>
        <p:spPr>
          <a:xfrm>
            <a:off x="988227" y="4691112"/>
            <a:ext cx="100945" cy="178897"/>
          </a:xfrm>
          <a:custGeom>
            <a:avLst/>
            <a:gdLst/>
            <a:ahLst/>
            <a:cxnLst/>
            <a:rect l="l" t="t" r="r" b="b"/>
            <a:pathLst>
              <a:path w="2157" h="3831" extrusionOk="0">
                <a:moveTo>
                  <a:pt x="1066" y="3334"/>
                </a:moveTo>
                <a:lnTo>
                  <a:pt x="1043" y="3337"/>
                </a:lnTo>
                <a:lnTo>
                  <a:pt x="1022" y="3345"/>
                </a:lnTo>
                <a:lnTo>
                  <a:pt x="1004" y="3359"/>
                </a:lnTo>
                <a:lnTo>
                  <a:pt x="990" y="3377"/>
                </a:lnTo>
                <a:lnTo>
                  <a:pt x="982" y="3398"/>
                </a:lnTo>
                <a:lnTo>
                  <a:pt x="978" y="3422"/>
                </a:lnTo>
                <a:lnTo>
                  <a:pt x="982" y="3445"/>
                </a:lnTo>
                <a:lnTo>
                  <a:pt x="990" y="3467"/>
                </a:lnTo>
                <a:lnTo>
                  <a:pt x="1004" y="3484"/>
                </a:lnTo>
                <a:lnTo>
                  <a:pt x="1022" y="3498"/>
                </a:lnTo>
                <a:lnTo>
                  <a:pt x="1043" y="3508"/>
                </a:lnTo>
                <a:lnTo>
                  <a:pt x="1066" y="3510"/>
                </a:lnTo>
                <a:lnTo>
                  <a:pt x="1090" y="3508"/>
                </a:lnTo>
                <a:lnTo>
                  <a:pt x="1111" y="3498"/>
                </a:lnTo>
                <a:lnTo>
                  <a:pt x="1128" y="3484"/>
                </a:lnTo>
                <a:lnTo>
                  <a:pt x="1143" y="3467"/>
                </a:lnTo>
                <a:lnTo>
                  <a:pt x="1151" y="3445"/>
                </a:lnTo>
                <a:lnTo>
                  <a:pt x="1154" y="3422"/>
                </a:lnTo>
                <a:lnTo>
                  <a:pt x="1151" y="3398"/>
                </a:lnTo>
                <a:lnTo>
                  <a:pt x="1143" y="3377"/>
                </a:lnTo>
                <a:lnTo>
                  <a:pt x="1128" y="3359"/>
                </a:lnTo>
                <a:lnTo>
                  <a:pt x="1111" y="3345"/>
                </a:lnTo>
                <a:lnTo>
                  <a:pt x="1090" y="3337"/>
                </a:lnTo>
                <a:lnTo>
                  <a:pt x="1066" y="3334"/>
                </a:lnTo>
                <a:close/>
                <a:moveTo>
                  <a:pt x="175" y="608"/>
                </a:moveTo>
                <a:lnTo>
                  <a:pt x="175" y="3223"/>
                </a:lnTo>
                <a:lnTo>
                  <a:pt x="1983" y="3223"/>
                </a:lnTo>
                <a:lnTo>
                  <a:pt x="1983" y="608"/>
                </a:lnTo>
                <a:lnTo>
                  <a:pt x="175" y="608"/>
                </a:lnTo>
                <a:close/>
                <a:moveTo>
                  <a:pt x="872" y="321"/>
                </a:moveTo>
                <a:lnTo>
                  <a:pt x="861" y="323"/>
                </a:lnTo>
                <a:lnTo>
                  <a:pt x="853" y="329"/>
                </a:lnTo>
                <a:lnTo>
                  <a:pt x="847" y="337"/>
                </a:lnTo>
                <a:lnTo>
                  <a:pt x="845" y="348"/>
                </a:lnTo>
                <a:lnTo>
                  <a:pt x="847" y="357"/>
                </a:lnTo>
                <a:lnTo>
                  <a:pt x="853" y="367"/>
                </a:lnTo>
                <a:lnTo>
                  <a:pt x="861" y="372"/>
                </a:lnTo>
                <a:lnTo>
                  <a:pt x="872" y="374"/>
                </a:lnTo>
                <a:lnTo>
                  <a:pt x="1261" y="374"/>
                </a:lnTo>
                <a:lnTo>
                  <a:pt x="1271" y="372"/>
                </a:lnTo>
                <a:lnTo>
                  <a:pt x="1280" y="367"/>
                </a:lnTo>
                <a:lnTo>
                  <a:pt x="1285" y="357"/>
                </a:lnTo>
                <a:lnTo>
                  <a:pt x="1288" y="348"/>
                </a:lnTo>
                <a:lnTo>
                  <a:pt x="1285" y="337"/>
                </a:lnTo>
                <a:lnTo>
                  <a:pt x="1280" y="329"/>
                </a:lnTo>
                <a:lnTo>
                  <a:pt x="1271" y="323"/>
                </a:lnTo>
                <a:lnTo>
                  <a:pt x="1261" y="321"/>
                </a:lnTo>
                <a:lnTo>
                  <a:pt x="872" y="321"/>
                </a:lnTo>
                <a:close/>
                <a:moveTo>
                  <a:pt x="152" y="0"/>
                </a:moveTo>
                <a:lnTo>
                  <a:pt x="2005" y="0"/>
                </a:lnTo>
                <a:lnTo>
                  <a:pt x="2035" y="4"/>
                </a:lnTo>
                <a:lnTo>
                  <a:pt x="2065" y="12"/>
                </a:lnTo>
                <a:lnTo>
                  <a:pt x="2091" y="26"/>
                </a:lnTo>
                <a:lnTo>
                  <a:pt x="2113" y="45"/>
                </a:lnTo>
                <a:lnTo>
                  <a:pt x="2132" y="69"/>
                </a:lnTo>
                <a:lnTo>
                  <a:pt x="2146" y="95"/>
                </a:lnTo>
                <a:lnTo>
                  <a:pt x="2155" y="123"/>
                </a:lnTo>
                <a:lnTo>
                  <a:pt x="2157" y="154"/>
                </a:lnTo>
                <a:lnTo>
                  <a:pt x="2157" y="3678"/>
                </a:lnTo>
                <a:lnTo>
                  <a:pt x="2155" y="3708"/>
                </a:lnTo>
                <a:lnTo>
                  <a:pt x="2146" y="3738"/>
                </a:lnTo>
                <a:lnTo>
                  <a:pt x="2132" y="3764"/>
                </a:lnTo>
                <a:lnTo>
                  <a:pt x="2113" y="3786"/>
                </a:lnTo>
                <a:lnTo>
                  <a:pt x="2091" y="3805"/>
                </a:lnTo>
                <a:lnTo>
                  <a:pt x="2065" y="3819"/>
                </a:lnTo>
                <a:lnTo>
                  <a:pt x="2035" y="3828"/>
                </a:lnTo>
                <a:lnTo>
                  <a:pt x="2005" y="3831"/>
                </a:lnTo>
                <a:lnTo>
                  <a:pt x="152" y="3831"/>
                </a:lnTo>
                <a:lnTo>
                  <a:pt x="122" y="3828"/>
                </a:lnTo>
                <a:lnTo>
                  <a:pt x="94" y="3819"/>
                </a:lnTo>
                <a:lnTo>
                  <a:pt x="67" y="3805"/>
                </a:lnTo>
                <a:lnTo>
                  <a:pt x="45" y="3786"/>
                </a:lnTo>
                <a:lnTo>
                  <a:pt x="26" y="3764"/>
                </a:lnTo>
                <a:lnTo>
                  <a:pt x="12" y="3738"/>
                </a:lnTo>
                <a:lnTo>
                  <a:pt x="4" y="3708"/>
                </a:lnTo>
                <a:lnTo>
                  <a:pt x="0" y="3678"/>
                </a:lnTo>
                <a:lnTo>
                  <a:pt x="0" y="1928"/>
                </a:lnTo>
                <a:lnTo>
                  <a:pt x="0" y="154"/>
                </a:lnTo>
                <a:lnTo>
                  <a:pt x="4" y="123"/>
                </a:lnTo>
                <a:lnTo>
                  <a:pt x="12" y="95"/>
                </a:lnTo>
                <a:lnTo>
                  <a:pt x="26" y="69"/>
                </a:lnTo>
                <a:lnTo>
                  <a:pt x="45" y="45"/>
                </a:lnTo>
                <a:lnTo>
                  <a:pt x="67" y="26"/>
                </a:lnTo>
                <a:lnTo>
                  <a:pt x="94" y="12"/>
                </a:lnTo>
                <a:lnTo>
                  <a:pt x="122" y="4"/>
                </a:lnTo>
                <a:lnTo>
                  <a:pt x="152" y="0"/>
                </a:lnTo>
                <a:close/>
              </a:path>
            </a:pathLst>
          </a:custGeom>
          <a:solidFill>
            <a:schemeClr val="accent3"/>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013" dirty="0">
              <a:solidFill>
                <a:schemeClr val="dk1"/>
              </a:solidFill>
              <a:latin typeface="Work Sans" panose="020B0604020202020204" charset="0"/>
              <a:ea typeface="Cabin"/>
              <a:cs typeface="Cabin"/>
              <a:sym typeface="Cabin"/>
            </a:endParaRPr>
          </a:p>
        </p:txBody>
      </p:sp>
      <p:grpSp>
        <p:nvGrpSpPr>
          <p:cNvPr id="27" name="Google Shape;219;p33">
            <a:extLst>
              <a:ext uri="{FF2B5EF4-FFF2-40B4-BE49-F238E27FC236}">
                <a16:creationId xmlns:a16="http://schemas.microsoft.com/office/drawing/2014/main" id="{8107187F-8745-43EA-93D1-4BF9A3EA90B6}"/>
              </a:ext>
            </a:extLst>
          </p:cNvPr>
          <p:cNvGrpSpPr/>
          <p:nvPr/>
        </p:nvGrpSpPr>
        <p:grpSpPr>
          <a:xfrm>
            <a:off x="954551" y="5360902"/>
            <a:ext cx="168296" cy="166968"/>
            <a:chOff x="3311" y="3798"/>
            <a:chExt cx="760" cy="754"/>
          </a:xfrm>
          <a:solidFill>
            <a:schemeClr val="accent1"/>
          </a:solidFill>
        </p:grpSpPr>
        <p:sp>
          <p:nvSpPr>
            <p:cNvPr id="28" name="Google Shape;220;p33">
              <a:extLst>
                <a:ext uri="{FF2B5EF4-FFF2-40B4-BE49-F238E27FC236}">
                  <a16:creationId xmlns:a16="http://schemas.microsoft.com/office/drawing/2014/main" id="{8628C12B-3327-4C25-8A3F-C707CAEA0C8F}"/>
                </a:ext>
              </a:extLst>
            </p:cNvPr>
            <p:cNvSpPr/>
            <p:nvPr/>
          </p:nvSpPr>
          <p:spPr>
            <a:xfrm>
              <a:off x="3652" y="3874"/>
              <a:ext cx="419" cy="667"/>
            </a:xfrm>
            <a:custGeom>
              <a:avLst/>
              <a:gdLst/>
              <a:ahLst/>
              <a:cxnLst/>
              <a:rect l="l" t="t" r="r" b="b"/>
              <a:pathLst>
                <a:path w="2091" h="3334" extrusionOk="0">
                  <a:moveTo>
                    <a:pt x="610" y="0"/>
                  </a:moveTo>
                  <a:lnTo>
                    <a:pt x="788" y="34"/>
                  </a:lnTo>
                  <a:lnTo>
                    <a:pt x="939" y="169"/>
                  </a:lnTo>
                  <a:lnTo>
                    <a:pt x="986" y="288"/>
                  </a:lnTo>
                  <a:lnTo>
                    <a:pt x="1022" y="400"/>
                  </a:lnTo>
                  <a:lnTo>
                    <a:pt x="1263" y="616"/>
                  </a:lnTo>
                  <a:lnTo>
                    <a:pt x="1325" y="635"/>
                  </a:lnTo>
                  <a:lnTo>
                    <a:pt x="1409" y="500"/>
                  </a:lnTo>
                  <a:lnTo>
                    <a:pt x="1712" y="473"/>
                  </a:lnTo>
                  <a:lnTo>
                    <a:pt x="1769" y="455"/>
                  </a:lnTo>
                  <a:lnTo>
                    <a:pt x="1827" y="547"/>
                  </a:lnTo>
                  <a:lnTo>
                    <a:pt x="1880" y="643"/>
                  </a:lnTo>
                  <a:lnTo>
                    <a:pt x="1929" y="741"/>
                  </a:lnTo>
                  <a:lnTo>
                    <a:pt x="1971" y="843"/>
                  </a:lnTo>
                  <a:lnTo>
                    <a:pt x="2007" y="947"/>
                  </a:lnTo>
                  <a:lnTo>
                    <a:pt x="2036" y="1054"/>
                  </a:lnTo>
                  <a:lnTo>
                    <a:pt x="2060" y="1163"/>
                  </a:lnTo>
                  <a:lnTo>
                    <a:pt x="2077" y="1275"/>
                  </a:lnTo>
                  <a:lnTo>
                    <a:pt x="2088" y="1389"/>
                  </a:lnTo>
                  <a:lnTo>
                    <a:pt x="2091" y="1504"/>
                  </a:lnTo>
                  <a:lnTo>
                    <a:pt x="2087" y="1624"/>
                  </a:lnTo>
                  <a:lnTo>
                    <a:pt x="2076" y="1742"/>
                  </a:lnTo>
                  <a:lnTo>
                    <a:pt x="2057" y="1859"/>
                  </a:lnTo>
                  <a:lnTo>
                    <a:pt x="2032" y="1972"/>
                  </a:lnTo>
                  <a:lnTo>
                    <a:pt x="2000" y="2082"/>
                  </a:lnTo>
                  <a:lnTo>
                    <a:pt x="1961" y="2190"/>
                  </a:lnTo>
                  <a:lnTo>
                    <a:pt x="1916" y="2295"/>
                  </a:lnTo>
                  <a:lnTo>
                    <a:pt x="1864" y="2396"/>
                  </a:lnTo>
                  <a:lnTo>
                    <a:pt x="1807" y="2493"/>
                  </a:lnTo>
                  <a:lnTo>
                    <a:pt x="1746" y="2588"/>
                  </a:lnTo>
                  <a:lnTo>
                    <a:pt x="1676" y="2677"/>
                  </a:lnTo>
                  <a:lnTo>
                    <a:pt x="1603" y="2763"/>
                  </a:lnTo>
                  <a:lnTo>
                    <a:pt x="1525" y="2844"/>
                  </a:lnTo>
                  <a:lnTo>
                    <a:pt x="1442" y="2920"/>
                  </a:lnTo>
                  <a:lnTo>
                    <a:pt x="1355" y="2992"/>
                  </a:lnTo>
                  <a:lnTo>
                    <a:pt x="1263" y="3058"/>
                  </a:lnTo>
                  <a:lnTo>
                    <a:pt x="1168" y="3119"/>
                  </a:lnTo>
                  <a:lnTo>
                    <a:pt x="1069" y="3175"/>
                  </a:lnTo>
                  <a:lnTo>
                    <a:pt x="965" y="3224"/>
                  </a:lnTo>
                  <a:lnTo>
                    <a:pt x="859" y="3267"/>
                  </a:lnTo>
                  <a:lnTo>
                    <a:pt x="750" y="3305"/>
                  </a:lnTo>
                  <a:lnTo>
                    <a:pt x="637" y="3334"/>
                  </a:lnTo>
                  <a:lnTo>
                    <a:pt x="672" y="3210"/>
                  </a:lnTo>
                  <a:lnTo>
                    <a:pt x="998" y="2993"/>
                  </a:lnTo>
                  <a:lnTo>
                    <a:pt x="1084" y="2762"/>
                  </a:lnTo>
                  <a:lnTo>
                    <a:pt x="1309" y="2658"/>
                  </a:lnTo>
                  <a:lnTo>
                    <a:pt x="1523" y="2254"/>
                  </a:lnTo>
                  <a:lnTo>
                    <a:pt x="1193" y="2061"/>
                  </a:lnTo>
                  <a:lnTo>
                    <a:pt x="1022" y="1869"/>
                  </a:lnTo>
                  <a:lnTo>
                    <a:pt x="920" y="1856"/>
                  </a:lnTo>
                  <a:lnTo>
                    <a:pt x="719" y="1802"/>
                  </a:lnTo>
                  <a:lnTo>
                    <a:pt x="544" y="1775"/>
                  </a:lnTo>
                  <a:lnTo>
                    <a:pt x="392" y="1818"/>
                  </a:lnTo>
                  <a:lnTo>
                    <a:pt x="298" y="1714"/>
                  </a:lnTo>
                  <a:lnTo>
                    <a:pt x="205" y="1687"/>
                  </a:lnTo>
                  <a:lnTo>
                    <a:pt x="214" y="1548"/>
                  </a:lnTo>
                  <a:lnTo>
                    <a:pt x="102" y="1552"/>
                  </a:lnTo>
                  <a:lnTo>
                    <a:pt x="36" y="1626"/>
                  </a:lnTo>
                  <a:lnTo>
                    <a:pt x="0" y="1471"/>
                  </a:lnTo>
                  <a:lnTo>
                    <a:pt x="147" y="1402"/>
                  </a:lnTo>
                  <a:lnTo>
                    <a:pt x="298" y="1471"/>
                  </a:lnTo>
                  <a:lnTo>
                    <a:pt x="380" y="1471"/>
                  </a:lnTo>
                  <a:lnTo>
                    <a:pt x="410" y="1352"/>
                  </a:lnTo>
                  <a:lnTo>
                    <a:pt x="637" y="1082"/>
                  </a:lnTo>
                  <a:lnTo>
                    <a:pt x="951" y="924"/>
                  </a:lnTo>
                  <a:lnTo>
                    <a:pt x="1134" y="947"/>
                  </a:lnTo>
                  <a:lnTo>
                    <a:pt x="1151" y="859"/>
                  </a:lnTo>
                  <a:lnTo>
                    <a:pt x="924" y="630"/>
                  </a:lnTo>
                  <a:lnTo>
                    <a:pt x="839" y="461"/>
                  </a:lnTo>
                  <a:lnTo>
                    <a:pt x="714" y="461"/>
                  </a:lnTo>
                  <a:lnTo>
                    <a:pt x="637" y="417"/>
                  </a:lnTo>
                  <a:lnTo>
                    <a:pt x="470" y="392"/>
                  </a:lnTo>
                  <a:lnTo>
                    <a:pt x="436" y="590"/>
                  </a:lnTo>
                  <a:lnTo>
                    <a:pt x="233" y="551"/>
                  </a:lnTo>
                  <a:lnTo>
                    <a:pt x="217" y="427"/>
                  </a:lnTo>
                  <a:lnTo>
                    <a:pt x="372" y="392"/>
                  </a:lnTo>
                  <a:lnTo>
                    <a:pt x="424" y="171"/>
                  </a:lnTo>
                  <a:lnTo>
                    <a:pt x="578" y="234"/>
                  </a:lnTo>
                  <a:lnTo>
                    <a:pt x="574" y="328"/>
                  </a:lnTo>
                  <a:lnTo>
                    <a:pt x="692" y="376"/>
                  </a:lnTo>
                  <a:lnTo>
                    <a:pt x="770" y="400"/>
                  </a:lnTo>
                  <a:lnTo>
                    <a:pt x="866" y="349"/>
                  </a:lnTo>
                  <a:lnTo>
                    <a:pt x="781" y="250"/>
                  </a:lnTo>
                  <a:lnTo>
                    <a:pt x="605" y="81"/>
                  </a:lnTo>
                  <a:lnTo>
                    <a:pt x="610" y="0"/>
                  </a:lnTo>
                  <a:close/>
                </a:path>
              </a:pathLst>
            </a:custGeom>
            <a:grp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013" dirty="0">
                <a:solidFill>
                  <a:schemeClr val="dk1"/>
                </a:solidFill>
                <a:latin typeface="Work Sans" panose="020B0604020202020204" charset="0"/>
                <a:ea typeface="Cabin"/>
                <a:cs typeface="Cabin"/>
                <a:sym typeface="Cabin"/>
              </a:endParaRPr>
            </a:p>
          </p:txBody>
        </p:sp>
        <p:sp>
          <p:nvSpPr>
            <p:cNvPr id="29" name="Google Shape;221;p33">
              <a:extLst>
                <a:ext uri="{FF2B5EF4-FFF2-40B4-BE49-F238E27FC236}">
                  <a16:creationId xmlns:a16="http://schemas.microsoft.com/office/drawing/2014/main" id="{76FAB962-BEDC-4857-8832-91D94B1B9D7B}"/>
                </a:ext>
              </a:extLst>
            </p:cNvPr>
            <p:cNvSpPr/>
            <p:nvPr/>
          </p:nvSpPr>
          <p:spPr>
            <a:xfrm>
              <a:off x="3311" y="3979"/>
              <a:ext cx="441" cy="573"/>
            </a:xfrm>
            <a:custGeom>
              <a:avLst/>
              <a:gdLst/>
              <a:ahLst/>
              <a:cxnLst/>
              <a:rect l="l" t="t" r="r" b="b"/>
              <a:pathLst>
                <a:path w="2205" h="2865" extrusionOk="0">
                  <a:moveTo>
                    <a:pt x="397" y="0"/>
                  </a:moveTo>
                  <a:lnTo>
                    <a:pt x="261" y="106"/>
                  </a:lnTo>
                  <a:lnTo>
                    <a:pt x="368" y="176"/>
                  </a:lnTo>
                  <a:lnTo>
                    <a:pt x="581" y="176"/>
                  </a:lnTo>
                  <a:lnTo>
                    <a:pt x="898" y="120"/>
                  </a:lnTo>
                  <a:lnTo>
                    <a:pt x="1098" y="443"/>
                  </a:lnTo>
                  <a:lnTo>
                    <a:pt x="1098" y="743"/>
                  </a:lnTo>
                  <a:lnTo>
                    <a:pt x="1370" y="1109"/>
                  </a:lnTo>
                  <a:lnTo>
                    <a:pt x="1416" y="1109"/>
                  </a:lnTo>
                  <a:lnTo>
                    <a:pt x="1416" y="980"/>
                  </a:lnTo>
                  <a:lnTo>
                    <a:pt x="1521" y="1199"/>
                  </a:lnTo>
                  <a:lnTo>
                    <a:pt x="1837" y="1269"/>
                  </a:lnTo>
                  <a:lnTo>
                    <a:pt x="1979" y="1410"/>
                  </a:lnTo>
                  <a:lnTo>
                    <a:pt x="2106" y="1448"/>
                  </a:lnTo>
                  <a:lnTo>
                    <a:pt x="1979" y="1710"/>
                  </a:lnTo>
                  <a:lnTo>
                    <a:pt x="2118" y="1964"/>
                  </a:lnTo>
                  <a:lnTo>
                    <a:pt x="2119" y="1968"/>
                  </a:lnTo>
                  <a:lnTo>
                    <a:pt x="2121" y="1978"/>
                  </a:lnTo>
                  <a:lnTo>
                    <a:pt x="2126" y="1993"/>
                  </a:lnTo>
                  <a:lnTo>
                    <a:pt x="2131" y="2011"/>
                  </a:lnTo>
                  <a:lnTo>
                    <a:pt x="2139" y="2033"/>
                  </a:lnTo>
                  <a:lnTo>
                    <a:pt x="2146" y="2058"/>
                  </a:lnTo>
                  <a:lnTo>
                    <a:pt x="2153" y="2085"/>
                  </a:lnTo>
                  <a:lnTo>
                    <a:pt x="2162" y="2113"/>
                  </a:lnTo>
                  <a:lnTo>
                    <a:pt x="2169" y="2141"/>
                  </a:lnTo>
                  <a:lnTo>
                    <a:pt x="2177" y="2168"/>
                  </a:lnTo>
                  <a:lnTo>
                    <a:pt x="2184" y="2194"/>
                  </a:lnTo>
                  <a:lnTo>
                    <a:pt x="2192" y="2217"/>
                  </a:lnTo>
                  <a:lnTo>
                    <a:pt x="2197" y="2237"/>
                  </a:lnTo>
                  <a:lnTo>
                    <a:pt x="2202" y="2253"/>
                  </a:lnTo>
                  <a:lnTo>
                    <a:pt x="2204" y="2264"/>
                  </a:lnTo>
                  <a:lnTo>
                    <a:pt x="2205" y="2270"/>
                  </a:lnTo>
                  <a:lnTo>
                    <a:pt x="2204" y="2275"/>
                  </a:lnTo>
                  <a:lnTo>
                    <a:pt x="2202" y="2286"/>
                  </a:lnTo>
                  <a:lnTo>
                    <a:pt x="2198" y="2302"/>
                  </a:lnTo>
                  <a:lnTo>
                    <a:pt x="2193" y="2323"/>
                  </a:lnTo>
                  <a:lnTo>
                    <a:pt x="2187" y="2347"/>
                  </a:lnTo>
                  <a:lnTo>
                    <a:pt x="2181" y="2374"/>
                  </a:lnTo>
                  <a:lnTo>
                    <a:pt x="2173" y="2404"/>
                  </a:lnTo>
                  <a:lnTo>
                    <a:pt x="2166" y="2433"/>
                  </a:lnTo>
                  <a:lnTo>
                    <a:pt x="2157" y="2464"/>
                  </a:lnTo>
                  <a:lnTo>
                    <a:pt x="2150" y="2495"/>
                  </a:lnTo>
                  <a:lnTo>
                    <a:pt x="2142" y="2523"/>
                  </a:lnTo>
                  <a:lnTo>
                    <a:pt x="2136" y="2549"/>
                  </a:lnTo>
                  <a:lnTo>
                    <a:pt x="2130" y="2572"/>
                  </a:lnTo>
                  <a:lnTo>
                    <a:pt x="2125" y="2592"/>
                  </a:lnTo>
                  <a:lnTo>
                    <a:pt x="2121" y="2608"/>
                  </a:lnTo>
                  <a:lnTo>
                    <a:pt x="2119" y="2616"/>
                  </a:lnTo>
                  <a:lnTo>
                    <a:pt x="2118" y="2620"/>
                  </a:lnTo>
                  <a:lnTo>
                    <a:pt x="2137" y="2848"/>
                  </a:lnTo>
                  <a:lnTo>
                    <a:pt x="2059" y="2857"/>
                  </a:lnTo>
                  <a:lnTo>
                    <a:pt x="1979" y="2863"/>
                  </a:lnTo>
                  <a:lnTo>
                    <a:pt x="1899" y="2865"/>
                  </a:lnTo>
                  <a:lnTo>
                    <a:pt x="1779" y="2862"/>
                  </a:lnTo>
                  <a:lnTo>
                    <a:pt x="1661" y="2851"/>
                  </a:lnTo>
                  <a:lnTo>
                    <a:pt x="1545" y="2832"/>
                  </a:lnTo>
                  <a:lnTo>
                    <a:pt x="1431" y="2808"/>
                  </a:lnTo>
                  <a:lnTo>
                    <a:pt x="1321" y="2776"/>
                  </a:lnTo>
                  <a:lnTo>
                    <a:pt x="1213" y="2738"/>
                  </a:lnTo>
                  <a:lnTo>
                    <a:pt x="1108" y="2693"/>
                  </a:lnTo>
                  <a:lnTo>
                    <a:pt x="1007" y="2644"/>
                  </a:lnTo>
                  <a:lnTo>
                    <a:pt x="909" y="2588"/>
                  </a:lnTo>
                  <a:lnTo>
                    <a:pt x="814" y="2528"/>
                  </a:lnTo>
                  <a:lnTo>
                    <a:pt x="723" y="2460"/>
                  </a:lnTo>
                  <a:lnTo>
                    <a:pt x="638" y="2389"/>
                  </a:lnTo>
                  <a:lnTo>
                    <a:pt x="556" y="2313"/>
                  </a:lnTo>
                  <a:lnTo>
                    <a:pt x="480" y="2232"/>
                  </a:lnTo>
                  <a:lnTo>
                    <a:pt x="407" y="2146"/>
                  </a:lnTo>
                  <a:lnTo>
                    <a:pt x="340" y="2057"/>
                  </a:lnTo>
                  <a:lnTo>
                    <a:pt x="278" y="1963"/>
                  </a:lnTo>
                  <a:lnTo>
                    <a:pt x="222" y="1866"/>
                  </a:lnTo>
                  <a:lnTo>
                    <a:pt x="172" y="1766"/>
                  </a:lnTo>
                  <a:lnTo>
                    <a:pt x="127" y="1661"/>
                  </a:lnTo>
                  <a:lnTo>
                    <a:pt x="90" y="1555"/>
                  </a:lnTo>
                  <a:lnTo>
                    <a:pt x="58" y="1444"/>
                  </a:lnTo>
                  <a:lnTo>
                    <a:pt x="33" y="1331"/>
                  </a:lnTo>
                  <a:lnTo>
                    <a:pt x="15" y="1217"/>
                  </a:lnTo>
                  <a:lnTo>
                    <a:pt x="3" y="1099"/>
                  </a:lnTo>
                  <a:lnTo>
                    <a:pt x="0" y="980"/>
                  </a:lnTo>
                  <a:lnTo>
                    <a:pt x="3" y="865"/>
                  </a:lnTo>
                  <a:lnTo>
                    <a:pt x="13" y="752"/>
                  </a:lnTo>
                  <a:lnTo>
                    <a:pt x="31" y="641"/>
                  </a:lnTo>
                  <a:lnTo>
                    <a:pt x="54" y="533"/>
                  </a:lnTo>
                  <a:lnTo>
                    <a:pt x="84" y="427"/>
                  </a:lnTo>
                  <a:lnTo>
                    <a:pt x="120" y="324"/>
                  </a:lnTo>
                  <a:lnTo>
                    <a:pt x="162" y="223"/>
                  </a:lnTo>
                  <a:lnTo>
                    <a:pt x="209" y="125"/>
                  </a:lnTo>
                  <a:lnTo>
                    <a:pt x="261" y="30"/>
                  </a:lnTo>
                  <a:lnTo>
                    <a:pt x="397" y="0"/>
                  </a:lnTo>
                  <a:close/>
                </a:path>
              </a:pathLst>
            </a:custGeom>
            <a:grp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013" dirty="0">
                <a:solidFill>
                  <a:schemeClr val="dk1"/>
                </a:solidFill>
                <a:latin typeface="Work Sans" panose="020B0604020202020204" charset="0"/>
                <a:ea typeface="Cabin"/>
                <a:cs typeface="Cabin"/>
                <a:sym typeface="Cabin"/>
              </a:endParaRPr>
            </a:p>
          </p:txBody>
        </p:sp>
        <p:sp>
          <p:nvSpPr>
            <p:cNvPr id="30" name="Google Shape;222;p33">
              <a:extLst>
                <a:ext uri="{FF2B5EF4-FFF2-40B4-BE49-F238E27FC236}">
                  <a16:creationId xmlns:a16="http://schemas.microsoft.com/office/drawing/2014/main" id="{9B7F3B24-C3CB-421C-A8B9-31A2B6175342}"/>
                </a:ext>
              </a:extLst>
            </p:cNvPr>
            <p:cNvSpPr/>
            <p:nvPr/>
          </p:nvSpPr>
          <p:spPr>
            <a:xfrm>
              <a:off x="3398" y="3798"/>
              <a:ext cx="455" cy="137"/>
            </a:xfrm>
            <a:custGeom>
              <a:avLst/>
              <a:gdLst/>
              <a:ahLst/>
              <a:cxnLst/>
              <a:rect l="l" t="t" r="r" b="b"/>
              <a:pathLst>
                <a:path w="2275" h="686" extrusionOk="0">
                  <a:moveTo>
                    <a:pt x="971" y="203"/>
                  </a:moveTo>
                  <a:lnTo>
                    <a:pt x="967" y="210"/>
                  </a:lnTo>
                  <a:lnTo>
                    <a:pt x="959" y="220"/>
                  </a:lnTo>
                  <a:lnTo>
                    <a:pt x="946" y="231"/>
                  </a:lnTo>
                  <a:lnTo>
                    <a:pt x="933" y="243"/>
                  </a:lnTo>
                  <a:lnTo>
                    <a:pt x="915" y="255"/>
                  </a:lnTo>
                  <a:lnTo>
                    <a:pt x="899" y="268"/>
                  </a:lnTo>
                  <a:lnTo>
                    <a:pt x="883" y="279"/>
                  </a:lnTo>
                  <a:lnTo>
                    <a:pt x="868" y="289"/>
                  </a:lnTo>
                  <a:lnTo>
                    <a:pt x="857" y="296"/>
                  </a:lnTo>
                  <a:lnTo>
                    <a:pt x="850" y="301"/>
                  </a:lnTo>
                  <a:lnTo>
                    <a:pt x="846" y="303"/>
                  </a:lnTo>
                  <a:lnTo>
                    <a:pt x="971" y="376"/>
                  </a:lnTo>
                  <a:lnTo>
                    <a:pt x="1230" y="308"/>
                  </a:lnTo>
                  <a:lnTo>
                    <a:pt x="1169" y="203"/>
                  </a:lnTo>
                  <a:lnTo>
                    <a:pt x="1056" y="238"/>
                  </a:lnTo>
                  <a:lnTo>
                    <a:pt x="971" y="203"/>
                  </a:lnTo>
                  <a:close/>
                  <a:moveTo>
                    <a:pt x="1740" y="81"/>
                  </a:moveTo>
                  <a:lnTo>
                    <a:pt x="1545" y="188"/>
                  </a:lnTo>
                  <a:lnTo>
                    <a:pt x="1435" y="257"/>
                  </a:lnTo>
                  <a:lnTo>
                    <a:pt x="1512" y="307"/>
                  </a:lnTo>
                  <a:lnTo>
                    <a:pt x="1684" y="289"/>
                  </a:lnTo>
                  <a:lnTo>
                    <a:pt x="1864" y="154"/>
                  </a:lnTo>
                  <a:lnTo>
                    <a:pt x="1740" y="81"/>
                  </a:lnTo>
                  <a:close/>
                  <a:moveTo>
                    <a:pt x="1465" y="0"/>
                  </a:moveTo>
                  <a:lnTo>
                    <a:pt x="1573" y="3"/>
                  </a:lnTo>
                  <a:lnTo>
                    <a:pt x="1680" y="12"/>
                  </a:lnTo>
                  <a:lnTo>
                    <a:pt x="1784" y="27"/>
                  </a:lnTo>
                  <a:lnTo>
                    <a:pt x="1886" y="48"/>
                  </a:lnTo>
                  <a:lnTo>
                    <a:pt x="1987" y="74"/>
                  </a:lnTo>
                  <a:lnTo>
                    <a:pt x="2086" y="104"/>
                  </a:lnTo>
                  <a:lnTo>
                    <a:pt x="2181" y="140"/>
                  </a:lnTo>
                  <a:lnTo>
                    <a:pt x="2275" y="181"/>
                  </a:lnTo>
                  <a:lnTo>
                    <a:pt x="2206" y="192"/>
                  </a:lnTo>
                  <a:lnTo>
                    <a:pt x="2020" y="163"/>
                  </a:lnTo>
                  <a:lnTo>
                    <a:pt x="1888" y="250"/>
                  </a:lnTo>
                  <a:lnTo>
                    <a:pt x="1794" y="354"/>
                  </a:lnTo>
                  <a:lnTo>
                    <a:pt x="1455" y="384"/>
                  </a:lnTo>
                  <a:lnTo>
                    <a:pt x="1315" y="362"/>
                  </a:lnTo>
                  <a:lnTo>
                    <a:pt x="1220" y="511"/>
                  </a:lnTo>
                  <a:lnTo>
                    <a:pt x="940" y="527"/>
                  </a:lnTo>
                  <a:lnTo>
                    <a:pt x="764" y="476"/>
                  </a:lnTo>
                  <a:lnTo>
                    <a:pt x="610" y="561"/>
                  </a:lnTo>
                  <a:lnTo>
                    <a:pt x="272" y="608"/>
                  </a:lnTo>
                  <a:lnTo>
                    <a:pt x="1" y="686"/>
                  </a:lnTo>
                  <a:lnTo>
                    <a:pt x="0" y="686"/>
                  </a:lnTo>
                  <a:lnTo>
                    <a:pt x="73" y="604"/>
                  </a:lnTo>
                  <a:lnTo>
                    <a:pt x="150" y="527"/>
                  </a:lnTo>
                  <a:lnTo>
                    <a:pt x="230" y="453"/>
                  </a:lnTo>
                  <a:lnTo>
                    <a:pt x="315" y="385"/>
                  </a:lnTo>
                  <a:lnTo>
                    <a:pt x="404" y="322"/>
                  </a:lnTo>
                  <a:lnTo>
                    <a:pt x="497" y="264"/>
                  </a:lnTo>
                  <a:lnTo>
                    <a:pt x="592" y="210"/>
                  </a:lnTo>
                  <a:lnTo>
                    <a:pt x="693" y="162"/>
                  </a:lnTo>
                  <a:lnTo>
                    <a:pt x="795" y="120"/>
                  </a:lnTo>
                  <a:lnTo>
                    <a:pt x="901" y="85"/>
                  </a:lnTo>
                  <a:lnTo>
                    <a:pt x="1009" y="55"/>
                  </a:lnTo>
                  <a:lnTo>
                    <a:pt x="1119" y="31"/>
                  </a:lnTo>
                  <a:lnTo>
                    <a:pt x="1233" y="14"/>
                  </a:lnTo>
                  <a:lnTo>
                    <a:pt x="1348" y="4"/>
                  </a:lnTo>
                  <a:lnTo>
                    <a:pt x="1465" y="0"/>
                  </a:lnTo>
                  <a:close/>
                </a:path>
              </a:pathLst>
            </a:custGeom>
            <a:grp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013" dirty="0">
                <a:solidFill>
                  <a:schemeClr val="dk1"/>
                </a:solidFill>
                <a:latin typeface="Work Sans" panose="020B0604020202020204" charset="0"/>
                <a:ea typeface="Cabin"/>
                <a:cs typeface="Cabin"/>
                <a:sym typeface="Cabin"/>
              </a:endParaRPr>
            </a:p>
          </p:txBody>
        </p:sp>
      </p:grpSp>
      <p:sp>
        <p:nvSpPr>
          <p:cNvPr id="31" name="TextBox 30">
            <a:extLst>
              <a:ext uri="{FF2B5EF4-FFF2-40B4-BE49-F238E27FC236}">
                <a16:creationId xmlns:a16="http://schemas.microsoft.com/office/drawing/2014/main" id="{BED562A5-7705-44A9-A0F6-9EECBE8E7E72}"/>
              </a:ext>
            </a:extLst>
          </p:cNvPr>
          <p:cNvSpPr txBox="1"/>
          <p:nvPr/>
        </p:nvSpPr>
        <p:spPr>
          <a:xfrm>
            <a:off x="3878407" y="2437932"/>
            <a:ext cx="7511643" cy="1107996"/>
          </a:xfrm>
          <a:prstGeom prst="rect">
            <a:avLst/>
          </a:prstGeom>
          <a:noFill/>
        </p:spPr>
        <p:txBody>
          <a:bodyPr wrap="square" rtlCol="0">
            <a:spAutoFit/>
          </a:bodyPr>
          <a:lstStyle/>
          <a:p>
            <a:r>
              <a:rPr lang="id-ID" sz="1100" dirty="0">
                <a:latin typeface="Work Sans" panose="020B0604020202020204" charset="0"/>
                <a:ea typeface="Cabin"/>
                <a:cs typeface="Cabin"/>
                <a:sym typeface="Cabin"/>
              </a:rPr>
              <a:t>My name is </a:t>
            </a:r>
            <a:r>
              <a:rPr lang="en-US" sz="1100" b="1" dirty="0">
                <a:latin typeface="Work Sans" panose="020B0604020202020204" charset="0"/>
                <a:ea typeface="Cabin"/>
                <a:cs typeface="Cabin"/>
                <a:sym typeface="Cabin"/>
              </a:rPr>
              <a:t>NICOLE CASSIS </a:t>
            </a:r>
            <a:r>
              <a:rPr lang="en-US" sz="1100" dirty="0">
                <a:latin typeface="Work Sans" panose="020B0604020202020204" charset="0"/>
                <a:ea typeface="Cabin"/>
                <a:cs typeface="Cabin"/>
              </a:rPr>
              <a:t> and I am a senior strategic marketing leader specialized in brand strength and revenue growth. I am a creative, data-driven, customer-centric marketing leader focused on aligning marketing strategy with business objectives and customer acquisition programs with market opportunities. My rich set of versatile marketing and team leadership skills was acquired through 15+ years of B2B and B2C ‘head of marketing’ roles with corporations, academic institutions, publishing companies, non-profits and in the political arena – around the globe.</a:t>
            </a:r>
          </a:p>
          <a:p>
            <a:endParaRPr lang="en-US" sz="1100" dirty="0"/>
          </a:p>
        </p:txBody>
      </p:sp>
    </p:spTree>
    <p:extLst>
      <p:ext uri="{BB962C8B-B14F-4D97-AF65-F5344CB8AC3E}">
        <p14:creationId xmlns:p14="http://schemas.microsoft.com/office/powerpoint/2010/main" val="4088832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23" presetClass="entr" presetSubtype="16" fill="hold" nodeType="after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additive="base">
                                        <p:cTn id="11" dur="500"/>
                                        <p:tgtEl>
                                          <p:spTgt spid="20"/>
                                        </p:tgtEl>
                                        <p:attrNameLst>
                                          <p:attrName>ppt_w</p:attrName>
                                        </p:attrNameLst>
                                      </p:cBhvr>
                                      <p:tavLst>
                                        <p:tav tm="0">
                                          <p:val>
                                            <p:strVal val="0"/>
                                          </p:val>
                                        </p:tav>
                                        <p:tav tm="100000">
                                          <p:val>
                                            <p:strVal val="#ppt_w"/>
                                          </p:val>
                                        </p:tav>
                                      </p:tavLst>
                                    </p:anim>
                                    <p:anim calcmode="lin" valueType="num">
                                      <p:cBhvr additive="base">
                                        <p:cTn id="12" dur="500"/>
                                        <p:tgtEl>
                                          <p:spTgt spid="20"/>
                                        </p:tgtEl>
                                        <p:attrNameLst>
                                          <p:attrName>ppt_h</p:attrName>
                                        </p:attrNameLst>
                                      </p:cBhvr>
                                      <p:tavLst>
                                        <p:tav tm="0">
                                          <p:val>
                                            <p:strVal val="0"/>
                                          </p:val>
                                        </p:tav>
                                        <p:tav tm="100000">
                                          <p:val>
                                            <p:strVal val="#ppt_h"/>
                                          </p:val>
                                        </p:tav>
                                      </p:tavLst>
                                    </p:anim>
                                  </p:childTnLst>
                                </p:cTn>
                              </p:par>
                            </p:childTnLst>
                          </p:cTn>
                        </p:par>
                        <p:par>
                          <p:cTn id="13" fill="hold">
                            <p:stCondLst>
                              <p:cond delay="1000"/>
                            </p:stCondLst>
                            <p:childTnLst>
                              <p:par>
                                <p:cTn id="14" presetID="10" presetClass="entr" presetSubtype="0" fill="hold"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500"/>
                                        <p:tgtEl>
                                          <p:spTgt spid="7"/>
                                        </p:tgtEl>
                                      </p:cBhvr>
                                    </p:animEffect>
                                  </p:childTnLst>
                                </p:cTn>
                              </p:par>
                            </p:childTnLst>
                          </p:cTn>
                        </p:par>
                        <p:par>
                          <p:cTn id="17" fill="hold">
                            <p:stCondLst>
                              <p:cond delay="1500"/>
                            </p:stCondLst>
                            <p:childTnLst>
                              <p:par>
                                <p:cTn id="18" presetID="23" presetClass="entr" presetSubtype="16" fill="hold" nodeType="afterEffect">
                                  <p:stCondLst>
                                    <p:cond delay="0"/>
                                  </p:stCondLst>
                                  <p:childTnLst>
                                    <p:set>
                                      <p:cBhvr>
                                        <p:cTn id="19" dur="1" fill="hold">
                                          <p:stCondLst>
                                            <p:cond delay="0"/>
                                          </p:stCondLst>
                                        </p:cTn>
                                        <p:tgtEl>
                                          <p:spTgt spid="15"/>
                                        </p:tgtEl>
                                        <p:attrNameLst>
                                          <p:attrName>style.visibility</p:attrName>
                                        </p:attrNameLst>
                                      </p:cBhvr>
                                      <p:to>
                                        <p:strVal val="visible"/>
                                      </p:to>
                                    </p:set>
                                    <p:anim calcmode="lin" valueType="num">
                                      <p:cBhvr additive="base">
                                        <p:cTn id="20" dur="500"/>
                                        <p:tgtEl>
                                          <p:spTgt spid="15"/>
                                        </p:tgtEl>
                                        <p:attrNameLst>
                                          <p:attrName>ppt_w</p:attrName>
                                        </p:attrNameLst>
                                      </p:cBhvr>
                                      <p:tavLst>
                                        <p:tav tm="0">
                                          <p:val>
                                            <p:strVal val="0"/>
                                          </p:val>
                                        </p:tav>
                                        <p:tav tm="100000">
                                          <p:val>
                                            <p:strVal val="#ppt_w"/>
                                          </p:val>
                                        </p:tav>
                                      </p:tavLst>
                                    </p:anim>
                                    <p:anim calcmode="lin" valueType="num">
                                      <p:cBhvr additive="base">
                                        <p:cTn id="21" dur="500"/>
                                        <p:tgtEl>
                                          <p:spTgt spid="15"/>
                                        </p:tgtEl>
                                        <p:attrNameLst>
                                          <p:attrName>ppt_h</p:attrName>
                                        </p:attrNameLst>
                                      </p:cBhvr>
                                      <p:tavLst>
                                        <p:tav tm="0">
                                          <p:val>
                                            <p:strVal val="0"/>
                                          </p:val>
                                        </p:tav>
                                        <p:tav tm="100000">
                                          <p:val>
                                            <p:strVal val="#ppt_h"/>
                                          </p:val>
                                        </p:tav>
                                      </p:tavLst>
                                    </p:anim>
                                  </p:childTnLst>
                                </p:cTn>
                              </p:par>
                            </p:childTnLst>
                          </p:cTn>
                        </p:par>
                        <p:par>
                          <p:cTn id="22" fill="hold">
                            <p:stCondLst>
                              <p:cond delay="2000"/>
                            </p:stCondLst>
                            <p:childTnLst>
                              <p:par>
                                <p:cTn id="23" presetID="10" presetClass="entr" presetSubtype="0" fill="hold" nodeType="after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500"/>
                                        <p:tgtEl>
                                          <p:spTgt spid="8"/>
                                        </p:tgtEl>
                                      </p:cBhvr>
                                    </p:animEffect>
                                  </p:childTnLst>
                                </p:cTn>
                              </p:par>
                            </p:childTnLst>
                          </p:cTn>
                        </p:par>
                        <p:par>
                          <p:cTn id="26" fill="hold">
                            <p:stCondLst>
                              <p:cond delay="2500"/>
                            </p:stCondLst>
                            <p:childTnLst>
                              <p:par>
                                <p:cTn id="27" presetID="23" presetClass="entr" presetSubtype="16" fill="hold" nodeType="afterEffect">
                                  <p:stCondLst>
                                    <p:cond delay="0"/>
                                  </p:stCondLst>
                                  <p:childTnLst>
                                    <p:set>
                                      <p:cBhvr>
                                        <p:cTn id="28" dur="1" fill="hold">
                                          <p:stCondLst>
                                            <p:cond delay="0"/>
                                          </p:stCondLst>
                                        </p:cTn>
                                        <p:tgtEl>
                                          <p:spTgt spid="26"/>
                                        </p:tgtEl>
                                        <p:attrNameLst>
                                          <p:attrName>style.visibility</p:attrName>
                                        </p:attrNameLst>
                                      </p:cBhvr>
                                      <p:to>
                                        <p:strVal val="visible"/>
                                      </p:to>
                                    </p:set>
                                    <p:anim calcmode="lin" valueType="num">
                                      <p:cBhvr additive="base">
                                        <p:cTn id="29" dur="500"/>
                                        <p:tgtEl>
                                          <p:spTgt spid="26"/>
                                        </p:tgtEl>
                                        <p:attrNameLst>
                                          <p:attrName>ppt_w</p:attrName>
                                        </p:attrNameLst>
                                      </p:cBhvr>
                                      <p:tavLst>
                                        <p:tav tm="0">
                                          <p:val>
                                            <p:strVal val="0"/>
                                          </p:val>
                                        </p:tav>
                                        <p:tav tm="100000">
                                          <p:val>
                                            <p:strVal val="#ppt_w"/>
                                          </p:val>
                                        </p:tav>
                                      </p:tavLst>
                                    </p:anim>
                                    <p:anim calcmode="lin" valueType="num">
                                      <p:cBhvr additive="base">
                                        <p:cTn id="30" dur="500"/>
                                        <p:tgtEl>
                                          <p:spTgt spid="26"/>
                                        </p:tgtEl>
                                        <p:attrNameLst>
                                          <p:attrName>ppt_h</p:attrName>
                                        </p:attrNameLst>
                                      </p:cBhvr>
                                      <p:tavLst>
                                        <p:tav tm="0">
                                          <p:val>
                                            <p:strVal val="0"/>
                                          </p:val>
                                        </p:tav>
                                        <p:tav tm="100000">
                                          <p:val>
                                            <p:strVal val="#ppt_h"/>
                                          </p:val>
                                        </p:tav>
                                      </p:tavLst>
                                    </p:anim>
                                  </p:childTnLst>
                                </p:cTn>
                              </p:par>
                            </p:childTnLst>
                          </p:cTn>
                        </p:par>
                        <p:par>
                          <p:cTn id="31" fill="hold">
                            <p:stCondLst>
                              <p:cond delay="3000"/>
                            </p:stCondLst>
                            <p:childTnLst>
                              <p:par>
                                <p:cTn id="32" presetID="10" presetClass="entr" presetSubtype="0" fill="hold" nodeType="after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fade">
                                      <p:cBhvr>
                                        <p:cTn id="34" dur="500"/>
                                        <p:tgtEl>
                                          <p:spTgt spid="9"/>
                                        </p:tgtEl>
                                      </p:cBhvr>
                                    </p:animEffect>
                                  </p:childTnLst>
                                </p:cTn>
                              </p:par>
                            </p:childTnLst>
                          </p:cTn>
                        </p:par>
                        <p:par>
                          <p:cTn id="35" fill="hold">
                            <p:stCondLst>
                              <p:cond delay="3500"/>
                            </p:stCondLst>
                            <p:childTnLst>
                              <p:par>
                                <p:cTn id="36" presetID="23" presetClass="entr" presetSubtype="16" fill="hold" nodeType="afterEffect">
                                  <p:stCondLst>
                                    <p:cond delay="0"/>
                                  </p:stCondLst>
                                  <p:childTnLst>
                                    <p:set>
                                      <p:cBhvr>
                                        <p:cTn id="37" dur="1" fill="hold">
                                          <p:stCondLst>
                                            <p:cond delay="0"/>
                                          </p:stCondLst>
                                        </p:cTn>
                                        <p:tgtEl>
                                          <p:spTgt spid="11"/>
                                        </p:tgtEl>
                                        <p:attrNameLst>
                                          <p:attrName>style.visibility</p:attrName>
                                        </p:attrNameLst>
                                      </p:cBhvr>
                                      <p:to>
                                        <p:strVal val="visible"/>
                                      </p:to>
                                    </p:set>
                                    <p:anim calcmode="lin" valueType="num">
                                      <p:cBhvr additive="base">
                                        <p:cTn id="38" dur="500"/>
                                        <p:tgtEl>
                                          <p:spTgt spid="11"/>
                                        </p:tgtEl>
                                        <p:attrNameLst>
                                          <p:attrName>ppt_w</p:attrName>
                                        </p:attrNameLst>
                                      </p:cBhvr>
                                      <p:tavLst>
                                        <p:tav tm="0">
                                          <p:val>
                                            <p:strVal val="0"/>
                                          </p:val>
                                        </p:tav>
                                        <p:tav tm="100000">
                                          <p:val>
                                            <p:strVal val="#ppt_w"/>
                                          </p:val>
                                        </p:tav>
                                      </p:tavLst>
                                    </p:anim>
                                    <p:anim calcmode="lin" valueType="num">
                                      <p:cBhvr additive="base">
                                        <p:cTn id="39" dur="500"/>
                                        <p:tgtEl>
                                          <p:spTgt spid="11"/>
                                        </p:tgtEl>
                                        <p:attrNameLst>
                                          <p:attrName>ppt_h</p:attrName>
                                        </p:attrNameLst>
                                      </p:cBhvr>
                                      <p:tavLst>
                                        <p:tav tm="0">
                                          <p:val>
                                            <p:strVal val="0"/>
                                          </p:val>
                                        </p:tav>
                                        <p:tav tm="100000">
                                          <p:val>
                                            <p:strVal val="#ppt_h"/>
                                          </p:val>
                                        </p:tav>
                                      </p:tavLst>
                                    </p:anim>
                                  </p:childTnLst>
                                </p:cTn>
                              </p:par>
                            </p:childTnLst>
                          </p:cTn>
                        </p:par>
                        <p:par>
                          <p:cTn id="40" fill="hold">
                            <p:stCondLst>
                              <p:cond delay="4000"/>
                            </p:stCondLst>
                            <p:childTnLst>
                              <p:par>
                                <p:cTn id="41" presetID="10" presetClass="entr" presetSubtype="0" fill="hold" nodeType="afterEffect">
                                  <p:stCondLst>
                                    <p:cond delay="0"/>
                                  </p:stCondLst>
                                  <p:childTnLst>
                                    <p:set>
                                      <p:cBhvr>
                                        <p:cTn id="42" dur="1" fill="hold">
                                          <p:stCondLst>
                                            <p:cond delay="0"/>
                                          </p:stCondLst>
                                        </p:cTn>
                                        <p:tgtEl>
                                          <p:spTgt spid="10"/>
                                        </p:tgtEl>
                                        <p:attrNameLst>
                                          <p:attrName>style.visibility</p:attrName>
                                        </p:attrNameLst>
                                      </p:cBhvr>
                                      <p:to>
                                        <p:strVal val="visible"/>
                                      </p:to>
                                    </p:set>
                                    <p:animEffect transition="in" filter="fade">
                                      <p:cBhvr>
                                        <p:cTn id="43" dur="500"/>
                                        <p:tgtEl>
                                          <p:spTgt spid="10"/>
                                        </p:tgtEl>
                                      </p:cBhvr>
                                    </p:animEffect>
                                  </p:childTnLst>
                                </p:cTn>
                              </p:par>
                            </p:childTnLst>
                          </p:cTn>
                        </p:par>
                        <p:par>
                          <p:cTn id="44" fill="hold">
                            <p:stCondLst>
                              <p:cond delay="4500"/>
                            </p:stCondLst>
                            <p:childTnLst>
                              <p:par>
                                <p:cTn id="45" presetID="23" presetClass="entr" presetSubtype="16" fill="hold" nodeType="afterEffect">
                                  <p:stCondLst>
                                    <p:cond delay="0"/>
                                  </p:stCondLst>
                                  <p:childTnLst>
                                    <p:set>
                                      <p:cBhvr>
                                        <p:cTn id="46" dur="1" fill="hold">
                                          <p:stCondLst>
                                            <p:cond delay="0"/>
                                          </p:stCondLst>
                                        </p:cTn>
                                        <p:tgtEl>
                                          <p:spTgt spid="27"/>
                                        </p:tgtEl>
                                        <p:attrNameLst>
                                          <p:attrName>style.visibility</p:attrName>
                                        </p:attrNameLst>
                                      </p:cBhvr>
                                      <p:to>
                                        <p:strVal val="visible"/>
                                      </p:to>
                                    </p:set>
                                    <p:anim calcmode="lin" valueType="num">
                                      <p:cBhvr additive="base">
                                        <p:cTn id="47" dur="500"/>
                                        <p:tgtEl>
                                          <p:spTgt spid="27"/>
                                        </p:tgtEl>
                                        <p:attrNameLst>
                                          <p:attrName>ppt_w</p:attrName>
                                        </p:attrNameLst>
                                      </p:cBhvr>
                                      <p:tavLst>
                                        <p:tav tm="0">
                                          <p:val>
                                            <p:strVal val="0"/>
                                          </p:val>
                                        </p:tav>
                                        <p:tav tm="100000">
                                          <p:val>
                                            <p:strVal val="#ppt_w"/>
                                          </p:val>
                                        </p:tav>
                                      </p:tavLst>
                                    </p:anim>
                                    <p:anim calcmode="lin" valueType="num">
                                      <p:cBhvr additive="base">
                                        <p:cTn id="48" dur="500"/>
                                        <p:tgtEl>
                                          <p:spTgt spid="27"/>
                                        </p:tgtEl>
                                        <p:attrNameLst>
                                          <p:attrName>ppt_h</p:attrName>
                                        </p:attrNameLst>
                                      </p:cBhvr>
                                      <p:tavLst>
                                        <p:tav tm="0">
                                          <p:val>
                                            <p:strVal val="0"/>
                                          </p:val>
                                        </p:tav>
                                        <p:tav tm="100000">
                                          <p:val>
                                            <p:strVal val="#ppt_h"/>
                                          </p:val>
                                        </p:tav>
                                      </p:tavLst>
                                    </p:anim>
                                  </p:childTnLst>
                                </p:cTn>
                              </p:par>
                            </p:childTnLst>
                          </p:cTn>
                        </p:par>
                        <p:par>
                          <p:cTn id="49" fill="hold">
                            <p:stCondLst>
                              <p:cond delay="5000"/>
                            </p:stCondLst>
                            <p:childTnLst>
                              <p:par>
                                <p:cTn id="50" presetID="10" presetClass="entr" presetSubtype="0" fill="hold" nodeType="after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fade">
                                      <p:cBhvr>
                                        <p:cTn id="5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88"/>
        <p:cNvGrpSpPr/>
        <p:nvPr/>
      </p:nvGrpSpPr>
      <p:grpSpPr>
        <a:xfrm>
          <a:off x="0" y="0"/>
          <a:ext cx="0" cy="0"/>
          <a:chOff x="0" y="0"/>
          <a:chExt cx="0" cy="0"/>
        </a:xfrm>
      </p:grpSpPr>
      <p:sp>
        <p:nvSpPr>
          <p:cNvPr id="889" name="Google Shape;889;p55"/>
          <p:cNvSpPr txBox="1"/>
          <p:nvPr/>
        </p:nvSpPr>
        <p:spPr>
          <a:xfrm>
            <a:off x="4685475" y="4607471"/>
            <a:ext cx="2821055" cy="492443"/>
          </a:xfrm>
          <a:prstGeom prst="rect">
            <a:avLst/>
          </a:prstGeom>
          <a:noFill/>
          <a:ln>
            <a:noFill/>
          </a:ln>
        </p:spPr>
        <p:txBody>
          <a:bodyPr spcFirstLastPara="1" wrap="square" lIns="121900" tIns="60933" rIns="121900" bIns="60933" anchor="t" anchorCtr="0">
            <a:noAutofit/>
          </a:bodyPr>
          <a:lstStyle/>
          <a:p>
            <a:pPr algn="ctr"/>
            <a:r>
              <a:rPr lang="id-ID" sz="2400" b="1" dirty="0">
                <a:solidFill>
                  <a:srgbClr val="92D050"/>
                </a:solidFill>
                <a:latin typeface="Work Sans" panose="020B0604020202020204" charset="0"/>
                <a:ea typeface="Work Sans"/>
                <a:cs typeface="Work Sans"/>
                <a:sym typeface="Work Sans"/>
              </a:rPr>
              <a:t>THANK YOU</a:t>
            </a:r>
            <a:endParaRPr sz="2400" b="1" dirty="0">
              <a:solidFill>
                <a:srgbClr val="92D050"/>
              </a:solidFill>
              <a:latin typeface="Work Sans" panose="020B0604020202020204" charset="0"/>
              <a:ea typeface="Work Sans"/>
              <a:cs typeface="Work Sans"/>
              <a:sym typeface="Work Sans"/>
            </a:endParaRPr>
          </a:p>
        </p:txBody>
      </p:sp>
      <p:sp>
        <p:nvSpPr>
          <p:cNvPr id="890" name="Google Shape;890;p55"/>
          <p:cNvSpPr/>
          <p:nvPr/>
        </p:nvSpPr>
        <p:spPr>
          <a:xfrm>
            <a:off x="5550666" y="5088577"/>
            <a:ext cx="1090669" cy="98633"/>
          </a:xfrm>
          <a:prstGeom prst="rect">
            <a:avLst/>
          </a:prstGeom>
          <a:solidFill>
            <a:schemeClr val="tx1"/>
          </a:solidFill>
          <a:ln>
            <a:noFill/>
          </a:ln>
        </p:spPr>
        <p:txBody>
          <a:bodyPr spcFirstLastPara="1" wrap="square" lIns="121900" tIns="60933" rIns="121900" bIns="60933" anchor="ctr" anchorCtr="0">
            <a:noAutofit/>
          </a:bodyPr>
          <a:lstStyle/>
          <a:p>
            <a:pPr algn="ctr"/>
            <a:endParaRPr sz="1351" dirty="0">
              <a:solidFill>
                <a:schemeClr val="lt1"/>
              </a:solidFill>
              <a:latin typeface="Work Sans" panose="020B0604020202020204" charset="0"/>
              <a:ea typeface="Cabin"/>
              <a:cs typeface="Cabin"/>
              <a:sym typeface="Cabin"/>
            </a:endParaRPr>
          </a:p>
        </p:txBody>
      </p:sp>
      <p:sp>
        <p:nvSpPr>
          <p:cNvPr id="891" name="Google Shape;891;p55"/>
          <p:cNvSpPr txBox="1"/>
          <p:nvPr/>
        </p:nvSpPr>
        <p:spPr>
          <a:xfrm>
            <a:off x="4620490" y="4457810"/>
            <a:ext cx="2975085" cy="292388"/>
          </a:xfrm>
          <a:prstGeom prst="rect">
            <a:avLst/>
          </a:prstGeom>
          <a:noFill/>
          <a:ln>
            <a:noFill/>
          </a:ln>
        </p:spPr>
        <p:txBody>
          <a:bodyPr spcFirstLastPara="1" wrap="square" lIns="121900" tIns="60933" rIns="121900" bIns="60933" anchor="t" anchorCtr="0">
            <a:noAutofit/>
          </a:bodyPr>
          <a:lstStyle/>
          <a:p>
            <a:pPr algn="ctr"/>
            <a:r>
              <a:rPr lang="id-ID" sz="1100" dirty="0">
                <a:latin typeface="Work Sans" panose="020B0604020202020204" charset="0"/>
                <a:ea typeface="Cabin"/>
                <a:cs typeface="Cabin"/>
                <a:sym typeface="Cabin"/>
              </a:rPr>
              <a:t>FOR YOUR TIME</a:t>
            </a:r>
            <a:endParaRPr sz="1100" dirty="0">
              <a:latin typeface="Work Sans" panose="020B0604020202020204" charset="0"/>
              <a:ea typeface="Cabin"/>
              <a:cs typeface="Cabin"/>
              <a:sym typeface="Cabin"/>
            </a:endParaRPr>
          </a:p>
        </p:txBody>
      </p:sp>
      <p:sp>
        <p:nvSpPr>
          <p:cNvPr id="7" name="Google Shape;117;p27">
            <a:extLst>
              <a:ext uri="{FF2B5EF4-FFF2-40B4-BE49-F238E27FC236}">
                <a16:creationId xmlns:a16="http://schemas.microsoft.com/office/drawing/2014/main" id="{44985BCB-2BD7-4EBD-B560-7E30499CCA12}"/>
              </a:ext>
            </a:extLst>
          </p:cNvPr>
          <p:cNvSpPr txBox="1"/>
          <p:nvPr/>
        </p:nvSpPr>
        <p:spPr>
          <a:xfrm>
            <a:off x="4695233" y="5902780"/>
            <a:ext cx="2820319" cy="307776"/>
          </a:xfrm>
          <a:prstGeom prst="rect">
            <a:avLst/>
          </a:prstGeom>
          <a:noFill/>
          <a:ln>
            <a:noFill/>
          </a:ln>
        </p:spPr>
        <p:txBody>
          <a:bodyPr spcFirstLastPara="1" wrap="square" lIns="121900" tIns="60933" rIns="121900" bIns="60933" anchor="t" anchorCtr="0">
            <a:noAutofit/>
          </a:bodyPr>
          <a:lstStyle/>
          <a:p>
            <a:pPr algn="ctr"/>
            <a:r>
              <a:rPr lang="en-US" sz="1200" dirty="0">
                <a:solidFill>
                  <a:srgbClr val="7F7F7F"/>
                </a:solidFill>
                <a:latin typeface="Work Sans" panose="020B0604020202020204" charset="0"/>
                <a:ea typeface="Cabin"/>
                <a:cs typeface="Cabin"/>
                <a:sym typeface="Cabin"/>
              </a:rPr>
              <a:t>nicolecassis.com</a:t>
            </a:r>
            <a:endParaRPr sz="1200" dirty="0">
              <a:solidFill>
                <a:srgbClr val="7F7F7F"/>
              </a:solidFill>
              <a:latin typeface="Work Sans" panose="020B0604020202020204" charset="0"/>
              <a:ea typeface="Cabin"/>
              <a:cs typeface="Cabin"/>
              <a:sym typeface="Cabin"/>
            </a:endParaRPr>
          </a:p>
        </p:txBody>
      </p:sp>
      <p:sp>
        <p:nvSpPr>
          <p:cNvPr id="4" name="Rectangle 3">
            <a:extLst>
              <a:ext uri="{FF2B5EF4-FFF2-40B4-BE49-F238E27FC236}">
                <a16:creationId xmlns:a16="http://schemas.microsoft.com/office/drawing/2014/main" id="{5E6A9C56-4276-4060-A7DF-DEC400A68206}"/>
              </a:ext>
            </a:extLst>
          </p:cNvPr>
          <p:cNvSpPr/>
          <p:nvPr/>
        </p:nvSpPr>
        <p:spPr>
          <a:xfrm>
            <a:off x="0" y="0"/>
            <a:ext cx="12192000" cy="3429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Work Sans" panose="020B0604020202020204" charset="0"/>
            </a:endParaRPr>
          </a:p>
        </p:txBody>
      </p:sp>
      <p:sp>
        <p:nvSpPr>
          <p:cNvPr id="10" name="Google Shape;116;p27">
            <a:extLst>
              <a:ext uri="{FF2B5EF4-FFF2-40B4-BE49-F238E27FC236}">
                <a16:creationId xmlns:a16="http://schemas.microsoft.com/office/drawing/2014/main" id="{213655A0-550C-4CD0-9CC7-D8394AB1A4A7}"/>
              </a:ext>
            </a:extLst>
          </p:cNvPr>
          <p:cNvSpPr/>
          <p:nvPr/>
        </p:nvSpPr>
        <p:spPr>
          <a:xfrm flipV="1">
            <a:off x="1136941" y="4457809"/>
            <a:ext cx="3593976" cy="121920"/>
          </a:xfrm>
          <a:prstGeom prst="rect">
            <a:avLst/>
          </a:prstGeom>
          <a:solidFill>
            <a:schemeClr val="accent5"/>
          </a:solidFill>
          <a:ln>
            <a:noFill/>
          </a:ln>
        </p:spPr>
        <p:txBody>
          <a:bodyPr spcFirstLastPara="1" wrap="square" lIns="121900" tIns="60933" rIns="121900" bIns="60933" anchor="ctr" anchorCtr="0">
            <a:noAutofit/>
          </a:bodyPr>
          <a:lstStyle/>
          <a:p>
            <a:pPr algn="ctr"/>
            <a:endParaRPr sz="1351" dirty="0">
              <a:solidFill>
                <a:schemeClr val="lt1"/>
              </a:solidFill>
              <a:latin typeface="Work Sans" panose="020B0604020202020204" charset="0"/>
              <a:ea typeface="Cabin"/>
              <a:cs typeface="Cabin"/>
              <a:sym typeface="Cabin"/>
            </a:endParaRPr>
          </a:p>
        </p:txBody>
      </p:sp>
      <p:sp>
        <p:nvSpPr>
          <p:cNvPr id="14" name="Google Shape;116;p27">
            <a:extLst>
              <a:ext uri="{FF2B5EF4-FFF2-40B4-BE49-F238E27FC236}">
                <a16:creationId xmlns:a16="http://schemas.microsoft.com/office/drawing/2014/main" id="{3A691B9E-AE46-4D72-9107-33A56A65B480}"/>
              </a:ext>
            </a:extLst>
          </p:cNvPr>
          <p:cNvSpPr/>
          <p:nvPr/>
        </p:nvSpPr>
        <p:spPr>
          <a:xfrm flipV="1">
            <a:off x="854984" y="4661009"/>
            <a:ext cx="3593976" cy="121920"/>
          </a:xfrm>
          <a:prstGeom prst="rect">
            <a:avLst/>
          </a:prstGeom>
          <a:solidFill>
            <a:schemeClr val="accent4"/>
          </a:solidFill>
          <a:ln>
            <a:noFill/>
          </a:ln>
        </p:spPr>
        <p:txBody>
          <a:bodyPr spcFirstLastPara="1" wrap="square" lIns="121900" tIns="60933" rIns="121900" bIns="60933" anchor="ctr" anchorCtr="0">
            <a:noAutofit/>
          </a:bodyPr>
          <a:lstStyle/>
          <a:p>
            <a:pPr algn="ctr"/>
            <a:endParaRPr sz="1351" dirty="0">
              <a:solidFill>
                <a:schemeClr val="lt1"/>
              </a:solidFill>
              <a:latin typeface="Work Sans" panose="020B0604020202020204" charset="0"/>
              <a:ea typeface="Cabin"/>
              <a:cs typeface="Cabin"/>
              <a:sym typeface="Cabin"/>
            </a:endParaRPr>
          </a:p>
        </p:txBody>
      </p:sp>
      <p:sp>
        <p:nvSpPr>
          <p:cNvPr id="15" name="Google Shape;116;p27">
            <a:extLst>
              <a:ext uri="{FF2B5EF4-FFF2-40B4-BE49-F238E27FC236}">
                <a16:creationId xmlns:a16="http://schemas.microsoft.com/office/drawing/2014/main" id="{3E786F18-2F4E-4A6C-8E92-9EA013B29DB7}"/>
              </a:ext>
            </a:extLst>
          </p:cNvPr>
          <p:cNvSpPr/>
          <p:nvPr/>
        </p:nvSpPr>
        <p:spPr>
          <a:xfrm flipV="1">
            <a:off x="573025" y="4864209"/>
            <a:ext cx="3593976" cy="121920"/>
          </a:xfrm>
          <a:prstGeom prst="rect">
            <a:avLst/>
          </a:prstGeom>
          <a:solidFill>
            <a:schemeClr val="accent2"/>
          </a:solidFill>
          <a:ln>
            <a:noFill/>
          </a:ln>
        </p:spPr>
        <p:txBody>
          <a:bodyPr spcFirstLastPara="1" wrap="square" lIns="121900" tIns="60933" rIns="121900" bIns="60933" anchor="ctr" anchorCtr="0">
            <a:noAutofit/>
          </a:bodyPr>
          <a:lstStyle/>
          <a:p>
            <a:pPr algn="ctr"/>
            <a:endParaRPr sz="1351" dirty="0">
              <a:solidFill>
                <a:schemeClr val="lt1"/>
              </a:solidFill>
              <a:latin typeface="Work Sans" panose="020B0604020202020204" charset="0"/>
              <a:ea typeface="Cabin"/>
              <a:cs typeface="Cabin"/>
              <a:sym typeface="Cabin"/>
            </a:endParaRPr>
          </a:p>
        </p:txBody>
      </p:sp>
      <p:sp>
        <p:nvSpPr>
          <p:cNvPr id="16" name="Google Shape;116;p27">
            <a:extLst>
              <a:ext uri="{FF2B5EF4-FFF2-40B4-BE49-F238E27FC236}">
                <a16:creationId xmlns:a16="http://schemas.microsoft.com/office/drawing/2014/main" id="{56C7B401-F96A-406F-8969-0AE3C8D4A2EC}"/>
              </a:ext>
            </a:extLst>
          </p:cNvPr>
          <p:cNvSpPr/>
          <p:nvPr/>
        </p:nvSpPr>
        <p:spPr>
          <a:xfrm flipV="1">
            <a:off x="291067" y="5067409"/>
            <a:ext cx="3593976" cy="121920"/>
          </a:xfrm>
          <a:prstGeom prst="rect">
            <a:avLst/>
          </a:prstGeom>
          <a:solidFill>
            <a:schemeClr val="accent1"/>
          </a:solidFill>
          <a:ln>
            <a:noFill/>
          </a:ln>
        </p:spPr>
        <p:txBody>
          <a:bodyPr spcFirstLastPara="1" wrap="square" lIns="121900" tIns="60933" rIns="121900" bIns="60933" anchor="ctr" anchorCtr="0">
            <a:noAutofit/>
          </a:bodyPr>
          <a:lstStyle/>
          <a:p>
            <a:pPr algn="ctr"/>
            <a:endParaRPr sz="1351" dirty="0">
              <a:solidFill>
                <a:schemeClr val="lt1"/>
              </a:solidFill>
              <a:latin typeface="Work Sans" panose="020B0604020202020204" charset="0"/>
              <a:ea typeface="Cabin"/>
              <a:cs typeface="Cabin"/>
              <a:sym typeface="Cabin"/>
            </a:endParaRPr>
          </a:p>
        </p:txBody>
      </p:sp>
      <p:sp>
        <p:nvSpPr>
          <p:cNvPr id="17" name="Google Shape;116;p27">
            <a:extLst>
              <a:ext uri="{FF2B5EF4-FFF2-40B4-BE49-F238E27FC236}">
                <a16:creationId xmlns:a16="http://schemas.microsoft.com/office/drawing/2014/main" id="{1DC118F4-FBDA-4FB7-8F28-4ACBDF31CE55}"/>
              </a:ext>
            </a:extLst>
          </p:cNvPr>
          <p:cNvSpPr/>
          <p:nvPr/>
        </p:nvSpPr>
        <p:spPr>
          <a:xfrm flipV="1">
            <a:off x="7542363" y="4457809"/>
            <a:ext cx="3593976" cy="121920"/>
          </a:xfrm>
          <a:prstGeom prst="rect">
            <a:avLst/>
          </a:prstGeom>
          <a:solidFill>
            <a:schemeClr val="accent5"/>
          </a:solidFill>
          <a:ln>
            <a:noFill/>
          </a:ln>
        </p:spPr>
        <p:txBody>
          <a:bodyPr spcFirstLastPara="1" wrap="square" lIns="121900" tIns="60933" rIns="121900" bIns="60933" anchor="ctr" anchorCtr="0">
            <a:noAutofit/>
          </a:bodyPr>
          <a:lstStyle/>
          <a:p>
            <a:pPr algn="ctr"/>
            <a:endParaRPr sz="1351" dirty="0">
              <a:solidFill>
                <a:schemeClr val="lt1"/>
              </a:solidFill>
              <a:latin typeface="Work Sans" panose="020B0604020202020204" charset="0"/>
              <a:ea typeface="Cabin"/>
              <a:cs typeface="Cabin"/>
              <a:sym typeface="Cabin"/>
            </a:endParaRPr>
          </a:p>
        </p:txBody>
      </p:sp>
      <p:sp>
        <p:nvSpPr>
          <p:cNvPr id="18" name="Google Shape;116;p27">
            <a:extLst>
              <a:ext uri="{FF2B5EF4-FFF2-40B4-BE49-F238E27FC236}">
                <a16:creationId xmlns:a16="http://schemas.microsoft.com/office/drawing/2014/main" id="{3DF5F5EA-BB33-4B1C-8A02-7ED33B39FEA1}"/>
              </a:ext>
            </a:extLst>
          </p:cNvPr>
          <p:cNvSpPr/>
          <p:nvPr/>
        </p:nvSpPr>
        <p:spPr>
          <a:xfrm flipV="1">
            <a:off x="7745563" y="4661009"/>
            <a:ext cx="3593976" cy="121920"/>
          </a:xfrm>
          <a:prstGeom prst="rect">
            <a:avLst/>
          </a:prstGeom>
          <a:solidFill>
            <a:schemeClr val="accent4"/>
          </a:solidFill>
          <a:ln>
            <a:noFill/>
          </a:ln>
        </p:spPr>
        <p:txBody>
          <a:bodyPr spcFirstLastPara="1" wrap="square" lIns="121900" tIns="60933" rIns="121900" bIns="60933" anchor="ctr" anchorCtr="0">
            <a:noAutofit/>
          </a:bodyPr>
          <a:lstStyle/>
          <a:p>
            <a:pPr algn="ctr"/>
            <a:endParaRPr sz="1351" dirty="0">
              <a:solidFill>
                <a:schemeClr val="lt1"/>
              </a:solidFill>
              <a:latin typeface="Work Sans" panose="020B0604020202020204" charset="0"/>
              <a:ea typeface="Cabin"/>
              <a:cs typeface="Cabin"/>
              <a:sym typeface="Cabin"/>
            </a:endParaRPr>
          </a:p>
        </p:txBody>
      </p:sp>
      <p:sp>
        <p:nvSpPr>
          <p:cNvPr id="19" name="Google Shape;116;p27">
            <a:extLst>
              <a:ext uri="{FF2B5EF4-FFF2-40B4-BE49-F238E27FC236}">
                <a16:creationId xmlns:a16="http://schemas.microsoft.com/office/drawing/2014/main" id="{2DE445AE-A07D-40B6-B5E0-0704F74D2205}"/>
              </a:ext>
            </a:extLst>
          </p:cNvPr>
          <p:cNvSpPr/>
          <p:nvPr/>
        </p:nvSpPr>
        <p:spPr>
          <a:xfrm flipV="1">
            <a:off x="7948763" y="4864209"/>
            <a:ext cx="3593976" cy="121920"/>
          </a:xfrm>
          <a:prstGeom prst="rect">
            <a:avLst/>
          </a:prstGeom>
          <a:solidFill>
            <a:schemeClr val="accent2"/>
          </a:solidFill>
          <a:ln>
            <a:noFill/>
          </a:ln>
        </p:spPr>
        <p:txBody>
          <a:bodyPr spcFirstLastPara="1" wrap="square" lIns="121900" tIns="60933" rIns="121900" bIns="60933" anchor="ctr" anchorCtr="0">
            <a:noAutofit/>
          </a:bodyPr>
          <a:lstStyle/>
          <a:p>
            <a:pPr algn="ctr"/>
            <a:endParaRPr sz="1351" dirty="0">
              <a:solidFill>
                <a:schemeClr val="lt1"/>
              </a:solidFill>
              <a:latin typeface="Work Sans" panose="020B0604020202020204" charset="0"/>
              <a:ea typeface="Cabin"/>
              <a:cs typeface="Cabin"/>
              <a:sym typeface="Cabin"/>
            </a:endParaRPr>
          </a:p>
        </p:txBody>
      </p:sp>
      <p:sp>
        <p:nvSpPr>
          <p:cNvPr id="20" name="Google Shape;116;p27">
            <a:extLst>
              <a:ext uri="{FF2B5EF4-FFF2-40B4-BE49-F238E27FC236}">
                <a16:creationId xmlns:a16="http://schemas.microsoft.com/office/drawing/2014/main" id="{D4FC383B-BAB7-4240-BCA7-A7FECB13421B}"/>
              </a:ext>
            </a:extLst>
          </p:cNvPr>
          <p:cNvSpPr/>
          <p:nvPr/>
        </p:nvSpPr>
        <p:spPr>
          <a:xfrm flipV="1">
            <a:off x="8151963" y="5067409"/>
            <a:ext cx="3593976" cy="121920"/>
          </a:xfrm>
          <a:prstGeom prst="rect">
            <a:avLst/>
          </a:prstGeom>
          <a:solidFill>
            <a:schemeClr val="accent1"/>
          </a:solidFill>
          <a:ln>
            <a:noFill/>
          </a:ln>
        </p:spPr>
        <p:txBody>
          <a:bodyPr spcFirstLastPara="1" wrap="square" lIns="121900" tIns="60933" rIns="121900" bIns="60933" anchor="ctr" anchorCtr="0">
            <a:noAutofit/>
          </a:bodyPr>
          <a:lstStyle/>
          <a:p>
            <a:pPr algn="ctr"/>
            <a:endParaRPr sz="1351" dirty="0">
              <a:solidFill>
                <a:schemeClr val="lt1"/>
              </a:solidFill>
              <a:latin typeface="Work Sans" panose="020B0604020202020204" charset="0"/>
              <a:ea typeface="Cabin"/>
              <a:cs typeface="Cabin"/>
              <a:sym typeface="Cabi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891"/>
                                        </p:tgtEl>
                                        <p:attrNameLst>
                                          <p:attrName>style.visibility</p:attrName>
                                        </p:attrNameLst>
                                      </p:cBhvr>
                                      <p:to>
                                        <p:strVal val="visible"/>
                                      </p:to>
                                    </p:set>
                                    <p:animEffect transition="in" filter="fade">
                                      <p:cBhvr>
                                        <p:cTn id="7" dur="500"/>
                                        <p:tgtEl>
                                          <p:spTgt spid="891"/>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889"/>
                                        </p:tgtEl>
                                        <p:attrNameLst>
                                          <p:attrName>style.visibility</p:attrName>
                                        </p:attrNameLst>
                                      </p:cBhvr>
                                      <p:to>
                                        <p:strVal val="visible"/>
                                      </p:to>
                                    </p:set>
                                    <p:animEffect transition="in" filter="fade">
                                      <p:cBhvr>
                                        <p:cTn id="11" dur="500"/>
                                        <p:tgtEl>
                                          <p:spTgt spid="889"/>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890"/>
                                        </p:tgtEl>
                                        <p:attrNameLst>
                                          <p:attrName>style.visibility</p:attrName>
                                        </p:attrNameLst>
                                      </p:cBhvr>
                                      <p:to>
                                        <p:strVal val="visible"/>
                                      </p:to>
                                    </p:set>
                                    <p:animEffect transition="in" filter="fade">
                                      <p:cBhvr>
                                        <p:cTn id="15" dur="500"/>
                                        <p:tgtEl>
                                          <p:spTgt spid="890"/>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500"/>
                                        <p:tgtEl>
                                          <p:spTgt spid="7"/>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fade">
                                      <p:cBhvr>
                                        <p:cTn id="23" dur="500"/>
                                        <p:tgtEl>
                                          <p:spTgt spid="10"/>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500"/>
                                        <p:tgtEl>
                                          <p:spTgt spid="14"/>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500"/>
                                        <p:tgtEl>
                                          <p:spTgt spid="15"/>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fade">
                                      <p:cBhvr>
                                        <p:cTn id="35" dur="500"/>
                                        <p:tgtEl>
                                          <p:spTgt spid="16"/>
                                        </p:tgtEl>
                                      </p:cBhvr>
                                    </p:animEffect>
                                  </p:childTnLst>
                                </p:cTn>
                              </p:par>
                            </p:childTnLst>
                          </p:cTn>
                        </p:par>
                        <p:par>
                          <p:cTn id="36" fill="hold">
                            <p:stCondLst>
                              <p:cond delay="4000"/>
                            </p:stCondLst>
                            <p:childTnLst>
                              <p:par>
                                <p:cTn id="37" presetID="10" presetClass="entr" presetSubtype="0" fill="hold" nodeType="after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fade">
                                      <p:cBhvr>
                                        <p:cTn id="39" dur="500"/>
                                        <p:tgtEl>
                                          <p:spTgt spid="17"/>
                                        </p:tgtEl>
                                      </p:cBhvr>
                                    </p:animEffect>
                                  </p:childTnLst>
                                </p:cTn>
                              </p:par>
                            </p:childTnLst>
                          </p:cTn>
                        </p:par>
                        <p:par>
                          <p:cTn id="40" fill="hold">
                            <p:stCondLst>
                              <p:cond delay="4500"/>
                            </p:stCondLst>
                            <p:childTnLst>
                              <p:par>
                                <p:cTn id="41" presetID="10" presetClass="entr" presetSubtype="0" fill="hold" nodeType="after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fade">
                                      <p:cBhvr>
                                        <p:cTn id="43" dur="500"/>
                                        <p:tgtEl>
                                          <p:spTgt spid="18"/>
                                        </p:tgtEl>
                                      </p:cBhvr>
                                    </p:animEffect>
                                  </p:childTnLst>
                                </p:cTn>
                              </p:par>
                            </p:childTnLst>
                          </p:cTn>
                        </p:par>
                        <p:par>
                          <p:cTn id="44" fill="hold">
                            <p:stCondLst>
                              <p:cond delay="5000"/>
                            </p:stCondLst>
                            <p:childTnLst>
                              <p:par>
                                <p:cTn id="45" presetID="10" presetClass="entr" presetSubtype="0" fill="hold" nodeType="after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fade">
                                      <p:cBhvr>
                                        <p:cTn id="47" dur="500"/>
                                        <p:tgtEl>
                                          <p:spTgt spid="19"/>
                                        </p:tgtEl>
                                      </p:cBhvr>
                                    </p:animEffect>
                                  </p:childTnLst>
                                </p:cTn>
                              </p:par>
                            </p:childTnLst>
                          </p:cTn>
                        </p:par>
                        <p:par>
                          <p:cTn id="48" fill="hold">
                            <p:stCondLst>
                              <p:cond delay="5500"/>
                            </p:stCondLst>
                            <p:childTnLst>
                              <p:par>
                                <p:cTn id="49" presetID="10" presetClass="entr" presetSubtype="0" fill="hold" nodeType="afterEffect">
                                  <p:stCondLst>
                                    <p:cond delay="0"/>
                                  </p:stCondLst>
                                  <p:childTnLst>
                                    <p:set>
                                      <p:cBhvr>
                                        <p:cTn id="50" dur="1" fill="hold">
                                          <p:stCondLst>
                                            <p:cond delay="0"/>
                                          </p:stCondLst>
                                        </p:cTn>
                                        <p:tgtEl>
                                          <p:spTgt spid="20"/>
                                        </p:tgtEl>
                                        <p:attrNameLst>
                                          <p:attrName>style.visibility</p:attrName>
                                        </p:attrNameLst>
                                      </p:cBhvr>
                                      <p:to>
                                        <p:strVal val="visible"/>
                                      </p:to>
                                    </p:set>
                                    <p:animEffect transition="in" filter="fade">
                                      <p:cBhvr>
                                        <p:cTn id="51"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Speech Bubble: Rectangle 89">
            <a:extLst>
              <a:ext uri="{FF2B5EF4-FFF2-40B4-BE49-F238E27FC236}">
                <a16:creationId xmlns:a16="http://schemas.microsoft.com/office/drawing/2014/main" id="{266DBC5C-17CE-4C87-B19D-A427B607F8AA}"/>
              </a:ext>
            </a:extLst>
          </p:cNvPr>
          <p:cNvSpPr/>
          <p:nvPr/>
        </p:nvSpPr>
        <p:spPr>
          <a:xfrm>
            <a:off x="0" y="0"/>
            <a:ext cx="5316676" cy="6858000"/>
          </a:xfrm>
          <a:prstGeom prst="wedgeRectCallout">
            <a:avLst>
              <a:gd name="adj1" fmla="val 66356"/>
              <a:gd name="adj2" fmla="val -2226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itle 6">
            <a:extLst>
              <a:ext uri="{FF2B5EF4-FFF2-40B4-BE49-F238E27FC236}">
                <a16:creationId xmlns:a16="http://schemas.microsoft.com/office/drawing/2014/main" id="{2C161780-E96E-4733-BC42-5A01C6A44B35}"/>
              </a:ext>
            </a:extLst>
          </p:cNvPr>
          <p:cNvSpPr>
            <a:spLocks noGrp="1"/>
          </p:cNvSpPr>
          <p:nvPr>
            <p:ph type="title"/>
          </p:nvPr>
        </p:nvSpPr>
        <p:spPr>
          <a:xfrm>
            <a:off x="634568" y="-75927"/>
            <a:ext cx="4852988" cy="1617163"/>
          </a:xfrm>
        </p:spPr>
        <p:txBody>
          <a:bodyPr/>
          <a:lstStyle/>
          <a:p>
            <a:r>
              <a:rPr lang="en-US" dirty="0"/>
              <a:t>ABOUT THIS ANALYSIS</a:t>
            </a:r>
          </a:p>
        </p:txBody>
      </p:sp>
      <p:sp>
        <p:nvSpPr>
          <p:cNvPr id="8" name="Text Placeholder 7">
            <a:extLst>
              <a:ext uri="{FF2B5EF4-FFF2-40B4-BE49-F238E27FC236}">
                <a16:creationId xmlns:a16="http://schemas.microsoft.com/office/drawing/2014/main" id="{4C3E5FCE-AE27-4D3C-8669-A526646ECD9B}"/>
              </a:ext>
            </a:extLst>
          </p:cNvPr>
          <p:cNvSpPr>
            <a:spLocks noGrp="1"/>
          </p:cNvSpPr>
          <p:nvPr>
            <p:ph type="body" sz="half" idx="2"/>
          </p:nvPr>
        </p:nvSpPr>
        <p:spPr>
          <a:xfrm>
            <a:off x="634568" y="1541235"/>
            <a:ext cx="3599104" cy="3516365"/>
          </a:xfrm>
        </p:spPr>
        <p:txBody>
          <a:bodyPr/>
          <a:lstStyle/>
          <a:p>
            <a:pPr>
              <a:lnSpc>
                <a:spcPct val="150000"/>
              </a:lnSpc>
            </a:pPr>
            <a:r>
              <a:rPr lang="en-US" dirty="0"/>
              <a:t>This digital audit is a compilation of my exploration into your digital footprint. It begins with a high-level look at the competitive landscape and then provides insights into each of the key components, identifying strengths and weaknesses in your digital strategy, as well as opportunities to capitalize on quickly.</a:t>
            </a:r>
          </a:p>
        </p:txBody>
      </p:sp>
      <p:grpSp>
        <p:nvGrpSpPr>
          <p:cNvPr id="17" name="Group 16">
            <a:extLst>
              <a:ext uri="{FF2B5EF4-FFF2-40B4-BE49-F238E27FC236}">
                <a16:creationId xmlns:a16="http://schemas.microsoft.com/office/drawing/2014/main" id="{1F470121-3333-44B7-A57E-BB5A3A9A4212}"/>
              </a:ext>
            </a:extLst>
          </p:cNvPr>
          <p:cNvGrpSpPr/>
          <p:nvPr/>
        </p:nvGrpSpPr>
        <p:grpSpPr>
          <a:xfrm>
            <a:off x="10201658" y="2249246"/>
            <a:ext cx="1371600" cy="1226597"/>
            <a:chOff x="7288832" y="520400"/>
            <a:chExt cx="1371600" cy="1226597"/>
          </a:xfrm>
        </p:grpSpPr>
        <p:sp>
          <p:nvSpPr>
            <p:cNvPr id="18" name="Google Shape;565;p44">
              <a:extLst>
                <a:ext uri="{FF2B5EF4-FFF2-40B4-BE49-F238E27FC236}">
                  <a16:creationId xmlns:a16="http://schemas.microsoft.com/office/drawing/2014/main" id="{11ACB4ED-F883-450C-B9C5-8217E149395D}"/>
                </a:ext>
              </a:extLst>
            </p:cNvPr>
            <p:cNvSpPr/>
            <p:nvPr/>
          </p:nvSpPr>
          <p:spPr>
            <a:xfrm>
              <a:off x="7288832" y="1212067"/>
              <a:ext cx="1371600" cy="53493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825" b="1" dirty="0">
                  <a:latin typeface="Work Sans" panose="020B0604020202020204" charset="0"/>
                  <a:ea typeface="Cabin"/>
                  <a:cs typeface="Cabin"/>
                  <a:sym typeface="Cabin"/>
                </a:rPr>
                <a:t>Social Media</a:t>
              </a:r>
              <a:endParaRPr sz="825" dirty="0">
                <a:latin typeface="Work Sans" panose="020B0604020202020204" charset="0"/>
                <a:ea typeface="Cabin"/>
                <a:cs typeface="Cabin"/>
                <a:sym typeface="Cabin"/>
              </a:endParaRPr>
            </a:p>
          </p:txBody>
        </p:sp>
        <p:grpSp>
          <p:nvGrpSpPr>
            <p:cNvPr id="19" name="Group 18">
              <a:extLst>
                <a:ext uri="{FF2B5EF4-FFF2-40B4-BE49-F238E27FC236}">
                  <a16:creationId xmlns:a16="http://schemas.microsoft.com/office/drawing/2014/main" id="{FC860C25-3291-442E-B727-4A075762F0EC}"/>
                </a:ext>
              </a:extLst>
            </p:cNvPr>
            <p:cNvGrpSpPr/>
            <p:nvPr/>
          </p:nvGrpSpPr>
          <p:grpSpPr>
            <a:xfrm>
              <a:off x="7670380" y="520400"/>
              <a:ext cx="608504" cy="608504"/>
              <a:chOff x="7897242" y="520400"/>
              <a:chExt cx="608504" cy="608504"/>
            </a:xfrm>
          </p:grpSpPr>
          <p:sp>
            <p:nvSpPr>
              <p:cNvPr id="20" name="Oval 19">
                <a:extLst>
                  <a:ext uri="{FF2B5EF4-FFF2-40B4-BE49-F238E27FC236}">
                    <a16:creationId xmlns:a16="http://schemas.microsoft.com/office/drawing/2014/main" id="{B14EB5BE-9110-474D-8FCC-977591B3D088}"/>
                  </a:ext>
                </a:extLst>
              </p:cNvPr>
              <p:cNvSpPr/>
              <p:nvPr/>
            </p:nvSpPr>
            <p:spPr>
              <a:xfrm>
                <a:off x="7897242" y="520400"/>
                <a:ext cx="608504" cy="60850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Work Sans" panose="020B0604020202020204" charset="0"/>
                </a:endParaRPr>
              </a:p>
            </p:txBody>
          </p:sp>
          <p:grpSp>
            <p:nvGrpSpPr>
              <p:cNvPr id="21" name="Google Shape;2358;p60">
                <a:extLst>
                  <a:ext uri="{FF2B5EF4-FFF2-40B4-BE49-F238E27FC236}">
                    <a16:creationId xmlns:a16="http://schemas.microsoft.com/office/drawing/2014/main" id="{0B1C2AE1-F36F-4445-AC36-13AEC8DA6D6B}"/>
                  </a:ext>
                </a:extLst>
              </p:cNvPr>
              <p:cNvGrpSpPr/>
              <p:nvPr/>
            </p:nvGrpSpPr>
            <p:grpSpPr>
              <a:xfrm>
                <a:off x="8057346" y="680504"/>
                <a:ext cx="288297" cy="288297"/>
                <a:chOff x="3584" y="2697"/>
                <a:chExt cx="491" cy="491"/>
              </a:xfrm>
              <a:solidFill>
                <a:schemeClr val="bg1"/>
              </a:solidFill>
            </p:grpSpPr>
            <p:sp>
              <p:nvSpPr>
                <p:cNvPr id="22" name="Google Shape;2359;p60">
                  <a:extLst>
                    <a:ext uri="{FF2B5EF4-FFF2-40B4-BE49-F238E27FC236}">
                      <a16:creationId xmlns:a16="http://schemas.microsoft.com/office/drawing/2014/main" id="{49617AAD-E932-4D63-A554-B9C0C88A3344}"/>
                    </a:ext>
                  </a:extLst>
                </p:cNvPr>
                <p:cNvSpPr/>
                <p:nvPr/>
              </p:nvSpPr>
              <p:spPr>
                <a:xfrm>
                  <a:off x="3952" y="2789"/>
                  <a:ext cx="36" cy="29"/>
                </a:xfrm>
                <a:custGeom>
                  <a:avLst/>
                  <a:gdLst/>
                  <a:ahLst/>
                  <a:cxnLst/>
                  <a:rect l="l" t="t" r="r" b="b"/>
                  <a:pathLst>
                    <a:path w="252" h="201" extrusionOk="0">
                      <a:moveTo>
                        <a:pt x="131" y="0"/>
                      </a:moveTo>
                      <a:lnTo>
                        <a:pt x="146" y="2"/>
                      </a:lnTo>
                      <a:lnTo>
                        <a:pt x="160" y="5"/>
                      </a:lnTo>
                      <a:lnTo>
                        <a:pt x="173" y="9"/>
                      </a:lnTo>
                      <a:lnTo>
                        <a:pt x="181" y="10"/>
                      </a:lnTo>
                      <a:lnTo>
                        <a:pt x="199" y="22"/>
                      </a:lnTo>
                      <a:lnTo>
                        <a:pt x="217" y="35"/>
                      </a:lnTo>
                      <a:lnTo>
                        <a:pt x="232" y="48"/>
                      </a:lnTo>
                      <a:lnTo>
                        <a:pt x="244" y="63"/>
                      </a:lnTo>
                      <a:lnTo>
                        <a:pt x="252" y="80"/>
                      </a:lnTo>
                      <a:lnTo>
                        <a:pt x="252" y="101"/>
                      </a:lnTo>
                      <a:lnTo>
                        <a:pt x="251" y="120"/>
                      </a:lnTo>
                      <a:lnTo>
                        <a:pt x="247" y="137"/>
                      </a:lnTo>
                      <a:lnTo>
                        <a:pt x="240" y="153"/>
                      </a:lnTo>
                      <a:lnTo>
                        <a:pt x="231" y="167"/>
                      </a:lnTo>
                      <a:lnTo>
                        <a:pt x="217" y="179"/>
                      </a:lnTo>
                      <a:lnTo>
                        <a:pt x="199" y="188"/>
                      </a:lnTo>
                      <a:lnTo>
                        <a:pt x="178" y="195"/>
                      </a:lnTo>
                      <a:lnTo>
                        <a:pt x="152" y="199"/>
                      </a:lnTo>
                      <a:lnTo>
                        <a:pt x="121" y="201"/>
                      </a:lnTo>
                      <a:lnTo>
                        <a:pt x="95" y="199"/>
                      </a:lnTo>
                      <a:lnTo>
                        <a:pt x="73" y="192"/>
                      </a:lnTo>
                      <a:lnTo>
                        <a:pt x="51" y="182"/>
                      </a:lnTo>
                      <a:lnTo>
                        <a:pt x="34" y="169"/>
                      </a:lnTo>
                      <a:lnTo>
                        <a:pt x="19" y="154"/>
                      </a:lnTo>
                      <a:lnTo>
                        <a:pt x="9" y="137"/>
                      </a:lnTo>
                      <a:lnTo>
                        <a:pt x="2" y="119"/>
                      </a:lnTo>
                      <a:lnTo>
                        <a:pt x="0" y="101"/>
                      </a:lnTo>
                      <a:lnTo>
                        <a:pt x="3" y="79"/>
                      </a:lnTo>
                      <a:lnTo>
                        <a:pt x="11" y="60"/>
                      </a:lnTo>
                      <a:lnTo>
                        <a:pt x="22" y="43"/>
                      </a:lnTo>
                      <a:lnTo>
                        <a:pt x="40" y="28"/>
                      </a:lnTo>
                      <a:lnTo>
                        <a:pt x="59" y="16"/>
                      </a:lnTo>
                      <a:lnTo>
                        <a:pt x="80" y="7"/>
                      </a:lnTo>
                      <a:lnTo>
                        <a:pt x="105" y="2"/>
                      </a:lnTo>
                      <a:lnTo>
                        <a:pt x="131" y="0"/>
                      </a:lnTo>
                      <a:close/>
                    </a:path>
                  </a:pathLst>
                </a:custGeom>
                <a:solidFill>
                  <a:schemeClr val="tx1"/>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013" dirty="0">
                    <a:solidFill>
                      <a:schemeClr val="dk1"/>
                    </a:solidFill>
                    <a:latin typeface="Work Sans" panose="020B0604020202020204" charset="0"/>
                    <a:ea typeface="Cabin"/>
                    <a:cs typeface="Cabin"/>
                    <a:sym typeface="Cabin"/>
                  </a:endParaRPr>
                </a:p>
              </p:txBody>
            </p:sp>
            <p:sp>
              <p:nvSpPr>
                <p:cNvPr id="23" name="Google Shape;2360;p60">
                  <a:extLst>
                    <a:ext uri="{FF2B5EF4-FFF2-40B4-BE49-F238E27FC236}">
                      <a16:creationId xmlns:a16="http://schemas.microsoft.com/office/drawing/2014/main" id="{887C682F-5F7E-45BC-B7ED-2E0317D3785B}"/>
                    </a:ext>
                  </a:extLst>
                </p:cNvPr>
                <p:cNvSpPr/>
                <p:nvPr/>
              </p:nvSpPr>
              <p:spPr>
                <a:xfrm>
                  <a:off x="3958" y="2741"/>
                  <a:ext cx="25" cy="31"/>
                </a:xfrm>
                <a:custGeom>
                  <a:avLst/>
                  <a:gdLst/>
                  <a:ahLst/>
                  <a:cxnLst/>
                  <a:rect l="l" t="t" r="r" b="b"/>
                  <a:pathLst>
                    <a:path w="175" h="220" extrusionOk="0">
                      <a:moveTo>
                        <a:pt x="73" y="0"/>
                      </a:moveTo>
                      <a:lnTo>
                        <a:pt x="94" y="3"/>
                      </a:lnTo>
                      <a:lnTo>
                        <a:pt x="113" y="11"/>
                      </a:lnTo>
                      <a:lnTo>
                        <a:pt x="130" y="25"/>
                      </a:lnTo>
                      <a:lnTo>
                        <a:pt x="145" y="42"/>
                      </a:lnTo>
                      <a:lnTo>
                        <a:pt x="158" y="62"/>
                      </a:lnTo>
                      <a:lnTo>
                        <a:pt x="168" y="85"/>
                      </a:lnTo>
                      <a:lnTo>
                        <a:pt x="173" y="110"/>
                      </a:lnTo>
                      <a:lnTo>
                        <a:pt x="175" y="136"/>
                      </a:lnTo>
                      <a:lnTo>
                        <a:pt x="171" y="158"/>
                      </a:lnTo>
                      <a:lnTo>
                        <a:pt x="163" y="179"/>
                      </a:lnTo>
                      <a:lnTo>
                        <a:pt x="151" y="196"/>
                      </a:lnTo>
                      <a:lnTo>
                        <a:pt x="137" y="210"/>
                      </a:lnTo>
                      <a:lnTo>
                        <a:pt x="121" y="218"/>
                      </a:lnTo>
                      <a:lnTo>
                        <a:pt x="104" y="220"/>
                      </a:lnTo>
                      <a:lnTo>
                        <a:pt x="82" y="218"/>
                      </a:lnTo>
                      <a:lnTo>
                        <a:pt x="63" y="210"/>
                      </a:lnTo>
                      <a:lnTo>
                        <a:pt x="46" y="196"/>
                      </a:lnTo>
                      <a:lnTo>
                        <a:pt x="31" y="179"/>
                      </a:lnTo>
                      <a:lnTo>
                        <a:pt x="18" y="158"/>
                      </a:lnTo>
                      <a:lnTo>
                        <a:pt x="9" y="136"/>
                      </a:lnTo>
                      <a:lnTo>
                        <a:pt x="3" y="110"/>
                      </a:lnTo>
                      <a:lnTo>
                        <a:pt x="0" y="89"/>
                      </a:lnTo>
                      <a:lnTo>
                        <a:pt x="2" y="67"/>
                      </a:lnTo>
                      <a:lnTo>
                        <a:pt x="7" y="49"/>
                      </a:lnTo>
                      <a:lnTo>
                        <a:pt x="14" y="32"/>
                      </a:lnTo>
                      <a:lnTo>
                        <a:pt x="26" y="19"/>
                      </a:lnTo>
                      <a:lnTo>
                        <a:pt x="39" y="9"/>
                      </a:lnTo>
                      <a:lnTo>
                        <a:pt x="55" y="2"/>
                      </a:lnTo>
                      <a:lnTo>
                        <a:pt x="73" y="0"/>
                      </a:lnTo>
                      <a:close/>
                    </a:path>
                  </a:pathLst>
                </a:custGeom>
                <a:solidFill>
                  <a:schemeClr val="tx1"/>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013" dirty="0">
                    <a:solidFill>
                      <a:schemeClr val="dk1"/>
                    </a:solidFill>
                    <a:latin typeface="Work Sans" panose="020B0604020202020204" charset="0"/>
                    <a:ea typeface="Cabin"/>
                    <a:cs typeface="Cabin"/>
                    <a:sym typeface="Cabin"/>
                  </a:endParaRPr>
                </a:p>
              </p:txBody>
            </p:sp>
            <p:sp>
              <p:nvSpPr>
                <p:cNvPr id="24" name="Google Shape;2361;p60">
                  <a:extLst>
                    <a:ext uri="{FF2B5EF4-FFF2-40B4-BE49-F238E27FC236}">
                      <a16:creationId xmlns:a16="http://schemas.microsoft.com/office/drawing/2014/main" id="{84C31281-6577-44A9-8C7D-7D2F6741C0A9}"/>
                    </a:ext>
                  </a:extLst>
                </p:cNvPr>
                <p:cNvSpPr/>
                <p:nvPr/>
              </p:nvSpPr>
              <p:spPr>
                <a:xfrm>
                  <a:off x="3906" y="2697"/>
                  <a:ext cx="167" cy="167"/>
                </a:xfrm>
                <a:custGeom>
                  <a:avLst/>
                  <a:gdLst/>
                  <a:ahLst/>
                  <a:cxnLst/>
                  <a:rect l="l" t="t" r="r" b="b"/>
                  <a:pathLst>
                    <a:path w="1169" h="1165" extrusionOk="0">
                      <a:moveTo>
                        <a:pt x="453" y="282"/>
                      </a:moveTo>
                      <a:lnTo>
                        <a:pt x="423" y="285"/>
                      </a:lnTo>
                      <a:lnTo>
                        <a:pt x="394" y="292"/>
                      </a:lnTo>
                      <a:lnTo>
                        <a:pt x="367" y="304"/>
                      </a:lnTo>
                      <a:lnTo>
                        <a:pt x="342" y="320"/>
                      </a:lnTo>
                      <a:lnTo>
                        <a:pt x="322" y="340"/>
                      </a:lnTo>
                      <a:lnTo>
                        <a:pt x="306" y="362"/>
                      </a:lnTo>
                      <a:lnTo>
                        <a:pt x="296" y="386"/>
                      </a:lnTo>
                      <a:lnTo>
                        <a:pt x="292" y="412"/>
                      </a:lnTo>
                      <a:lnTo>
                        <a:pt x="295" y="438"/>
                      </a:lnTo>
                      <a:lnTo>
                        <a:pt x="302" y="462"/>
                      </a:lnTo>
                      <a:lnTo>
                        <a:pt x="315" y="485"/>
                      </a:lnTo>
                      <a:lnTo>
                        <a:pt x="333" y="504"/>
                      </a:lnTo>
                      <a:lnTo>
                        <a:pt x="353" y="520"/>
                      </a:lnTo>
                      <a:lnTo>
                        <a:pt x="377" y="532"/>
                      </a:lnTo>
                      <a:lnTo>
                        <a:pt x="403" y="540"/>
                      </a:lnTo>
                      <a:lnTo>
                        <a:pt x="433" y="543"/>
                      </a:lnTo>
                      <a:lnTo>
                        <a:pt x="453" y="543"/>
                      </a:lnTo>
                      <a:lnTo>
                        <a:pt x="446" y="553"/>
                      </a:lnTo>
                      <a:lnTo>
                        <a:pt x="443" y="563"/>
                      </a:lnTo>
                      <a:lnTo>
                        <a:pt x="443" y="572"/>
                      </a:lnTo>
                      <a:lnTo>
                        <a:pt x="444" y="588"/>
                      </a:lnTo>
                      <a:lnTo>
                        <a:pt x="448" y="605"/>
                      </a:lnTo>
                      <a:lnTo>
                        <a:pt x="452" y="623"/>
                      </a:lnTo>
                      <a:lnTo>
                        <a:pt x="453" y="643"/>
                      </a:lnTo>
                      <a:lnTo>
                        <a:pt x="423" y="643"/>
                      </a:lnTo>
                      <a:lnTo>
                        <a:pt x="386" y="646"/>
                      </a:lnTo>
                      <a:lnTo>
                        <a:pt x="352" y="654"/>
                      </a:lnTo>
                      <a:lnTo>
                        <a:pt x="321" y="665"/>
                      </a:lnTo>
                      <a:lnTo>
                        <a:pt x="294" y="681"/>
                      </a:lnTo>
                      <a:lnTo>
                        <a:pt x="272" y="702"/>
                      </a:lnTo>
                      <a:lnTo>
                        <a:pt x="255" y="723"/>
                      </a:lnTo>
                      <a:lnTo>
                        <a:pt x="245" y="748"/>
                      </a:lnTo>
                      <a:lnTo>
                        <a:pt x="241" y="773"/>
                      </a:lnTo>
                      <a:lnTo>
                        <a:pt x="245" y="794"/>
                      </a:lnTo>
                      <a:lnTo>
                        <a:pt x="252" y="812"/>
                      </a:lnTo>
                      <a:lnTo>
                        <a:pt x="264" y="828"/>
                      </a:lnTo>
                      <a:lnTo>
                        <a:pt x="280" y="843"/>
                      </a:lnTo>
                      <a:lnTo>
                        <a:pt x="299" y="855"/>
                      </a:lnTo>
                      <a:lnTo>
                        <a:pt x="322" y="865"/>
                      </a:lnTo>
                      <a:lnTo>
                        <a:pt x="348" y="873"/>
                      </a:lnTo>
                      <a:lnTo>
                        <a:pt x="374" y="879"/>
                      </a:lnTo>
                      <a:lnTo>
                        <a:pt x="403" y="882"/>
                      </a:lnTo>
                      <a:lnTo>
                        <a:pt x="433" y="884"/>
                      </a:lnTo>
                      <a:lnTo>
                        <a:pt x="468" y="882"/>
                      </a:lnTo>
                      <a:lnTo>
                        <a:pt x="498" y="877"/>
                      </a:lnTo>
                      <a:lnTo>
                        <a:pt x="526" y="869"/>
                      </a:lnTo>
                      <a:lnTo>
                        <a:pt x="549" y="858"/>
                      </a:lnTo>
                      <a:lnTo>
                        <a:pt x="569" y="845"/>
                      </a:lnTo>
                      <a:lnTo>
                        <a:pt x="585" y="830"/>
                      </a:lnTo>
                      <a:lnTo>
                        <a:pt x="598" y="813"/>
                      </a:lnTo>
                      <a:lnTo>
                        <a:pt x="607" y="794"/>
                      </a:lnTo>
                      <a:lnTo>
                        <a:pt x="613" y="775"/>
                      </a:lnTo>
                      <a:lnTo>
                        <a:pt x="614" y="753"/>
                      </a:lnTo>
                      <a:lnTo>
                        <a:pt x="613" y="730"/>
                      </a:lnTo>
                      <a:lnTo>
                        <a:pt x="610" y="706"/>
                      </a:lnTo>
                      <a:lnTo>
                        <a:pt x="603" y="686"/>
                      </a:lnTo>
                      <a:lnTo>
                        <a:pt x="591" y="667"/>
                      </a:lnTo>
                      <a:lnTo>
                        <a:pt x="575" y="649"/>
                      </a:lnTo>
                      <a:lnTo>
                        <a:pt x="554" y="633"/>
                      </a:lnTo>
                      <a:lnTo>
                        <a:pt x="543" y="626"/>
                      </a:lnTo>
                      <a:lnTo>
                        <a:pt x="532" y="617"/>
                      </a:lnTo>
                      <a:lnTo>
                        <a:pt x="521" y="607"/>
                      </a:lnTo>
                      <a:lnTo>
                        <a:pt x="512" y="595"/>
                      </a:lnTo>
                      <a:lnTo>
                        <a:pt x="505" y="583"/>
                      </a:lnTo>
                      <a:lnTo>
                        <a:pt x="503" y="572"/>
                      </a:lnTo>
                      <a:lnTo>
                        <a:pt x="504" y="562"/>
                      </a:lnTo>
                      <a:lnTo>
                        <a:pt x="509" y="552"/>
                      </a:lnTo>
                      <a:lnTo>
                        <a:pt x="516" y="544"/>
                      </a:lnTo>
                      <a:lnTo>
                        <a:pt x="528" y="534"/>
                      </a:lnTo>
                      <a:lnTo>
                        <a:pt x="544" y="522"/>
                      </a:lnTo>
                      <a:lnTo>
                        <a:pt x="560" y="504"/>
                      </a:lnTo>
                      <a:lnTo>
                        <a:pt x="574" y="486"/>
                      </a:lnTo>
                      <a:lnTo>
                        <a:pt x="585" y="467"/>
                      </a:lnTo>
                      <a:lnTo>
                        <a:pt x="592" y="445"/>
                      </a:lnTo>
                      <a:lnTo>
                        <a:pt x="594" y="423"/>
                      </a:lnTo>
                      <a:lnTo>
                        <a:pt x="593" y="401"/>
                      </a:lnTo>
                      <a:lnTo>
                        <a:pt x="589" y="380"/>
                      </a:lnTo>
                      <a:lnTo>
                        <a:pt x="583" y="361"/>
                      </a:lnTo>
                      <a:lnTo>
                        <a:pt x="574" y="344"/>
                      </a:lnTo>
                      <a:lnTo>
                        <a:pt x="563" y="330"/>
                      </a:lnTo>
                      <a:lnTo>
                        <a:pt x="549" y="318"/>
                      </a:lnTo>
                      <a:lnTo>
                        <a:pt x="533" y="312"/>
                      </a:lnTo>
                      <a:lnTo>
                        <a:pt x="594" y="312"/>
                      </a:lnTo>
                      <a:lnTo>
                        <a:pt x="634" y="282"/>
                      </a:lnTo>
                      <a:lnTo>
                        <a:pt x="453" y="282"/>
                      </a:lnTo>
                      <a:close/>
                      <a:moveTo>
                        <a:pt x="806" y="272"/>
                      </a:moveTo>
                      <a:lnTo>
                        <a:pt x="806" y="382"/>
                      </a:lnTo>
                      <a:lnTo>
                        <a:pt x="694" y="382"/>
                      </a:lnTo>
                      <a:lnTo>
                        <a:pt x="694" y="423"/>
                      </a:lnTo>
                      <a:lnTo>
                        <a:pt x="806" y="423"/>
                      </a:lnTo>
                      <a:lnTo>
                        <a:pt x="806" y="533"/>
                      </a:lnTo>
                      <a:lnTo>
                        <a:pt x="846" y="533"/>
                      </a:lnTo>
                      <a:lnTo>
                        <a:pt x="846" y="423"/>
                      </a:lnTo>
                      <a:lnTo>
                        <a:pt x="956" y="423"/>
                      </a:lnTo>
                      <a:lnTo>
                        <a:pt x="956" y="382"/>
                      </a:lnTo>
                      <a:lnTo>
                        <a:pt x="846" y="382"/>
                      </a:lnTo>
                      <a:lnTo>
                        <a:pt x="846" y="272"/>
                      </a:lnTo>
                      <a:lnTo>
                        <a:pt x="806" y="272"/>
                      </a:lnTo>
                      <a:close/>
                      <a:moveTo>
                        <a:pt x="604" y="0"/>
                      </a:moveTo>
                      <a:lnTo>
                        <a:pt x="666" y="4"/>
                      </a:lnTo>
                      <a:lnTo>
                        <a:pt x="725" y="13"/>
                      </a:lnTo>
                      <a:lnTo>
                        <a:pt x="783" y="29"/>
                      </a:lnTo>
                      <a:lnTo>
                        <a:pt x="837" y="51"/>
                      </a:lnTo>
                      <a:lnTo>
                        <a:pt x="890" y="77"/>
                      </a:lnTo>
                      <a:lnTo>
                        <a:pt x="938" y="110"/>
                      </a:lnTo>
                      <a:lnTo>
                        <a:pt x="983" y="145"/>
                      </a:lnTo>
                      <a:lnTo>
                        <a:pt x="1024" y="185"/>
                      </a:lnTo>
                      <a:lnTo>
                        <a:pt x="1060" y="230"/>
                      </a:lnTo>
                      <a:lnTo>
                        <a:pt x="1092" y="278"/>
                      </a:lnTo>
                      <a:lnTo>
                        <a:pt x="1118" y="331"/>
                      </a:lnTo>
                      <a:lnTo>
                        <a:pt x="1140" y="385"/>
                      </a:lnTo>
                      <a:lnTo>
                        <a:pt x="1156" y="442"/>
                      </a:lnTo>
                      <a:lnTo>
                        <a:pt x="1166" y="502"/>
                      </a:lnTo>
                      <a:lnTo>
                        <a:pt x="1169" y="563"/>
                      </a:lnTo>
                      <a:lnTo>
                        <a:pt x="1166" y="624"/>
                      </a:lnTo>
                      <a:lnTo>
                        <a:pt x="1156" y="684"/>
                      </a:lnTo>
                      <a:lnTo>
                        <a:pt x="1140" y="740"/>
                      </a:lnTo>
                      <a:lnTo>
                        <a:pt x="1118" y="795"/>
                      </a:lnTo>
                      <a:lnTo>
                        <a:pt x="1092" y="847"/>
                      </a:lnTo>
                      <a:lnTo>
                        <a:pt x="1060" y="895"/>
                      </a:lnTo>
                      <a:lnTo>
                        <a:pt x="1024" y="939"/>
                      </a:lnTo>
                      <a:lnTo>
                        <a:pt x="983" y="980"/>
                      </a:lnTo>
                      <a:lnTo>
                        <a:pt x="938" y="1016"/>
                      </a:lnTo>
                      <a:lnTo>
                        <a:pt x="890" y="1048"/>
                      </a:lnTo>
                      <a:lnTo>
                        <a:pt x="837" y="1075"/>
                      </a:lnTo>
                      <a:lnTo>
                        <a:pt x="783" y="1096"/>
                      </a:lnTo>
                      <a:lnTo>
                        <a:pt x="725" y="1111"/>
                      </a:lnTo>
                      <a:lnTo>
                        <a:pt x="666" y="1122"/>
                      </a:lnTo>
                      <a:lnTo>
                        <a:pt x="604" y="1125"/>
                      </a:lnTo>
                      <a:lnTo>
                        <a:pt x="548" y="1122"/>
                      </a:lnTo>
                      <a:lnTo>
                        <a:pt x="495" y="1113"/>
                      </a:lnTo>
                      <a:lnTo>
                        <a:pt x="442" y="1098"/>
                      </a:lnTo>
                      <a:lnTo>
                        <a:pt x="392" y="1079"/>
                      </a:lnTo>
                      <a:lnTo>
                        <a:pt x="342" y="1055"/>
                      </a:lnTo>
                      <a:lnTo>
                        <a:pt x="296" y="1027"/>
                      </a:lnTo>
                      <a:lnTo>
                        <a:pt x="251" y="994"/>
                      </a:lnTo>
                      <a:lnTo>
                        <a:pt x="80" y="1165"/>
                      </a:lnTo>
                      <a:lnTo>
                        <a:pt x="63" y="1148"/>
                      </a:lnTo>
                      <a:lnTo>
                        <a:pt x="44" y="1128"/>
                      </a:lnTo>
                      <a:lnTo>
                        <a:pt x="22" y="1107"/>
                      </a:lnTo>
                      <a:lnTo>
                        <a:pt x="0" y="1085"/>
                      </a:lnTo>
                      <a:lnTo>
                        <a:pt x="170" y="915"/>
                      </a:lnTo>
                      <a:lnTo>
                        <a:pt x="143" y="879"/>
                      </a:lnTo>
                      <a:lnTo>
                        <a:pt x="117" y="841"/>
                      </a:lnTo>
                      <a:lnTo>
                        <a:pt x="94" y="800"/>
                      </a:lnTo>
                      <a:lnTo>
                        <a:pt x="75" y="757"/>
                      </a:lnTo>
                      <a:lnTo>
                        <a:pt x="60" y="711"/>
                      </a:lnTo>
                      <a:lnTo>
                        <a:pt x="49" y="664"/>
                      </a:lnTo>
                      <a:lnTo>
                        <a:pt x="43" y="614"/>
                      </a:lnTo>
                      <a:lnTo>
                        <a:pt x="39" y="563"/>
                      </a:lnTo>
                      <a:lnTo>
                        <a:pt x="44" y="502"/>
                      </a:lnTo>
                      <a:lnTo>
                        <a:pt x="53" y="442"/>
                      </a:lnTo>
                      <a:lnTo>
                        <a:pt x="68" y="385"/>
                      </a:lnTo>
                      <a:lnTo>
                        <a:pt x="90" y="331"/>
                      </a:lnTo>
                      <a:lnTo>
                        <a:pt x="117" y="278"/>
                      </a:lnTo>
                      <a:lnTo>
                        <a:pt x="149" y="230"/>
                      </a:lnTo>
                      <a:lnTo>
                        <a:pt x="185" y="185"/>
                      </a:lnTo>
                      <a:lnTo>
                        <a:pt x="226" y="145"/>
                      </a:lnTo>
                      <a:lnTo>
                        <a:pt x="270" y="110"/>
                      </a:lnTo>
                      <a:lnTo>
                        <a:pt x="320" y="77"/>
                      </a:lnTo>
                      <a:lnTo>
                        <a:pt x="371" y="51"/>
                      </a:lnTo>
                      <a:lnTo>
                        <a:pt x="426" y="29"/>
                      </a:lnTo>
                      <a:lnTo>
                        <a:pt x="483" y="13"/>
                      </a:lnTo>
                      <a:lnTo>
                        <a:pt x="543" y="4"/>
                      </a:lnTo>
                      <a:lnTo>
                        <a:pt x="604" y="0"/>
                      </a:lnTo>
                      <a:close/>
                    </a:path>
                  </a:pathLst>
                </a:custGeom>
                <a:solidFill>
                  <a:schemeClr val="tx1"/>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013" dirty="0">
                    <a:solidFill>
                      <a:schemeClr val="dk1"/>
                    </a:solidFill>
                    <a:latin typeface="Work Sans" panose="020B0604020202020204" charset="0"/>
                    <a:ea typeface="Cabin"/>
                    <a:cs typeface="Cabin"/>
                    <a:sym typeface="Cabin"/>
                  </a:endParaRPr>
                </a:p>
              </p:txBody>
            </p:sp>
            <p:sp>
              <p:nvSpPr>
                <p:cNvPr id="25" name="Google Shape;2362;p60">
                  <a:extLst>
                    <a:ext uri="{FF2B5EF4-FFF2-40B4-BE49-F238E27FC236}">
                      <a16:creationId xmlns:a16="http://schemas.microsoft.com/office/drawing/2014/main" id="{139D5CC1-F0BB-421E-A13B-CB48410D387C}"/>
                    </a:ext>
                  </a:extLst>
                </p:cNvPr>
                <p:cNvSpPr/>
                <p:nvPr/>
              </p:nvSpPr>
              <p:spPr>
                <a:xfrm>
                  <a:off x="3908" y="3022"/>
                  <a:ext cx="167" cy="164"/>
                </a:xfrm>
                <a:custGeom>
                  <a:avLst/>
                  <a:gdLst/>
                  <a:ahLst/>
                  <a:cxnLst/>
                  <a:rect l="l" t="t" r="r" b="b"/>
                  <a:pathLst>
                    <a:path w="1170" h="1154" extrusionOk="0">
                      <a:moveTo>
                        <a:pt x="324" y="502"/>
                      </a:moveTo>
                      <a:lnTo>
                        <a:pt x="324" y="852"/>
                      </a:lnTo>
                      <a:lnTo>
                        <a:pt x="434" y="852"/>
                      </a:lnTo>
                      <a:lnTo>
                        <a:pt x="434" y="502"/>
                      </a:lnTo>
                      <a:lnTo>
                        <a:pt x="324" y="502"/>
                      </a:lnTo>
                      <a:close/>
                      <a:moveTo>
                        <a:pt x="747" y="492"/>
                      </a:moveTo>
                      <a:lnTo>
                        <a:pt x="722" y="494"/>
                      </a:lnTo>
                      <a:lnTo>
                        <a:pt x="699" y="500"/>
                      </a:lnTo>
                      <a:lnTo>
                        <a:pt x="680" y="509"/>
                      </a:lnTo>
                      <a:lnTo>
                        <a:pt x="664" y="520"/>
                      </a:lnTo>
                      <a:lnTo>
                        <a:pt x="651" y="531"/>
                      </a:lnTo>
                      <a:lnTo>
                        <a:pt x="641" y="542"/>
                      </a:lnTo>
                      <a:lnTo>
                        <a:pt x="636" y="552"/>
                      </a:lnTo>
                      <a:lnTo>
                        <a:pt x="636" y="502"/>
                      </a:lnTo>
                      <a:lnTo>
                        <a:pt x="515" y="502"/>
                      </a:lnTo>
                      <a:lnTo>
                        <a:pt x="515" y="853"/>
                      </a:lnTo>
                      <a:lnTo>
                        <a:pt x="636" y="853"/>
                      </a:lnTo>
                      <a:lnTo>
                        <a:pt x="636" y="632"/>
                      </a:lnTo>
                      <a:lnTo>
                        <a:pt x="642" y="620"/>
                      </a:lnTo>
                      <a:lnTo>
                        <a:pt x="652" y="609"/>
                      </a:lnTo>
                      <a:lnTo>
                        <a:pt x="665" y="600"/>
                      </a:lnTo>
                      <a:lnTo>
                        <a:pt x="679" y="595"/>
                      </a:lnTo>
                      <a:lnTo>
                        <a:pt x="696" y="592"/>
                      </a:lnTo>
                      <a:lnTo>
                        <a:pt x="714" y="595"/>
                      </a:lnTo>
                      <a:lnTo>
                        <a:pt x="729" y="602"/>
                      </a:lnTo>
                      <a:lnTo>
                        <a:pt x="741" y="613"/>
                      </a:lnTo>
                      <a:lnTo>
                        <a:pt x="750" y="629"/>
                      </a:lnTo>
                      <a:lnTo>
                        <a:pt x="755" y="649"/>
                      </a:lnTo>
                      <a:lnTo>
                        <a:pt x="756" y="673"/>
                      </a:lnTo>
                      <a:lnTo>
                        <a:pt x="756" y="852"/>
                      </a:lnTo>
                      <a:lnTo>
                        <a:pt x="887" y="852"/>
                      </a:lnTo>
                      <a:lnTo>
                        <a:pt x="887" y="652"/>
                      </a:lnTo>
                      <a:lnTo>
                        <a:pt x="886" y="621"/>
                      </a:lnTo>
                      <a:lnTo>
                        <a:pt x="881" y="593"/>
                      </a:lnTo>
                      <a:lnTo>
                        <a:pt x="872" y="569"/>
                      </a:lnTo>
                      <a:lnTo>
                        <a:pt x="861" y="547"/>
                      </a:lnTo>
                      <a:lnTo>
                        <a:pt x="847" y="530"/>
                      </a:lnTo>
                      <a:lnTo>
                        <a:pt x="830" y="516"/>
                      </a:lnTo>
                      <a:lnTo>
                        <a:pt x="812" y="506"/>
                      </a:lnTo>
                      <a:lnTo>
                        <a:pt x="792" y="497"/>
                      </a:lnTo>
                      <a:lnTo>
                        <a:pt x="770" y="493"/>
                      </a:lnTo>
                      <a:lnTo>
                        <a:pt x="747" y="492"/>
                      </a:lnTo>
                      <a:close/>
                      <a:moveTo>
                        <a:pt x="384" y="330"/>
                      </a:moveTo>
                      <a:lnTo>
                        <a:pt x="364" y="334"/>
                      </a:lnTo>
                      <a:lnTo>
                        <a:pt x="347" y="340"/>
                      </a:lnTo>
                      <a:lnTo>
                        <a:pt x="333" y="350"/>
                      </a:lnTo>
                      <a:lnTo>
                        <a:pt x="322" y="363"/>
                      </a:lnTo>
                      <a:lnTo>
                        <a:pt x="315" y="376"/>
                      </a:lnTo>
                      <a:lnTo>
                        <a:pt x="313" y="391"/>
                      </a:lnTo>
                      <a:lnTo>
                        <a:pt x="315" y="406"/>
                      </a:lnTo>
                      <a:lnTo>
                        <a:pt x="322" y="420"/>
                      </a:lnTo>
                      <a:lnTo>
                        <a:pt x="333" y="432"/>
                      </a:lnTo>
                      <a:lnTo>
                        <a:pt x="347" y="443"/>
                      </a:lnTo>
                      <a:lnTo>
                        <a:pt x="364" y="449"/>
                      </a:lnTo>
                      <a:lnTo>
                        <a:pt x="384" y="451"/>
                      </a:lnTo>
                      <a:lnTo>
                        <a:pt x="402" y="449"/>
                      </a:lnTo>
                      <a:lnTo>
                        <a:pt x="418" y="445"/>
                      </a:lnTo>
                      <a:lnTo>
                        <a:pt x="430" y="436"/>
                      </a:lnTo>
                      <a:lnTo>
                        <a:pt x="441" y="425"/>
                      </a:lnTo>
                      <a:lnTo>
                        <a:pt x="448" y="410"/>
                      </a:lnTo>
                      <a:lnTo>
                        <a:pt x="455" y="391"/>
                      </a:lnTo>
                      <a:lnTo>
                        <a:pt x="451" y="376"/>
                      </a:lnTo>
                      <a:lnTo>
                        <a:pt x="445" y="363"/>
                      </a:lnTo>
                      <a:lnTo>
                        <a:pt x="434" y="350"/>
                      </a:lnTo>
                      <a:lnTo>
                        <a:pt x="420" y="340"/>
                      </a:lnTo>
                      <a:lnTo>
                        <a:pt x="403" y="334"/>
                      </a:lnTo>
                      <a:lnTo>
                        <a:pt x="384" y="330"/>
                      </a:lnTo>
                      <a:close/>
                      <a:moveTo>
                        <a:pt x="71" y="0"/>
                      </a:moveTo>
                      <a:lnTo>
                        <a:pt x="242" y="170"/>
                      </a:lnTo>
                      <a:lnTo>
                        <a:pt x="278" y="141"/>
                      </a:lnTo>
                      <a:lnTo>
                        <a:pt x="317" y="116"/>
                      </a:lnTo>
                      <a:lnTo>
                        <a:pt x="359" y="94"/>
                      </a:lnTo>
                      <a:lnTo>
                        <a:pt x="404" y="75"/>
                      </a:lnTo>
                      <a:lnTo>
                        <a:pt x="450" y="60"/>
                      </a:lnTo>
                      <a:lnTo>
                        <a:pt x="497" y="49"/>
                      </a:lnTo>
                      <a:lnTo>
                        <a:pt x="546" y="42"/>
                      </a:lnTo>
                      <a:lnTo>
                        <a:pt x="595" y="40"/>
                      </a:lnTo>
                      <a:lnTo>
                        <a:pt x="657" y="43"/>
                      </a:lnTo>
                      <a:lnTo>
                        <a:pt x="716" y="52"/>
                      </a:lnTo>
                      <a:lnTo>
                        <a:pt x="774" y="67"/>
                      </a:lnTo>
                      <a:lnTo>
                        <a:pt x="829" y="88"/>
                      </a:lnTo>
                      <a:lnTo>
                        <a:pt x="881" y="113"/>
                      </a:lnTo>
                      <a:lnTo>
                        <a:pt x="929" y="144"/>
                      </a:lnTo>
                      <a:lnTo>
                        <a:pt x="975" y="180"/>
                      </a:lnTo>
                      <a:lnTo>
                        <a:pt x="1016" y="219"/>
                      </a:lnTo>
                      <a:lnTo>
                        <a:pt x="1054" y="263"/>
                      </a:lnTo>
                      <a:lnTo>
                        <a:pt x="1086" y="310"/>
                      </a:lnTo>
                      <a:lnTo>
                        <a:pt x="1114" y="361"/>
                      </a:lnTo>
                      <a:lnTo>
                        <a:pt x="1136" y="415"/>
                      </a:lnTo>
                      <a:lnTo>
                        <a:pt x="1153" y="472"/>
                      </a:lnTo>
                      <a:lnTo>
                        <a:pt x="1164" y="530"/>
                      </a:lnTo>
                      <a:lnTo>
                        <a:pt x="1170" y="591"/>
                      </a:lnTo>
                      <a:lnTo>
                        <a:pt x="1166" y="653"/>
                      </a:lnTo>
                      <a:lnTo>
                        <a:pt x="1157" y="712"/>
                      </a:lnTo>
                      <a:lnTo>
                        <a:pt x="1141" y="770"/>
                      </a:lnTo>
                      <a:lnTo>
                        <a:pt x="1119" y="824"/>
                      </a:lnTo>
                      <a:lnTo>
                        <a:pt x="1093" y="876"/>
                      </a:lnTo>
                      <a:lnTo>
                        <a:pt x="1061" y="924"/>
                      </a:lnTo>
                      <a:lnTo>
                        <a:pt x="1025" y="969"/>
                      </a:lnTo>
                      <a:lnTo>
                        <a:pt x="984" y="1009"/>
                      </a:lnTo>
                      <a:lnTo>
                        <a:pt x="939" y="1046"/>
                      </a:lnTo>
                      <a:lnTo>
                        <a:pt x="890" y="1077"/>
                      </a:lnTo>
                      <a:lnTo>
                        <a:pt x="839" y="1103"/>
                      </a:lnTo>
                      <a:lnTo>
                        <a:pt x="784" y="1125"/>
                      </a:lnTo>
                      <a:lnTo>
                        <a:pt x="726" y="1141"/>
                      </a:lnTo>
                      <a:lnTo>
                        <a:pt x="667" y="1150"/>
                      </a:lnTo>
                      <a:lnTo>
                        <a:pt x="605" y="1154"/>
                      </a:lnTo>
                      <a:lnTo>
                        <a:pt x="544" y="1150"/>
                      </a:lnTo>
                      <a:lnTo>
                        <a:pt x="485" y="1141"/>
                      </a:lnTo>
                      <a:lnTo>
                        <a:pt x="427" y="1125"/>
                      </a:lnTo>
                      <a:lnTo>
                        <a:pt x="372" y="1103"/>
                      </a:lnTo>
                      <a:lnTo>
                        <a:pt x="320" y="1077"/>
                      </a:lnTo>
                      <a:lnTo>
                        <a:pt x="272" y="1046"/>
                      </a:lnTo>
                      <a:lnTo>
                        <a:pt x="227" y="1009"/>
                      </a:lnTo>
                      <a:lnTo>
                        <a:pt x="186" y="969"/>
                      </a:lnTo>
                      <a:lnTo>
                        <a:pt x="150" y="924"/>
                      </a:lnTo>
                      <a:lnTo>
                        <a:pt x="117" y="876"/>
                      </a:lnTo>
                      <a:lnTo>
                        <a:pt x="92" y="824"/>
                      </a:lnTo>
                      <a:lnTo>
                        <a:pt x="70" y="770"/>
                      </a:lnTo>
                      <a:lnTo>
                        <a:pt x="54" y="712"/>
                      </a:lnTo>
                      <a:lnTo>
                        <a:pt x="44" y="653"/>
                      </a:lnTo>
                      <a:lnTo>
                        <a:pt x="41" y="591"/>
                      </a:lnTo>
                      <a:lnTo>
                        <a:pt x="44" y="537"/>
                      </a:lnTo>
                      <a:lnTo>
                        <a:pt x="53" y="482"/>
                      </a:lnTo>
                      <a:lnTo>
                        <a:pt x="67" y="430"/>
                      </a:lnTo>
                      <a:lnTo>
                        <a:pt x="86" y="380"/>
                      </a:lnTo>
                      <a:lnTo>
                        <a:pt x="111" y="332"/>
                      </a:lnTo>
                      <a:lnTo>
                        <a:pt x="139" y="284"/>
                      </a:lnTo>
                      <a:lnTo>
                        <a:pt x="172" y="241"/>
                      </a:lnTo>
                      <a:lnTo>
                        <a:pt x="0" y="70"/>
                      </a:lnTo>
                      <a:lnTo>
                        <a:pt x="18" y="55"/>
                      </a:lnTo>
                      <a:lnTo>
                        <a:pt x="36" y="39"/>
                      </a:lnTo>
                      <a:lnTo>
                        <a:pt x="54" y="20"/>
                      </a:lnTo>
                      <a:lnTo>
                        <a:pt x="71" y="0"/>
                      </a:lnTo>
                      <a:close/>
                    </a:path>
                  </a:pathLst>
                </a:custGeom>
                <a:solidFill>
                  <a:schemeClr val="tx1"/>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013" dirty="0">
                    <a:solidFill>
                      <a:schemeClr val="dk1"/>
                    </a:solidFill>
                    <a:latin typeface="Work Sans" panose="020B0604020202020204" charset="0"/>
                    <a:ea typeface="Cabin"/>
                    <a:cs typeface="Cabin"/>
                    <a:sym typeface="Cabin"/>
                  </a:endParaRPr>
                </a:p>
              </p:txBody>
            </p:sp>
            <p:sp>
              <p:nvSpPr>
                <p:cNvPr id="26" name="Google Shape;2363;p60">
                  <a:extLst>
                    <a:ext uri="{FF2B5EF4-FFF2-40B4-BE49-F238E27FC236}">
                      <a16:creationId xmlns:a16="http://schemas.microsoft.com/office/drawing/2014/main" id="{2D463240-C561-44ED-894B-DE482BC91BFC}"/>
                    </a:ext>
                  </a:extLst>
                </p:cNvPr>
                <p:cNvSpPr/>
                <p:nvPr/>
              </p:nvSpPr>
              <p:spPr>
                <a:xfrm>
                  <a:off x="3584" y="3022"/>
                  <a:ext cx="167" cy="166"/>
                </a:xfrm>
                <a:custGeom>
                  <a:avLst/>
                  <a:gdLst/>
                  <a:ahLst/>
                  <a:cxnLst/>
                  <a:rect l="l" t="t" r="r" b="b"/>
                  <a:pathLst>
                    <a:path w="1169" h="1164" extrusionOk="0">
                      <a:moveTo>
                        <a:pt x="686" y="381"/>
                      </a:moveTo>
                      <a:lnTo>
                        <a:pt x="659" y="384"/>
                      </a:lnTo>
                      <a:lnTo>
                        <a:pt x="636" y="391"/>
                      </a:lnTo>
                      <a:lnTo>
                        <a:pt x="613" y="404"/>
                      </a:lnTo>
                      <a:lnTo>
                        <a:pt x="594" y="420"/>
                      </a:lnTo>
                      <a:lnTo>
                        <a:pt x="578" y="439"/>
                      </a:lnTo>
                      <a:lnTo>
                        <a:pt x="565" y="462"/>
                      </a:lnTo>
                      <a:lnTo>
                        <a:pt x="557" y="485"/>
                      </a:lnTo>
                      <a:lnTo>
                        <a:pt x="554" y="511"/>
                      </a:lnTo>
                      <a:lnTo>
                        <a:pt x="554" y="541"/>
                      </a:lnTo>
                      <a:lnTo>
                        <a:pt x="514" y="539"/>
                      </a:lnTo>
                      <a:lnTo>
                        <a:pt x="476" y="533"/>
                      </a:lnTo>
                      <a:lnTo>
                        <a:pt x="439" y="522"/>
                      </a:lnTo>
                      <a:lnTo>
                        <a:pt x="405" y="507"/>
                      </a:lnTo>
                      <a:lnTo>
                        <a:pt x="372" y="488"/>
                      </a:lnTo>
                      <a:lnTo>
                        <a:pt x="343" y="465"/>
                      </a:lnTo>
                      <a:lnTo>
                        <a:pt x="317" y="439"/>
                      </a:lnTo>
                      <a:lnTo>
                        <a:pt x="293" y="411"/>
                      </a:lnTo>
                      <a:lnTo>
                        <a:pt x="282" y="431"/>
                      </a:lnTo>
                      <a:lnTo>
                        <a:pt x="276" y="451"/>
                      </a:lnTo>
                      <a:lnTo>
                        <a:pt x="273" y="472"/>
                      </a:lnTo>
                      <a:lnTo>
                        <a:pt x="276" y="495"/>
                      </a:lnTo>
                      <a:lnTo>
                        <a:pt x="284" y="519"/>
                      </a:lnTo>
                      <a:lnTo>
                        <a:pt x="298" y="539"/>
                      </a:lnTo>
                      <a:lnTo>
                        <a:pt x="314" y="557"/>
                      </a:lnTo>
                      <a:lnTo>
                        <a:pt x="333" y="572"/>
                      </a:lnTo>
                      <a:lnTo>
                        <a:pt x="312" y="569"/>
                      </a:lnTo>
                      <a:lnTo>
                        <a:pt x="292" y="561"/>
                      </a:lnTo>
                      <a:lnTo>
                        <a:pt x="273" y="552"/>
                      </a:lnTo>
                      <a:lnTo>
                        <a:pt x="275" y="576"/>
                      </a:lnTo>
                      <a:lnTo>
                        <a:pt x="281" y="600"/>
                      </a:lnTo>
                      <a:lnTo>
                        <a:pt x="293" y="621"/>
                      </a:lnTo>
                      <a:lnTo>
                        <a:pt x="308" y="639"/>
                      </a:lnTo>
                      <a:lnTo>
                        <a:pt x="326" y="654"/>
                      </a:lnTo>
                      <a:lnTo>
                        <a:pt x="349" y="665"/>
                      </a:lnTo>
                      <a:lnTo>
                        <a:pt x="374" y="673"/>
                      </a:lnTo>
                      <a:lnTo>
                        <a:pt x="323" y="673"/>
                      </a:lnTo>
                      <a:lnTo>
                        <a:pt x="335" y="696"/>
                      </a:lnTo>
                      <a:lnTo>
                        <a:pt x="352" y="717"/>
                      </a:lnTo>
                      <a:lnTo>
                        <a:pt x="371" y="736"/>
                      </a:lnTo>
                      <a:lnTo>
                        <a:pt x="394" y="750"/>
                      </a:lnTo>
                      <a:lnTo>
                        <a:pt x="419" y="759"/>
                      </a:lnTo>
                      <a:lnTo>
                        <a:pt x="443" y="762"/>
                      </a:lnTo>
                      <a:lnTo>
                        <a:pt x="413" y="779"/>
                      </a:lnTo>
                      <a:lnTo>
                        <a:pt x="382" y="793"/>
                      </a:lnTo>
                      <a:lnTo>
                        <a:pt x="351" y="804"/>
                      </a:lnTo>
                      <a:lnTo>
                        <a:pt x="318" y="810"/>
                      </a:lnTo>
                      <a:lnTo>
                        <a:pt x="282" y="813"/>
                      </a:lnTo>
                      <a:lnTo>
                        <a:pt x="252" y="813"/>
                      </a:lnTo>
                      <a:lnTo>
                        <a:pt x="279" y="831"/>
                      </a:lnTo>
                      <a:lnTo>
                        <a:pt x="308" y="846"/>
                      </a:lnTo>
                      <a:lnTo>
                        <a:pt x="340" y="858"/>
                      </a:lnTo>
                      <a:lnTo>
                        <a:pt x="374" y="866"/>
                      </a:lnTo>
                      <a:lnTo>
                        <a:pt x="409" y="871"/>
                      </a:lnTo>
                      <a:lnTo>
                        <a:pt x="443" y="872"/>
                      </a:lnTo>
                      <a:lnTo>
                        <a:pt x="488" y="870"/>
                      </a:lnTo>
                      <a:lnTo>
                        <a:pt x="531" y="863"/>
                      </a:lnTo>
                      <a:lnTo>
                        <a:pt x="570" y="852"/>
                      </a:lnTo>
                      <a:lnTo>
                        <a:pt x="607" y="836"/>
                      </a:lnTo>
                      <a:lnTo>
                        <a:pt x="641" y="817"/>
                      </a:lnTo>
                      <a:lnTo>
                        <a:pt x="671" y="794"/>
                      </a:lnTo>
                      <a:lnTo>
                        <a:pt x="699" y="770"/>
                      </a:lnTo>
                      <a:lnTo>
                        <a:pt x="724" y="742"/>
                      </a:lnTo>
                      <a:lnTo>
                        <a:pt x="745" y="712"/>
                      </a:lnTo>
                      <a:lnTo>
                        <a:pt x="764" y="681"/>
                      </a:lnTo>
                      <a:lnTo>
                        <a:pt x="779" y="648"/>
                      </a:lnTo>
                      <a:lnTo>
                        <a:pt x="791" y="615"/>
                      </a:lnTo>
                      <a:lnTo>
                        <a:pt x="800" y="581"/>
                      </a:lnTo>
                      <a:lnTo>
                        <a:pt x="805" y="545"/>
                      </a:lnTo>
                      <a:lnTo>
                        <a:pt x="806" y="511"/>
                      </a:lnTo>
                      <a:lnTo>
                        <a:pt x="806" y="503"/>
                      </a:lnTo>
                      <a:lnTo>
                        <a:pt x="806" y="502"/>
                      </a:lnTo>
                      <a:lnTo>
                        <a:pt x="806" y="502"/>
                      </a:lnTo>
                      <a:lnTo>
                        <a:pt x="806" y="502"/>
                      </a:lnTo>
                      <a:lnTo>
                        <a:pt x="827" y="488"/>
                      </a:lnTo>
                      <a:lnTo>
                        <a:pt x="847" y="468"/>
                      </a:lnTo>
                      <a:lnTo>
                        <a:pt x="866" y="441"/>
                      </a:lnTo>
                      <a:lnTo>
                        <a:pt x="851" y="448"/>
                      </a:lnTo>
                      <a:lnTo>
                        <a:pt x="835" y="454"/>
                      </a:lnTo>
                      <a:lnTo>
                        <a:pt x="817" y="460"/>
                      </a:lnTo>
                      <a:lnTo>
                        <a:pt x="797" y="461"/>
                      </a:lnTo>
                      <a:lnTo>
                        <a:pt x="817" y="446"/>
                      </a:lnTo>
                      <a:lnTo>
                        <a:pt x="834" y="430"/>
                      </a:lnTo>
                      <a:lnTo>
                        <a:pt x="847" y="412"/>
                      </a:lnTo>
                      <a:lnTo>
                        <a:pt x="857" y="391"/>
                      </a:lnTo>
                      <a:lnTo>
                        <a:pt x="834" y="401"/>
                      </a:lnTo>
                      <a:lnTo>
                        <a:pt x="806" y="411"/>
                      </a:lnTo>
                      <a:lnTo>
                        <a:pt x="776" y="421"/>
                      </a:lnTo>
                      <a:lnTo>
                        <a:pt x="763" y="410"/>
                      </a:lnTo>
                      <a:lnTo>
                        <a:pt x="747" y="398"/>
                      </a:lnTo>
                      <a:lnTo>
                        <a:pt x="729" y="389"/>
                      </a:lnTo>
                      <a:lnTo>
                        <a:pt x="709" y="383"/>
                      </a:lnTo>
                      <a:lnTo>
                        <a:pt x="686" y="381"/>
                      </a:lnTo>
                      <a:close/>
                      <a:moveTo>
                        <a:pt x="1089" y="0"/>
                      </a:moveTo>
                      <a:lnTo>
                        <a:pt x="1106" y="16"/>
                      </a:lnTo>
                      <a:lnTo>
                        <a:pt x="1125" y="36"/>
                      </a:lnTo>
                      <a:lnTo>
                        <a:pt x="1147" y="58"/>
                      </a:lnTo>
                      <a:lnTo>
                        <a:pt x="1169" y="80"/>
                      </a:lnTo>
                      <a:lnTo>
                        <a:pt x="998" y="250"/>
                      </a:lnTo>
                      <a:lnTo>
                        <a:pt x="1026" y="287"/>
                      </a:lnTo>
                      <a:lnTo>
                        <a:pt x="1052" y="325"/>
                      </a:lnTo>
                      <a:lnTo>
                        <a:pt x="1075" y="367"/>
                      </a:lnTo>
                      <a:lnTo>
                        <a:pt x="1094" y="412"/>
                      </a:lnTo>
                      <a:lnTo>
                        <a:pt x="1109" y="458"/>
                      </a:lnTo>
                      <a:lnTo>
                        <a:pt x="1120" y="505"/>
                      </a:lnTo>
                      <a:lnTo>
                        <a:pt x="1126" y="553"/>
                      </a:lnTo>
                      <a:lnTo>
                        <a:pt x="1128" y="602"/>
                      </a:lnTo>
                      <a:lnTo>
                        <a:pt x="1125" y="663"/>
                      </a:lnTo>
                      <a:lnTo>
                        <a:pt x="1115" y="723"/>
                      </a:lnTo>
                      <a:lnTo>
                        <a:pt x="1100" y="779"/>
                      </a:lnTo>
                      <a:lnTo>
                        <a:pt x="1079" y="834"/>
                      </a:lnTo>
                      <a:lnTo>
                        <a:pt x="1052" y="886"/>
                      </a:lnTo>
                      <a:lnTo>
                        <a:pt x="1020" y="934"/>
                      </a:lnTo>
                      <a:lnTo>
                        <a:pt x="983" y="978"/>
                      </a:lnTo>
                      <a:lnTo>
                        <a:pt x="943" y="1019"/>
                      </a:lnTo>
                      <a:lnTo>
                        <a:pt x="899" y="1055"/>
                      </a:lnTo>
                      <a:lnTo>
                        <a:pt x="849" y="1087"/>
                      </a:lnTo>
                      <a:lnTo>
                        <a:pt x="798" y="1114"/>
                      </a:lnTo>
                      <a:lnTo>
                        <a:pt x="743" y="1135"/>
                      </a:lnTo>
                      <a:lnTo>
                        <a:pt x="686" y="1152"/>
                      </a:lnTo>
                      <a:lnTo>
                        <a:pt x="626" y="1161"/>
                      </a:lnTo>
                      <a:lnTo>
                        <a:pt x="565" y="1164"/>
                      </a:lnTo>
                      <a:lnTo>
                        <a:pt x="502" y="1161"/>
                      </a:lnTo>
                      <a:lnTo>
                        <a:pt x="443" y="1152"/>
                      </a:lnTo>
                      <a:lnTo>
                        <a:pt x="385" y="1135"/>
                      </a:lnTo>
                      <a:lnTo>
                        <a:pt x="331" y="1114"/>
                      </a:lnTo>
                      <a:lnTo>
                        <a:pt x="279" y="1087"/>
                      </a:lnTo>
                      <a:lnTo>
                        <a:pt x="231" y="1055"/>
                      </a:lnTo>
                      <a:lnTo>
                        <a:pt x="186" y="1019"/>
                      </a:lnTo>
                      <a:lnTo>
                        <a:pt x="145" y="978"/>
                      </a:lnTo>
                      <a:lnTo>
                        <a:pt x="108" y="934"/>
                      </a:lnTo>
                      <a:lnTo>
                        <a:pt x="77" y="886"/>
                      </a:lnTo>
                      <a:lnTo>
                        <a:pt x="50" y="834"/>
                      </a:lnTo>
                      <a:lnTo>
                        <a:pt x="29" y="779"/>
                      </a:lnTo>
                      <a:lnTo>
                        <a:pt x="13" y="723"/>
                      </a:lnTo>
                      <a:lnTo>
                        <a:pt x="3" y="663"/>
                      </a:lnTo>
                      <a:lnTo>
                        <a:pt x="0" y="602"/>
                      </a:lnTo>
                      <a:lnTo>
                        <a:pt x="3" y="541"/>
                      </a:lnTo>
                      <a:lnTo>
                        <a:pt x="13" y="481"/>
                      </a:lnTo>
                      <a:lnTo>
                        <a:pt x="29" y="425"/>
                      </a:lnTo>
                      <a:lnTo>
                        <a:pt x="50" y="370"/>
                      </a:lnTo>
                      <a:lnTo>
                        <a:pt x="77" y="318"/>
                      </a:lnTo>
                      <a:lnTo>
                        <a:pt x="108" y="270"/>
                      </a:lnTo>
                      <a:lnTo>
                        <a:pt x="145" y="226"/>
                      </a:lnTo>
                      <a:lnTo>
                        <a:pt x="186" y="185"/>
                      </a:lnTo>
                      <a:lnTo>
                        <a:pt x="231" y="149"/>
                      </a:lnTo>
                      <a:lnTo>
                        <a:pt x="279" y="117"/>
                      </a:lnTo>
                      <a:lnTo>
                        <a:pt x="331" y="90"/>
                      </a:lnTo>
                      <a:lnTo>
                        <a:pt x="385" y="69"/>
                      </a:lnTo>
                      <a:lnTo>
                        <a:pt x="443" y="52"/>
                      </a:lnTo>
                      <a:lnTo>
                        <a:pt x="502" y="43"/>
                      </a:lnTo>
                      <a:lnTo>
                        <a:pt x="565" y="40"/>
                      </a:lnTo>
                      <a:lnTo>
                        <a:pt x="620" y="43"/>
                      </a:lnTo>
                      <a:lnTo>
                        <a:pt x="674" y="51"/>
                      </a:lnTo>
                      <a:lnTo>
                        <a:pt x="727" y="66"/>
                      </a:lnTo>
                      <a:lnTo>
                        <a:pt x="777" y="86"/>
                      </a:lnTo>
                      <a:lnTo>
                        <a:pt x="827" y="109"/>
                      </a:lnTo>
                      <a:lnTo>
                        <a:pt x="873" y="138"/>
                      </a:lnTo>
                      <a:lnTo>
                        <a:pt x="917" y="170"/>
                      </a:lnTo>
                      <a:lnTo>
                        <a:pt x="1089" y="0"/>
                      </a:lnTo>
                      <a:close/>
                    </a:path>
                  </a:pathLst>
                </a:custGeom>
                <a:solidFill>
                  <a:schemeClr val="tx1"/>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013" dirty="0">
                    <a:solidFill>
                      <a:schemeClr val="dk1"/>
                    </a:solidFill>
                    <a:latin typeface="Work Sans" panose="020B0604020202020204" charset="0"/>
                    <a:ea typeface="Cabin"/>
                    <a:cs typeface="Cabin"/>
                    <a:sym typeface="Cabin"/>
                  </a:endParaRPr>
                </a:p>
              </p:txBody>
            </p:sp>
            <p:sp>
              <p:nvSpPr>
                <p:cNvPr id="27" name="Google Shape;2364;p60">
                  <a:extLst>
                    <a:ext uri="{FF2B5EF4-FFF2-40B4-BE49-F238E27FC236}">
                      <a16:creationId xmlns:a16="http://schemas.microsoft.com/office/drawing/2014/main" id="{914633BE-DA9B-4BB0-8A4B-E6B43EF30825}"/>
                    </a:ext>
                  </a:extLst>
                </p:cNvPr>
                <p:cNvSpPr/>
                <p:nvPr/>
              </p:nvSpPr>
              <p:spPr>
                <a:xfrm>
                  <a:off x="3584" y="2699"/>
                  <a:ext cx="165" cy="165"/>
                </a:xfrm>
                <a:custGeom>
                  <a:avLst/>
                  <a:gdLst/>
                  <a:ahLst/>
                  <a:cxnLst/>
                  <a:rect l="l" t="t" r="r" b="b"/>
                  <a:pathLst>
                    <a:path w="1159" h="1154" extrusionOk="0">
                      <a:moveTo>
                        <a:pt x="625" y="271"/>
                      </a:moveTo>
                      <a:lnTo>
                        <a:pt x="597" y="272"/>
                      </a:lnTo>
                      <a:lnTo>
                        <a:pt x="572" y="277"/>
                      </a:lnTo>
                      <a:lnTo>
                        <a:pt x="552" y="283"/>
                      </a:lnTo>
                      <a:lnTo>
                        <a:pt x="536" y="293"/>
                      </a:lnTo>
                      <a:lnTo>
                        <a:pt x="522" y="306"/>
                      </a:lnTo>
                      <a:lnTo>
                        <a:pt x="511" y="321"/>
                      </a:lnTo>
                      <a:lnTo>
                        <a:pt x="503" y="338"/>
                      </a:lnTo>
                      <a:lnTo>
                        <a:pt x="498" y="357"/>
                      </a:lnTo>
                      <a:lnTo>
                        <a:pt x="495" y="379"/>
                      </a:lnTo>
                      <a:lnTo>
                        <a:pt x="494" y="401"/>
                      </a:lnTo>
                      <a:lnTo>
                        <a:pt x="494" y="461"/>
                      </a:lnTo>
                      <a:lnTo>
                        <a:pt x="423" y="461"/>
                      </a:lnTo>
                      <a:lnTo>
                        <a:pt x="423" y="561"/>
                      </a:lnTo>
                      <a:lnTo>
                        <a:pt x="484" y="561"/>
                      </a:lnTo>
                      <a:lnTo>
                        <a:pt x="484" y="843"/>
                      </a:lnTo>
                      <a:lnTo>
                        <a:pt x="604" y="843"/>
                      </a:lnTo>
                      <a:lnTo>
                        <a:pt x="604" y="561"/>
                      </a:lnTo>
                      <a:lnTo>
                        <a:pt x="696" y="561"/>
                      </a:lnTo>
                      <a:lnTo>
                        <a:pt x="705" y="461"/>
                      </a:lnTo>
                      <a:lnTo>
                        <a:pt x="615" y="461"/>
                      </a:lnTo>
                      <a:lnTo>
                        <a:pt x="615" y="412"/>
                      </a:lnTo>
                      <a:lnTo>
                        <a:pt x="615" y="398"/>
                      </a:lnTo>
                      <a:lnTo>
                        <a:pt x="616" y="387"/>
                      </a:lnTo>
                      <a:lnTo>
                        <a:pt x="619" y="380"/>
                      </a:lnTo>
                      <a:lnTo>
                        <a:pt x="627" y="374"/>
                      </a:lnTo>
                      <a:lnTo>
                        <a:pt x="638" y="372"/>
                      </a:lnTo>
                      <a:lnTo>
                        <a:pt x="655" y="371"/>
                      </a:lnTo>
                      <a:lnTo>
                        <a:pt x="705" y="371"/>
                      </a:lnTo>
                      <a:lnTo>
                        <a:pt x="705" y="271"/>
                      </a:lnTo>
                      <a:lnTo>
                        <a:pt x="625" y="271"/>
                      </a:lnTo>
                      <a:close/>
                      <a:moveTo>
                        <a:pt x="554" y="0"/>
                      </a:moveTo>
                      <a:lnTo>
                        <a:pt x="616" y="3"/>
                      </a:lnTo>
                      <a:lnTo>
                        <a:pt x="675" y="13"/>
                      </a:lnTo>
                      <a:lnTo>
                        <a:pt x="733" y="28"/>
                      </a:lnTo>
                      <a:lnTo>
                        <a:pt x="788" y="49"/>
                      </a:lnTo>
                      <a:lnTo>
                        <a:pt x="839" y="76"/>
                      </a:lnTo>
                      <a:lnTo>
                        <a:pt x="888" y="108"/>
                      </a:lnTo>
                      <a:lnTo>
                        <a:pt x="933" y="145"/>
                      </a:lnTo>
                      <a:lnTo>
                        <a:pt x="974" y="185"/>
                      </a:lnTo>
                      <a:lnTo>
                        <a:pt x="1010" y="230"/>
                      </a:lnTo>
                      <a:lnTo>
                        <a:pt x="1041" y="278"/>
                      </a:lnTo>
                      <a:lnTo>
                        <a:pt x="1068" y="329"/>
                      </a:lnTo>
                      <a:lnTo>
                        <a:pt x="1090" y="384"/>
                      </a:lnTo>
                      <a:lnTo>
                        <a:pt x="1106" y="441"/>
                      </a:lnTo>
                      <a:lnTo>
                        <a:pt x="1115" y="501"/>
                      </a:lnTo>
                      <a:lnTo>
                        <a:pt x="1119" y="561"/>
                      </a:lnTo>
                      <a:lnTo>
                        <a:pt x="1115" y="617"/>
                      </a:lnTo>
                      <a:lnTo>
                        <a:pt x="1107" y="670"/>
                      </a:lnTo>
                      <a:lnTo>
                        <a:pt x="1093" y="723"/>
                      </a:lnTo>
                      <a:lnTo>
                        <a:pt x="1074" y="774"/>
                      </a:lnTo>
                      <a:lnTo>
                        <a:pt x="1049" y="822"/>
                      </a:lnTo>
                      <a:lnTo>
                        <a:pt x="1021" y="869"/>
                      </a:lnTo>
                      <a:lnTo>
                        <a:pt x="988" y="913"/>
                      </a:lnTo>
                      <a:lnTo>
                        <a:pt x="1159" y="1084"/>
                      </a:lnTo>
                      <a:lnTo>
                        <a:pt x="1142" y="1099"/>
                      </a:lnTo>
                      <a:lnTo>
                        <a:pt x="1124" y="1115"/>
                      </a:lnTo>
                      <a:lnTo>
                        <a:pt x="1106" y="1133"/>
                      </a:lnTo>
                      <a:lnTo>
                        <a:pt x="1089" y="1154"/>
                      </a:lnTo>
                      <a:lnTo>
                        <a:pt x="917" y="984"/>
                      </a:lnTo>
                      <a:lnTo>
                        <a:pt x="881" y="1012"/>
                      </a:lnTo>
                      <a:lnTo>
                        <a:pt x="843" y="1037"/>
                      </a:lnTo>
                      <a:lnTo>
                        <a:pt x="801" y="1060"/>
                      </a:lnTo>
                      <a:lnTo>
                        <a:pt x="756" y="1079"/>
                      </a:lnTo>
                      <a:lnTo>
                        <a:pt x="710" y="1094"/>
                      </a:lnTo>
                      <a:lnTo>
                        <a:pt x="662" y="1105"/>
                      </a:lnTo>
                      <a:lnTo>
                        <a:pt x="614" y="1111"/>
                      </a:lnTo>
                      <a:lnTo>
                        <a:pt x="565" y="1114"/>
                      </a:lnTo>
                      <a:lnTo>
                        <a:pt x="502" y="1111"/>
                      </a:lnTo>
                      <a:lnTo>
                        <a:pt x="443" y="1101"/>
                      </a:lnTo>
                      <a:lnTo>
                        <a:pt x="385" y="1085"/>
                      </a:lnTo>
                      <a:lnTo>
                        <a:pt x="331" y="1064"/>
                      </a:lnTo>
                      <a:lnTo>
                        <a:pt x="279" y="1037"/>
                      </a:lnTo>
                      <a:lnTo>
                        <a:pt x="231" y="1006"/>
                      </a:lnTo>
                      <a:lnTo>
                        <a:pt x="186" y="970"/>
                      </a:lnTo>
                      <a:lnTo>
                        <a:pt x="145" y="930"/>
                      </a:lnTo>
                      <a:lnTo>
                        <a:pt x="108" y="886"/>
                      </a:lnTo>
                      <a:lnTo>
                        <a:pt x="77" y="838"/>
                      </a:lnTo>
                      <a:lnTo>
                        <a:pt x="50" y="788"/>
                      </a:lnTo>
                      <a:lnTo>
                        <a:pt x="29" y="735"/>
                      </a:lnTo>
                      <a:lnTo>
                        <a:pt x="13" y="679"/>
                      </a:lnTo>
                      <a:lnTo>
                        <a:pt x="3" y="621"/>
                      </a:lnTo>
                      <a:lnTo>
                        <a:pt x="0" y="561"/>
                      </a:lnTo>
                      <a:lnTo>
                        <a:pt x="3" y="505"/>
                      </a:lnTo>
                      <a:lnTo>
                        <a:pt x="11" y="448"/>
                      </a:lnTo>
                      <a:lnTo>
                        <a:pt x="25" y="395"/>
                      </a:lnTo>
                      <a:lnTo>
                        <a:pt x="43" y="342"/>
                      </a:lnTo>
                      <a:lnTo>
                        <a:pt x="65" y="294"/>
                      </a:lnTo>
                      <a:lnTo>
                        <a:pt x="93" y="247"/>
                      </a:lnTo>
                      <a:lnTo>
                        <a:pt x="124" y="204"/>
                      </a:lnTo>
                      <a:lnTo>
                        <a:pt x="160" y="164"/>
                      </a:lnTo>
                      <a:lnTo>
                        <a:pt x="200" y="128"/>
                      </a:lnTo>
                      <a:lnTo>
                        <a:pt x="241" y="95"/>
                      </a:lnTo>
                      <a:lnTo>
                        <a:pt x="288" y="68"/>
                      </a:lnTo>
                      <a:lnTo>
                        <a:pt x="336" y="44"/>
                      </a:lnTo>
                      <a:lnTo>
                        <a:pt x="387" y="25"/>
                      </a:lnTo>
                      <a:lnTo>
                        <a:pt x="441" y="11"/>
                      </a:lnTo>
                      <a:lnTo>
                        <a:pt x="497" y="2"/>
                      </a:lnTo>
                      <a:lnTo>
                        <a:pt x="554" y="0"/>
                      </a:lnTo>
                      <a:close/>
                    </a:path>
                  </a:pathLst>
                </a:custGeom>
                <a:solidFill>
                  <a:schemeClr val="tx1"/>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013" dirty="0">
                    <a:solidFill>
                      <a:schemeClr val="dk1"/>
                    </a:solidFill>
                    <a:latin typeface="Work Sans" panose="020B0604020202020204" charset="0"/>
                    <a:ea typeface="Cabin"/>
                    <a:cs typeface="Cabin"/>
                    <a:sym typeface="Cabin"/>
                  </a:endParaRPr>
                </a:p>
              </p:txBody>
            </p:sp>
            <p:sp>
              <p:nvSpPr>
                <p:cNvPr id="28" name="Google Shape;2365;p60">
                  <a:extLst>
                    <a:ext uri="{FF2B5EF4-FFF2-40B4-BE49-F238E27FC236}">
                      <a16:creationId xmlns:a16="http://schemas.microsoft.com/office/drawing/2014/main" id="{5D038901-ED9E-4348-BFD9-8AD50CFCF646}"/>
                    </a:ext>
                  </a:extLst>
                </p:cNvPr>
                <p:cNvSpPr/>
                <p:nvPr/>
              </p:nvSpPr>
              <p:spPr>
                <a:xfrm>
                  <a:off x="3749" y="2864"/>
                  <a:ext cx="160" cy="159"/>
                </a:xfrm>
                <a:custGeom>
                  <a:avLst/>
                  <a:gdLst/>
                  <a:ahLst/>
                  <a:cxnLst/>
                  <a:rect l="l" t="t" r="r" b="b"/>
                  <a:pathLst>
                    <a:path w="1119" h="1114" extrusionOk="0">
                      <a:moveTo>
                        <a:pt x="655" y="0"/>
                      </a:moveTo>
                      <a:lnTo>
                        <a:pt x="665" y="0"/>
                      </a:lnTo>
                      <a:lnTo>
                        <a:pt x="664" y="6"/>
                      </a:lnTo>
                      <a:lnTo>
                        <a:pt x="659" y="9"/>
                      </a:lnTo>
                      <a:lnTo>
                        <a:pt x="652" y="14"/>
                      </a:lnTo>
                      <a:lnTo>
                        <a:pt x="645" y="20"/>
                      </a:lnTo>
                      <a:lnTo>
                        <a:pt x="638" y="30"/>
                      </a:lnTo>
                      <a:lnTo>
                        <a:pt x="638" y="40"/>
                      </a:lnTo>
                      <a:lnTo>
                        <a:pt x="645" y="50"/>
                      </a:lnTo>
                      <a:lnTo>
                        <a:pt x="651" y="51"/>
                      </a:lnTo>
                      <a:lnTo>
                        <a:pt x="659" y="55"/>
                      </a:lnTo>
                      <a:lnTo>
                        <a:pt x="667" y="61"/>
                      </a:lnTo>
                      <a:lnTo>
                        <a:pt x="680" y="69"/>
                      </a:lnTo>
                      <a:lnTo>
                        <a:pt x="695" y="80"/>
                      </a:lnTo>
                      <a:lnTo>
                        <a:pt x="706" y="86"/>
                      </a:lnTo>
                      <a:lnTo>
                        <a:pt x="718" y="97"/>
                      </a:lnTo>
                      <a:lnTo>
                        <a:pt x="728" y="109"/>
                      </a:lnTo>
                      <a:lnTo>
                        <a:pt x="737" y="124"/>
                      </a:lnTo>
                      <a:lnTo>
                        <a:pt x="743" y="141"/>
                      </a:lnTo>
                      <a:lnTo>
                        <a:pt x="746" y="160"/>
                      </a:lnTo>
                      <a:lnTo>
                        <a:pt x="746" y="281"/>
                      </a:lnTo>
                      <a:lnTo>
                        <a:pt x="746" y="292"/>
                      </a:lnTo>
                      <a:lnTo>
                        <a:pt x="747" y="299"/>
                      </a:lnTo>
                      <a:lnTo>
                        <a:pt x="748" y="304"/>
                      </a:lnTo>
                      <a:lnTo>
                        <a:pt x="751" y="304"/>
                      </a:lnTo>
                      <a:lnTo>
                        <a:pt x="756" y="301"/>
                      </a:lnTo>
                      <a:lnTo>
                        <a:pt x="765" y="303"/>
                      </a:lnTo>
                      <a:lnTo>
                        <a:pt x="770" y="310"/>
                      </a:lnTo>
                      <a:lnTo>
                        <a:pt x="772" y="318"/>
                      </a:lnTo>
                      <a:lnTo>
                        <a:pt x="772" y="329"/>
                      </a:lnTo>
                      <a:lnTo>
                        <a:pt x="770" y="341"/>
                      </a:lnTo>
                      <a:lnTo>
                        <a:pt x="766" y="351"/>
                      </a:lnTo>
                      <a:lnTo>
                        <a:pt x="766" y="365"/>
                      </a:lnTo>
                      <a:lnTo>
                        <a:pt x="766" y="376"/>
                      </a:lnTo>
                      <a:lnTo>
                        <a:pt x="764" y="384"/>
                      </a:lnTo>
                      <a:lnTo>
                        <a:pt x="761" y="391"/>
                      </a:lnTo>
                      <a:lnTo>
                        <a:pt x="756" y="402"/>
                      </a:lnTo>
                      <a:lnTo>
                        <a:pt x="755" y="405"/>
                      </a:lnTo>
                      <a:lnTo>
                        <a:pt x="754" y="407"/>
                      </a:lnTo>
                      <a:lnTo>
                        <a:pt x="753" y="409"/>
                      </a:lnTo>
                      <a:lnTo>
                        <a:pt x="751" y="410"/>
                      </a:lnTo>
                      <a:lnTo>
                        <a:pt x="749" y="410"/>
                      </a:lnTo>
                      <a:lnTo>
                        <a:pt x="748" y="411"/>
                      </a:lnTo>
                      <a:lnTo>
                        <a:pt x="747" y="411"/>
                      </a:lnTo>
                      <a:lnTo>
                        <a:pt x="746" y="411"/>
                      </a:lnTo>
                      <a:lnTo>
                        <a:pt x="746" y="424"/>
                      </a:lnTo>
                      <a:lnTo>
                        <a:pt x="742" y="442"/>
                      </a:lnTo>
                      <a:lnTo>
                        <a:pt x="737" y="464"/>
                      </a:lnTo>
                      <a:lnTo>
                        <a:pt x="729" y="487"/>
                      </a:lnTo>
                      <a:lnTo>
                        <a:pt x="719" y="511"/>
                      </a:lnTo>
                      <a:lnTo>
                        <a:pt x="706" y="532"/>
                      </a:lnTo>
                      <a:lnTo>
                        <a:pt x="704" y="537"/>
                      </a:lnTo>
                      <a:lnTo>
                        <a:pt x="700" y="542"/>
                      </a:lnTo>
                      <a:lnTo>
                        <a:pt x="697" y="546"/>
                      </a:lnTo>
                      <a:lnTo>
                        <a:pt x="695" y="551"/>
                      </a:lnTo>
                      <a:lnTo>
                        <a:pt x="695" y="559"/>
                      </a:lnTo>
                      <a:lnTo>
                        <a:pt x="696" y="570"/>
                      </a:lnTo>
                      <a:lnTo>
                        <a:pt x="697" y="582"/>
                      </a:lnTo>
                      <a:lnTo>
                        <a:pt x="700" y="601"/>
                      </a:lnTo>
                      <a:lnTo>
                        <a:pt x="706" y="622"/>
                      </a:lnTo>
                      <a:lnTo>
                        <a:pt x="708" y="625"/>
                      </a:lnTo>
                      <a:lnTo>
                        <a:pt x="709" y="627"/>
                      </a:lnTo>
                      <a:lnTo>
                        <a:pt x="710" y="628"/>
                      </a:lnTo>
                      <a:lnTo>
                        <a:pt x="710" y="629"/>
                      </a:lnTo>
                      <a:lnTo>
                        <a:pt x="710" y="630"/>
                      </a:lnTo>
                      <a:lnTo>
                        <a:pt x="710" y="632"/>
                      </a:lnTo>
                      <a:lnTo>
                        <a:pt x="711" y="632"/>
                      </a:lnTo>
                      <a:lnTo>
                        <a:pt x="711" y="632"/>
                      </a:lnTo>
                      <a:lnTo>
                        <a:pt x="713" y="632"/>
                      </a:lnTo>
                      <a:lnTo>
                        <a:pt x="715" y="632"/>
                      </a:lnTo>
                      <a:lnTo>
                        <a:pt x="725" y="633"/>
                      </a:lnTo>
                      <a:lnTo>
                        <a:pt x="732" y="637"/>
                      </a:lnTo>
                      <a:lnTo>
                        <a:pt x="735" y="643"/>
                      </a:lnTo>
                      <a:lnTo>
                        <a:pt x="736" y="651"/>
                      </a:lnTo>
                      <a:lnTo>
                        <a:pt x="736" y="663"/>
                      </a:lnTo>
                      <a:lnTo>
                        <a:pt x="737" y="681"/>
                      </a:lnTo>
                      <a:lnTo>
                        <a:pt x="741" y="696"/>
                      </a:lnTo>
                      <a:lnTo>
                        <a:pt x="748" y="707"/>
                      </a:lnTo>
                      <a:lnTo>
                        <a:pt x="754" y="716"/>
                      </a:lnTo>
                      <a:lnTo>
                        <a:pt x="761" y="720"/>
                      </a:lnTo>
                      <a:lnTo>
                        <a:pt x="766" y="722"/>
                      </a:lnTo>
                      <a:lnTo>
                        <a:pt x="832" y="744"/>
                      </a:lnTo>
                      <a:lnTo>
                        <a:pt x="897" y="763"/>
                      </a:lnTo>
                      <a:lnTo>
                        <a:pt x="961" y="781"/>
                      </a:lnTo>
                      <a:lnTo>
                        <a:pt x="1028" y="803"/>
                      </a:lnTo>
                      <a:lnTo>
                        <a:pt x="1038" y="805"/>
                      </a:lnTo>
                      <a:lnTo>
                        <a:pt x="1048" y="810"/>
                      </a:lnTo>
                      <a:lnTo>
                        <a:pt x="1059" y="820"/>
                      </a:lnTo>
                      <a:lnTo>
                        <a:pt x="1069" y="833"/>
                      </a:lnTo>
                      <a:lnTo>
                        <a:pt x="1119" y="953"/>
                      </a:lnTo>
                      <a:lnTo>
                        <a:pt x="1079" y="957"/>
                      </a:lnTo>
                      <a:lnTo>
                        <a:pt x="1041" y="965"/>
                      </a:lnTo>
                      <a:lnTo>
                        <a:pt x="1000" y="978"/>
                      </a:lnTo>
                      <a:lnTo>
                        <a:pt x="958" y="994"/>
                      </a:lnTo>
                      <a:lnTo>
                        <a:pt x="915" y="1012"/>
                      </a:lnTo>
                      <a:lnTo>
                        <a:pt x="870" y="1032"/>
                      </a:lnTo>
                      <a:lnTo>
                        <a:pt x="824" y="1053"/>
                      </a:lnTo>
                      <a:lnTo>
                        <a:pt x="776" y="1072"/>
                      </a:lnTo>
                      <a:lnTo>
                        <a:pt x="724" y="1089"/>
                      </a:lnTo>
                      <a:lnTo>
                        <a:pt x="671" y="1103"/>
                      </a:lnTo>
                      <a:lnTo>
                        <a:pt x="615" y="1114"/>
                      </a:lnTo>
                      <a:lnTo>
                        <a:pt x="514" y="1114"/>
                      </a:lnTo>
                      <a:lnTo>
                        <a:pt x="467" y="1103"/>
                      </a:lnTo>
                      <a:lnTo>
                        <a:pt x="423" y="1090"/>
                      </a:lnTo>
                      <a:lnTo>
                        <a:pt x="383" y="1076"/>
                      </a:lnTo>
                      <a:lnTo>
                        <a:pt x="344" y="1060"/>
                      </a:lnTo>
                      <a:lnTo>
                        <a:pt x="307" y="1043"/>
                      </a:lnTo>
                      <a:lnTo>
                        <a:pt x="271" y="1027"/>
                      </a:lnTo>
                      <a:lnTo>
                        <a:pt x="236" y="1011"/>
                      </a:lnTo>
                      <a:lnTo>
                        <a:pt x="200" y="995"/>
                      </a:lnTo>
                      <a:lnTo>
                        <a:pt x="164" y="981"/>
                      </a:lnTo>
                      <a:lnTo>
                        <a:pt x="126" y="970"/>
                      </a:lnTo>
                      <a:lnTo>
                        <a:pt x="86" y="961"/>
                      </a:lnTo>
                      <a:lnTo>
                        <a:pt x="44" y="955"/>
                      </a:lnTo>
                      <a:lnTo>
                        <a:pt x="0" y="953"/>
                      </a:lnTo>
                      <a:lnTo>
                        <a:pt x="51" y="833"/>
                      </a:lnTo>
                      <a:lnTo>
                        <a:pt x="58" y="825"/>
                      </a:lnTo>
                      <a:lnTo>
                        <a:pt x="68" y="818"/>
                      </a:lnTo>
                      <a:lnTo>
                        <a:pt x="82" y="810"/>
                      </a:lnTo>
                      <a:lnTo>
                        <a:pt x="100" y="803"/>
                      </a:lnTo>
                      <a:lnTo>
                        <a:pt x="119" y="798"/>
                      </a:lnTo>
                      <a:lnTo>
                        <a:pt x="141" y="793"/>
                      </a:lnTo>
                      <a:lnTo>
                        <a:pt x="168" y="784"/>
                      </a:lnTo>
                      <a:lnTo>
                        <a:pt x="197" y="776"/>
                      </a:lnTo>
                      <a:lnTo>
                        <a:pt x="227" y="766"/>
                      </a:lnTo>
                      <a:lnTo>
                        <a:pt x="257" y="757"/>
                      </a:lnTo>
                      <a:lnTo>
                        <a:pt x="286" y="747"/>
                      </a:lnTo>
                      <a:lnTo>
                        <a:pt x="312" y="737"/>
                      </a:lnTo>
                      <a:lnTo>
                        <a:pt x="334" y="729"/>
                      </a:lnTo>
                      <a:lnTo>
                        <a:pt x="353" y="722"/>
                      </a:lnTo>
                      <a:lnTo>
                        <a:pt x="359" y="720"/>
                      </a:lnTo>
                      <a:lnTo>
                        <a:pt x="365" y="714"/>
                      </a:lnTo>
                      <a:lnTo>
                        <a:pt x="372" y="704"/>
                      </a:lnTo>
                      <a:lnTo>
                        <a:pt x="377" y="691"/>
                      </a:lnTo>
                      <a:lnTo>
                        <a:pt x="382" y="678"/>
                      </a:lnTo>
                      <a:lnTo>
                        <a:pt x="383" y="663"/>
                      </a:lnTo>
                      <a:lnTo>
                        <a:pt x="384" y="652"/>
                      </a:lnTo>
                      <a:lnTo>
                        <a:pt x="385" y="643"/>
                      </a:lnTo>
                      <a:lnTo>
                        <a:pt x="387" y="637"/>
                      </a:lnTo>
                      <a:lnTo>
                        <a:pt x="393" y="634"/>
                      </a:lnTo>
                      <a:lnTo>
                        <a:pt x="403" y="633"/>
                      </a:lnTo>
                      <a:lnTo>
                        <a:pt x="406" y="632"/>
                      </a:lnTo>
                      <a:lnTo>
                        <a:pt x="409" y="630"/>
                      </a:lnTo>
                      <a:lnTo>
                        <a:pt x="411" y="629"/>
                      </a:lnTo>
                      <a:lnTo>
                        <a:pt x="412" y="627"/>
                      </a:lnTo>
                      <a:lnTo>
                        <a:pt x="413" y="625"/>
                      </a:lnTo>
                      <a:lnTo>
                        <a:pt x="413" y="624"/>
                      </a:lnTo>
                      <a:lnTo>
                        <a:pt x="414" y="623"/>
                      </a:lnTo>
                      <a:lnTo>
                        <a:pt x="414" y="622"/>
                      </a:lnTo>
                      <a:lnTo>
                        <a:pt x="419" y="606"/>
                      </a:lnTo>
                      <a:lnTo>
                        <a:pt x="422" y="587"/>
                      </a:lnTo>
                      <a:lnTo>
                        <a:pt x="423" y="568"/>
                      </a:lnTo>
                      <a:lnTo>
                        <a:pt x="423" y="552"/>
                      </a:lnTo>
                      <a:lnTo>
                        <a:pt x="422" y="545"/>
                      </a:lnTo>
                      <a:lnTo>
                        <a:pt x="418" y="539"/>
                      </a:lnTo>
                      <a:lnTo>
                        <a:pt x="415" y="533"/>
                      </a:lnTo>
                      <a:lnTo>
                        <a:pt x="414" y="532"/>
                      </a:lnTo>
                      <a:lnTo>
                        <a:pt x="404" y="515"/>
                      </a:lnTo>
                      <a:lnTo>
                        <a:pt x="397" y="494"/>
                      </a:lnTo>
                      <a:lnTo>
                        <a:pt x="389" y="472"/>
                      </a:lnTo>
                      <a:lnTo>
                        <a:pt x="384" y="450"/>
                      </a:lnTo>
                      <a:lnTo>
                        <a:pt x="378" y="428"/>
                      </a:lnTo>
                      <a:lnTo>
                        <a:pt x="373" y="411"/>
                      </a:lnTo>
                      <a:lnTo>
                        <a:pt x="373" y="411"/>
                      </a:lnTo>
                      <a:lnTo>
                        <a:pt x="371" y="411"/>
                      </a:lnTo>
                      <a:lnTo>
                        <a:pt x="370" y="411"/>
                      </a:lnTo>
                      <a:lnTo>
                        <a:pt x="368" y="410"/>
                      </a:lnTo>
                      <a:lnTo>
                        <a:pt x="367" y="409"/>
                      </a:lnTo>
                      <a:lnTo>
                        <a:pt x="364" y="407"/>
                      </a:lnTo>
                      <a:lnTo>
                        <a:pt x="363" y="405"/>
                      </a:lnTo>
                      <a:lnTo>
                        <a:pt x="363" y="402"/>
                      </a:lnTo>
                      <a:lnTo>
                        <a:pt x="356" y="388"/>
                      </a:lnTo>
                      <a:lnTo>
                        <a:pt x="349" y="376"/>
                      </a:lnTo>
                      <a:lnTo>
                        <a:pt x="344" y="364"/>
                      </a:lnTo>
                      <a:lnTo>
                        <a:pt x="343" y="351"/>
                      </a:lnTo>
                      <a:lnTo>
                        <a:pt x="342" y="346"/>
                      </a:lnTo>
                      <a:lnTo>
                        <a:pt x="340" y="339"/>
                      </a:lnTo>
                      <a:lnTo>
                        <a:pt x="338" y="331"/>
                      </a:lnTo>
                      <a:lnTo>
                        <a:pt x="336" y="323"/>
                      </a:lnTo>
                      <a:lnTo>
                        <a:pt x="336" y="314"/>
                      </a:lnTo>
                      <a:lnTo>
                        <a:pt x="339" y="308"/>
                      </a:lnTo>
                      <a:lnTo>
                        <a:pt x="344" y="302"/>
                      </a:lnTo>
                      <a:lnTo>
                        <a:pt x="353" y="301"/>
                      </a:lnTo>
                      <a:lnTo>
                        <a:pt x="356" y="303"/>
                      </a:lnTo>
                      <a:lnTo>
                        <a:pt x="358" y="304"/>
                      </a:lnTo>
                      <a:lnTo>
                        <a:pt x="359" y="305"/>
                      </a:lnTo>
                      <a:lnTo>
                        <a:pt x="361" y="304"/>
                      </a:lnTo>
                      <a:lnTo>
                        <a:pt x="361" y="303"/>
                      </a:lnTo>
                      <a:lnTo>
                        <a:pt x="362" y="301"/>
                      </a:lnTo>
                      <a:lnTo>
                        <a:pt x="362" y="299"/>
                      </a:lnTo>
                      <a:lnTo>
                        <a:pt x="362" y="297"/>
                      </a:lnTo>
                      <a:lnTo>
                        <a:pt x="363" y="294"/>
                      </a:lnTo>
                      <a:lnTo>
                        <a:pt x="363" y="291"/>
                      </a:lnTo>
                      <a:lnTo>
                        <a:pt x="363" y="171"/>
                      </a:lnTo>
                      <a:lnTo>
                        <a:pt x="365" y="147"/>
                      </a:lnTo>
                      <a:lnTo>
                        <a:pt x="372" y="127"/>
                      </a:lnTo>
                      <a:lnTo>
                        <a:pt x="383" y="109"/>
                      </a:lnTo>
                      <a:lnTo>
                        <a:pt x="397" y="94"/>
                      </a:lnTo>
                      <a:lnTo>
                        <a:pt x="414" y="80"/>
                      </a:lnTo>
                      <a:lnTo>
                        <a:pt x="445" y="60"/>
                      </a:lnTo>
                      <a:lnTo>
                        <a:pt x="480" y="42"/>
                      </a:lnTo>
                      <a:lnTo>
                        <a:pt x="517" y="30"/>
                      </a:lnTo>
                      <a:lnTo>
                        <a:pt x="554" y="20"/>
                      </a:lnTo>
                      <a:lnTo>
                        <a:pt x="569" y="16"/>
                      </a:lnTo>
                      <a:lnTo>
                        <a:pt x="586" y="11"/>
                      </a:lnTo>
                      <a:lnTo>
                        <a:pt x="604" y="8"/>
                      </a:lnTo>
                      <a:lnTo>
                        <a:pt x="621" y="5"/>
                      </a:lnTo>
                      <a:lnTo>
                        <a:pt x="636" y="2"/>
                      </a:lnTo>
                      <a:lnTo>
                        <a:pt x="648" y="1"/>
                      </a:lnTo>
                      <a:lnTo>
                        <a:pt x="655" y="0"/>
                      </a:lnTo>
                      <a:close/>
                    </a:path>
                  </a:pathLst>
                </a:custGeom>
                <a:solidFill>
                  <a:schemeClr val="tx1"/>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013" dirty="0">
                    <a:solidFill>
                      <a:schemeClr val="dk1"/>
                    </a:solidFill>
                    <a:latin typeface="Work Sans" panose="020B0604020202020204" charset="0"/>
                    <a:ea typeface="Cabin"/>
                    <a:cs typeface="Cabin"/>
                    <a:sym typeface="Cabin"/>
                  </a:endParaRPr>
                </a:p>
              </p:txBody>
            </p:sp>
          </p:grpSp>
        </p:grpSp>
      </p:grpSp>
      <p:grpSp>
        <p:nvGrpSpPr>
          <p:cNvPr id="52" name="Group 51">
            <a:extLst>
              <a:ext uri="{FF2B5EF4-FFF2-40B4-BE49-F238E27FC236}">
                <a16:creationId xmlns:a16="http://schemas.microsoft.com/office/drawing/2014/main" id="{1858FF8B-5BFC-4989-8E5B-C5858A412872}"/>
              </a:ext>
            </a:extLst>
          </p:cNvPr>
          <p:cNvGrpSpPr/>
          <p:nvPr/>
        </p:nvGrpSpPr>
        <p:grpSpPr>
          <a:xfrm>
            <a:off x="6438349" y="2251494"/>
            <a:ext cx="1095147" cy="1332845"/>
            <a:chOff x="6445601" y="2122298"/>
            <a:chExt cx="1095147" cy="1332845"/>
          </a:xfrm>
        </p:grpSpPr>
        <p:sp>
          <p:nvSpPr>
            <p:cNvPr id="53" name="Google Shape;565;p44">
              <a:extLst>
                <a:ext uri="{FF2B5EF4-FFF2-40B4-BE49-F238E27FC236}">
                  <a16:creationId xmlns:a16="http://schemas.microsoft.com/office/drawing/2014/main" id="{857ACF2D-8018-4F98-A5A5-357B13581351}"/>
                </a:ext>
              </a:extLst>
            </p:cNvPr>
            <p:cNvSpPr/>
            <p:nvPr/>
          </p:nvSpPr>
          <p:spPr>
            <a:xfrm>
              <a:off x="6445601" y="2760584"/>
              <a:ext cx="1095147" cy="694559"/>
            </a:xfrm>
            <a:prstGeom prst="rect">
              <a:avLst/>
            </a:prstGeom>
            <a:noFill/>
            <a:ln>
              <a:noFill/>
            </a:ln>
          </p:spPr>
          <p:txBody>
            <a:bodyPr spcFirstLastPara="1" wrap="square" lIns="91425" tIns="45700" rIns="91425" bIns="45700" anchor="t" anchorCtr="0">
              <a:noAutofit/>
            </a:bodyPr>
            <a:lstStyle/>
            <a:p>
              <a:pPr lvl="0" algn="ctr"/>
              <a:r>
                <a:rPr lang="en-US" sz="825" b="1" dirty="0">
                  <a:latin typeface="Work Sans" panose="020B0604020202020204" charset="0"/>
                  <a:ea typeface="Cabin"/>
                  <a:cs typeface="Cabin"/>
                  <a:sym typeface="Cabin"/>
                </a:rPr>
                <a:t>LANDSCAPE</a:t>
              </a:r>
              <a:endParaRPr sz="825" dirty="0">
                <a:latin typeface="Work Sans" panose="020B0604020202020204" charset="0"/>
                <a:ea typeface="Cabin"/>
                <a:cs typeface="Cabin"/>
                <a:sym typeface="Cabin"/>
              </a:endParaRPr>
            </a:p>
          </p:txBody>
        </p:sp>
        <p:grpSp>
          <p:nvGrpSpPr>
            <p:cNvPr id="54" name="Group 53">
              <a:extLst>
                <a:ext uri="{FF2B5EF4-FFF2-40B4-BE49-F238E27FC236}">
                  <a16:creationId xmlns:a16="http://schemas.microsoft.com/office/drawing/2014/main" id="{E9B5CE1F-896B-4352-AB0A-1AEE6B1A5C92}"/>
                </a:ext>
              </a:extLst>
            </p:cNvPr>
            <p:cNvGrpSpPr/>
            <p:nvPr/>
          </p:nvGrpSpPr>
          <p:grpSpPr>
            <a:xfrm>
              <a:off x="6688922" y="2122298"/>
              <a:ext cx="608504" cy="608504"/>
              <a:chOff x="4312996" y="2237692"/>
              <a:chExt cx="608504" cy="608504"/>
            </a:xfrm>
          </p:grpSpPr>
          <p:sp>
            <p:nvSpPr>
              <p:cNvPr id="55" name="Oval 54">
                <a:extLst>
                  <a:ext uri="{FF2B5EF4-FFF2-40B4-BE49-F238E27FC236}">
                    <a16:creationId xmlns:a16="http://schemas.microsoft.com/office/drawing/2014/main" id="{2655EFF7-2F64-4A8B-92C2-D616044C713E}"/>
                  </a:ext>
                </a:extLst>
              </p:cNvPr>
              <p:cNvSpPr/>
              <p:nvPr/>
            </p:nvSpPr>
            <p:spPr>
              <a:xfrm>
                <a:off x="4312996" y="2237692"/>
                <a:ext cx="608504" cy="60850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Work Sans" panose="020B0604020202020204" charset="0"/>
                </a:endParaRPr>
              </a:p>
            </p:txBody>
          </p:sp>
          <p:grpSp>
            <p:nvGrpSpPr>
              <p:cNvPr id="56" name="Google Shape;2451;p60">
                <a:extLst>
                  <a:ext uri="{FF2B5EF4-FFF2-40B4-BE49-F238E27FC236}">
                    <a16:creationId xmlns:a16="http://schemas.microsoft.com/office/drawing/2014/main" id="{C25BDAD0-1A4D-496A-9744-E8A4540E025A}"/>
                  </a:ext>
                </a:extLst>
              </p:cNvPr>
              <p:cNvGrpSpPr/>
              <p:nvPr/>
            </p:nvGrpSpPr>
            <p:grpSpPr>
              <a:xfrm>
                <a:off x="4513224" y="2450391"/>
                <a:ext cx="208048" cy="183107"/>
                <a:chOff x="2404" y="3893"/>
                <a:chExt cx="342" cy="301"/>
              </a:xfrm>
              <a:solidFill>
                <a:schemeClr val="bg1"/>
              </a:solidFill>
            </p:grpSpPr>
            <p:sp>
              <p:nvSpPr>
                <p:cNvPr id="57" name="Google Shape;2452;p60">
                  <a:extLst>
                    <a:ext uri="{FF2B5EF4-FFF2-40B4-BE49-F238E27FC236}">
                      <a16:creationId xmlns:a16="http://schemas.microsoft.com/office/drawing/2014/main" id="{9E7B26DD-CF45-4031-8A8A-15A4B40CF4C3}"/>
                    </a:ext>
                  </a:extLst>
                </p:cNvPr>
                <p:cNvSpPr/>
                <p:nvPr/>
              </p:nvSpPr>
              <p:spPr>
                <a:xfrm>
                  <a:off x="2422" y="3893"/>
                  <a:ext cx="305" cy="236"/>
                </a:xfrm>
                <a:custGeom>
                  <a:avLst/>
                  <a:gdLst/>
                  <a:ahLst/>
                  <a:cxnLst/>
                  <a:rect l="l" t="t" r="r" b="b"/>
                  <a:pathLst>
                    <a:path w="3050" h="2365" extrusionOk="0">
                      <a:moveTo>
                        <a:pt x="319" y="320"/>
                      </a:moveTo>
                      <a:lnTo>
                        <a:pt x="319" y="2045"/>
                      </a:lnTo>
                      <a:lnTo>
                        <a:pt x="2732" y="2045"/>
                      </a:lnTo>
                      <a:lnTo>
                        <a:pt x="2732" y="320"/>
                      </a:lnTo>
                      <a:lnTo>
                        <a:pt x="319" y="320"/>
                      </a:lnTo>
                      <a:close/>
                      <a:moveTo>
                        <a:pt x="254" y="0"/>
                      </a:moveTo>
                      <a:lnTo>
                        <a:pt x="2797" y="0"/>
                      </a:lnTo>
                      <a:lnTo>
                        <a:pt x="2834" y="3"/>
                      </a:lnTo>
                      <a:lnTo>
                        <a:pt x="2870" y="11"/>
                      </a:lnTo>
                      <a:lnTo>
                        <a:pt x="2903" y="24"/>
                      </a:lnTo>
                      <a:lnTo>
                        <a:pt x="2934" y="42"/>
                      </a:lnTo>
                      <a:lnTo>
                        <a:pt x="2963" y="63"/>
                      </a:lnTo>
                      <a:lnTo>
                        <a:pt x="2988" y="88"/>
                      </a:lnTo>
                      <a:lnTo>
                        <a:pt x="3010" y="117"/>
                      </a:lnTo>
                      <a:lnTo>
                        <a:pt x="3027" y="148"/>
                      </a:lnTo>
                      <a:lnTo>
                        <a:pt x="3040" y="181"/>
                      </a:lnTo>
                      <a:lnTo>
                        <a:pt x="3047" y="218"/>
                      </a:lnTo>
                      <a:lnTo>
                        <a:pt x="3050" y="255"/>
                      </a:lnTo>
                      <a:lnTo>
                        <a:pt x="3050" y="2174"/>
                      </a:lnTo>
                      <a:lnTo>
                        <a:pt x="3047" y="2208"/>
                      </a:lnTo>
                      <a:lnTo>
                        <a:pt x="3039" y="2240"/>
                      </a:lnTo>
                      <a:lnTo>
                        <a:pt x="3025" y="2271"/>
                      </a:lnTo>
                      <a:lnTo>
                        <a:pt x="3006" y="2297"/>
                      </a:lnTo>
                      <a:lnTo>
                        <a:pt x="2983" y="2320"/>
                      </a:lnTo>
                      <a:lnTo>
                        <a:pt x="2956" y="2338"/>
                      </a:lnTo>
                      <a:lnTo>
                        <a:pt x="2926" y="2353"/>
                      </a:lnTo>
                      <a:lnTo>
                        <a:pt x="2894" y="2362"/>
                      </a:lnTo>
                      <a:lnTo>
                        <a:pt x="2860" y="2365"/>
                      </a:lnTo>
                      <a:lnTo>
                        <a:pt x="191" y="2365"/>
                      </a:lnTo>
                      <a:lnTo>
                        <a:pt x="157" y="2362"/>
                      </a:lnTo>
                      <a:lnTo>
                        <a:pt x="125" y="2353"/>
                      </a:lnTo>
                      <a:lnTo>
                        <a:pt x="95" y="2338"/>
                      </a:lnTo>
                      <a:lnTo>
                        <a:pt x="69" y="2320"/>
                      </a:lnTo>
                      <a:lnTo>
                        <a:pt x="45" y="2297"/>
                      </a:lnTo>
                      <a:lnTo>
                        <a:pt x="26" y="2271"/>
                      </a:lnTo>
                      <a:lnTo>
                        <a:pt x="13" y="2240"/>
                      </a:lnTo>
                      <a:lnTo>
                        <a:pt x="4" y="2208"/>
                      </a:lnTo>
                      <a:lnTo>
                        <a:pt x="0" y="2174"/>
                      </a:lnTo>
                      <a:lnTo>
                        <a:pt x="0" y="255"/>
                      </a:lnTo>
                      <a:lnTo>
                        <a:pt x="4" y="218"/>
                      </a:lnTo>
                      <a:lnTo>
                        <a:pt x="12" y="181"/>
                      </a:lnTo>
                      <a:lnTo>
                        <a:pt x="24" y="148"/>
                      </a:lnTo>
                      <a:lnTo>
                        <a:pt x="42" y="117"/>
                      </a:lnTo>
                      <a:lnTo>
                        <a:pt x="63" y="88"/>
                      </a:lnTo>
                      <a:lnTo>
                        <a:pt x="87" y="63"/>
                      </a:lnTo>
                      <a:lnTo>
                        <a:pt x="117" y="42"/>
                      </a:lnTo>
                      <a:lnTo>
                        <a:pt x="148" y="24"/>
                      </a:lnTo>
                      <a:lnTo>
                        <a:pt x="182" y="11"/>
                      </a:lnTo>
                      <a:lnTo>
                        <a:pt x="217" y="3"/>
                      </a:lnTo>
                      <a:lnTo>
                        <a:pt x="254" y="0"/>
                      </a:lnTo>
                      <a:close/>
                    </a:path>
                  </a:pathLst>
                </a:custGeom>
                <a:solidFill>
                  <a:schemeClr val="tx1"/>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013" dirty="0">
                    <a:solidFill>
                      <a:schemeClr val="dk1"/>
                    </a:solidFill>
                    <a:latin typeface="Work Sans" panose="020B0604020202020204" charset="0"/>
                    <a:ea typeface="Cabin"/>
                    <a:cs typeface="Cabin"/>
                    <a:sym typeface="Cabin"/>
                  </a:endParaRPr>
                </a:p>
              </p:txBody>
            </p:sp>
            <p:sp>
              <p:nvSpPr>
                <p:cNvPr id="58" name="Google Shape;2453;p60">
                  <a:extLst>
                    <a:ext uri="{FF2B5EF4-FFF2-40B4-BE49-F238E27FC236}">
                      <a16:creationId xmlns:a16="http://schemas.microsoft.com/office/drawing/2014/main" id="{AD0F1CCC-6A77-4B9E-9DC2-696C10E1D87D}"/>
                    </a:ext>
                  </a:extLst>
                </p:cNvPr>
                <p:cNvSpPr/>
                <p:nvPr/>
              </p:nvSpPr>
              <p:spPr>
                <a:xfrm>
                  <a:off x="2404" y="4141"/>
                  <a:ext cx="342" cy="53"/>
                </a:xfrm>
                <a:custGeom>
                  <a:avLst/>
                  <a:gdLst/>
                  <a:ahLst/>
                  <a:cxnLst/>
                  <a:rect l="l" t="t" r="r" b="b"/>
                  <a:pathLst>
                    <a:path w="3417" h="531" extrusionOk="0">
                      <a:moveTo>
                        <a:pt x="1312" y="201"/>
                      </a:moveTo>
                      <a:lnTo>
                        <a:pt x="1294" y="203"/>
                      </a:lnTo>
                      <a:lnTo>
                        <a:pt x="1280" y="211"/>
                      </a:lnTo>
                      <a:lnTo>
                        <a:pt x="1266" y="220"/>
                      </a:lnTo>
                      <a:lnTo>
                        <a:pt x="1257" y="234"/>
                      </a:lnTo>
                      <a:lnTo>
                        <a:pt x="1250" y="248"/>
                      </a:lnTo>
                      <a:lnTo>
                        <a:pt x="1248" y="265"/>
                      </a:lnTo>
                      <a:lnTo>
                        <a:pt x="1250" y="283"/>
                      </a:lnTo>
                      <a:lnTo>
                        <a:pt x="1257" y="298"/>
                      </a:lnTo>
                      <a:lnTo>
                        <a:pt x="1266" y="311"/>
                      </a:lnTo>
                      <a:lnTo>
                        <a:pt x="1280" y="321"/>
                      </a:lnTo>
                      <a:lnTo>
                        <a:pt x="1294" y="327"/>
                      </a:lnTo>
                      <a:lnTo>
                        <a:pt x="1312" y="330"/>
                      </a:lnTo>
                      <a:lnTo>
                        <a:pt x="2106" y="330"/>
                      </a:lnTo>
                      <a:lnTo>
                        <a:pt x="2122" y="327"/>
                      </a:lnTo>
                      <a:lnTo>
                        <a:pt x="2138" y="321"/>
                      </a:lnTo>
                      <a:lnTo>
                        <a:pt x="2150" y="311"/>
                      </a:lnTo>
                      <a:lnTo>
                        <a:pt x="2161" y="298"/>
                      </a:lnTo>
                      <a:lnTo>
                        <a:pt x="2167" y="283"/>
                      </a:lnTo>
                      <a:lnTo>
                        <a:pt x="2169" y="265"/>
                      </a:lnTo>
                      <a:lnTo>
                        <a:pt x="2167" y="248"/>
                      </a:lnTo>
                      <a:lnTo>
                        <a:pt x="2161" y="234"/>
                      </a:lnTo>
                      <a:lnTo>
                        <a:pt x="2150" y="220"/>
                      </a:lnTo>
                      <a:lnTo>
                        <a:pt x="2138" y="211"/>
                      </a:lnTo>
                      <a:lnTo>
                        <a:pt x="2122" y="203"/>
                      </a:lnTo>
                      <a:lnTo>
                        <a:pt x="2106" y="201"/>
                      </a:lnTo>
                      <a:lnTo>
                        <a:pt x="1312" y="201"/>
                      </a:lnTo>
                      <a:close/>
                      <a:moveTo>
                        <a:pt x="63" y="0"/>
                      </a:moveTo>
                      <a:lnTo>
                        <a:pt x="3354" y="0"/>
                      </a:lnTo>
                      <a:lnTo>
                        <a:pt x="3370" y="2"/>
                      </a:lnTo>
                      <a:lnTo>
                        <a:pt x="3386" y="10"/>
                      </a:lnTo>
                      <a:lnTo>
                        <a:pt x="3398" y="19"/>
                      </a:lnTo>
                      <a:lnTo>
                        <a:pt x="3409" y="32"/>
                      </a:lnTo>
                      <a:lnTo>
                        <a:pt x="3415" y="47"/>
                      </a:lnTo>
                      <a:lnTo>
                        <a:pt x="3417" y="65"/>
                      </a:lnTo>
                      <a:lnTo>
                        <a:pt x="3417" y="301"/>
                      </a:lnTo>
                      <a:lnTo>
                        <a:pt x="3414" y="335"/>
                      </a:lnTo>
                      <a:lnTo>
                        <a:pt x="3405" y="367"/>
                      </a:lnTo>
                      <a:lnTo>
                        <a:pt x="3391" y="398"/>
                      </a:lnTo>
                      <a:lnTo>
                        <a:pt x="3371" y="426"/>
                      </a:lnTo>
                      <a:lnTo>
                        <a:pt x="3347" y="452"/>
                      </a:lnTo>
                      <a:lnTo>
                        <a:pt x="3319" y="474"/>
                      </a:lnTo>
                      <a:lnTo>
                        <a:pt x="3287" y="493"/>
                      </a:lnTo>
                      <a:lnTo>
                        <a:pt x="3252" y="509"/>
                      </a:lnTo>
                      <a:lnTo>
                        <a:pt x="3214" y="520"/>
                      </a:lnTo>
                      <a:lnTo>
                        <a:pt x="3174" y="528"/>
                      </a:lnTo>
                      <a:lnTo>
                        <a:pt x="3132" y="531"/>
                      </a:lnTo>
                      <a:lnTo>
                        <a:pt x="286" y="531"/>
                      </a:lnTo>
                      <a:lnTo>
                        <a:pt x="244" y="528"/>
                      </a:lnTo>
                      <a:lnTo>
                        <a:pt x="203" y="520"/>
                      </a:lnTo>
                      <a:lnTo>
                        <a:pt x="165" y="509"/>
                      </a:lnTo>
                      <a:lnTo>
                        <a:pt x="130" y="493"/>
                      </a:lnTo>
                      <a:lnTo>
                        <a:pt x="98" y="474"/>
                      </a:lnTo>
                      <a:lnTo>
                        <a:pt x="70" y="452"/>
                      </a:lnTo>
                      <a:lnTo>
                        <a:pt x="46" y="426"/>
                      </a:lnTo>
                      <a:lnTo>
                        <a:pt x="27" y="398"/>
                      </a:lnTo>
                      <a:lnTo>
                        <a:pt x="12" y="367"/>
                      </a:lnTo>
                      <a:lnTo>
                        <a:pt x="3" y="335"/>
                      </a:lnTo>
                      <a:lnTo>
                        <a:pt x="0" y="301"/>
                      </a:lnTo>
                      <a:lnTo>
                        <a:pt x="0" y="65"/>
                      </a:lnTo>
                      <a:lnTo>
                        <a:pt x="2" y="47"/>
                      </a:lnTo>
                      <a:lnTo>
                        <a:pt x="8" y="32"/>
                      </a:lnTo>
                      <a:lnTo>
                        <a:pt x="19" y="19"/>
                      </a:lnTo>
                      <a:lnTo>
                        <a:pt x="31" y="10"/>
                      </a:lnTo>
                      <a:lnTo>
                        <a:pt x="47" y="2"/>
                      </a:lnTo>
                      <a:lnTo>
                        <a:pt x="63" y="0"/>
                      </a:lnTo>
                      <a:close/>
                    </a:path>
                  </a:pathLst>
                </a:custGeom>
                <a:solidFill>
                  <a:schemeClr val="tx1"/>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013" dirty="0">
                    <a:solidFill>
                      <a:schemeClr val="dk1"/>
                    </a:solidFill>
                    <a:latin typeface="Work Sans" panose="020B0604020202020204" charset="0"/>
                    <a:ea typeface="Cabin"/>
                    <a:cs typeface="Cabin"/>
                    <a:sym typeface="Cabin"/>
                  </a:endParaRPr>
                </a:p>
              </p:txBody>
            </p:sp>
          </p:grpSp>
        </p:grpSp>
      </p:grpSp>
      <p:grpSp>
        <p:nvGrpSpPr>
          <p:cNvPr id="77" name="Group 76">
            <a:extLst>
              <a:ext uri="{FF2B5EF4-FFF2-40B4-BE49-F238E27FC236}">
                <a16:creationId xmlns:a16="http://schemas.microsoft.com/office/drawing/2014/main" id="{5FD641F9-B089-45D4-8051-3C09BA1D22B8}"/>
              </a:ext>
            </a:extLst>
          </p:cNvPr>
          <p:cNvGrpSpPr/>
          <p:nvPr/>
        </p:nvGrpSpPr>
        <p:grpSpPr>
          <a:xfrm>
            <a:off x="6300122" y="3863763"/>
            <a:ext cx="1371600" cy="1213993"/>
            <a:chOff x="8444084" y="4423378"/>
            <a:chExt cx="1371600" cy="1213993"/>
          </a:xfrm>
        </p:grpSpPr>
        <p:grpSp>
          <p:nvGrpSpPr>
            <p:cNvPr id="64" name="Group 63">
              <a:extLst>
                <a:ext uri="{FF2B5EF4-FFF2-40B4-BE49-F238E27FC236}">
                  <a16:creationId xmlns:a16="http://schemas.microsoft.com/office/drawing/2014/main" id="{DC4BAF51-560D-4046-8F4B-33C9DC97DE91}"/>
                </a:ext>
              </a:extLst>
            </p:cNvPr>
            <p:cNvGrpSpPr/>
            <p:nvPr/>
          </p:nvGrpSpPr>
          <p:grpSpPr>
            <a:xfrm>
              <a:off x="8444084" y="4423378"/>
              <a:ext cx="1371600" cy="1213993"/>
              <a:chOff x="3718560" y="2122298"/>
              <a:chExt cx="1371600" cy="1213993"/>
            </a:xfrm>
          </p:grpSpPr>
          <p:sp>
            <p:nvSpPr>
              <p:cNvPr id="65" name="Google Shape;565;p44">
                <a:extLst>
                  <a:ext uri="{FF2B5EF4-FFF2-40B4-BE49-F238E27FC236}">
                    <a16:creationId xmlns:a16="http://schemas.microsoft.com/office/drawing/2014/main" id="{8EDF4300-77B8-49F1-8277-3B75D97D1ADB}"/>
                  </a:ext>
                </a:extLst>
              </p:cNvPr>
              <p:cNvSpPr/>
              <p:nvPr/>
            </p:nvSpPr>
            <p:spPr>
              <a:xfrm>
                <a:off x="3718560" y="2760584"/>
                <a:ext cx="1371600" cy="575707"/>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825" b="1" dirty="0">
                    <a:latin typeface="Work Sans" panose="020B0604020202020204" charset="0"/>
                    <a:ea typeface="Cabin"/>
                    <a:cs typeface="Cabin"/>
                    <a:sym typeface="Cabin"/>
                  </a:rPr>
                  <a:t>COMPETITION</a:t>
                </a:r>
                <a:endParaRPr sz="825" dirty="0">
                  <a:latin typeface="Work Sans" panose="020B0604020202020204" charset="0"/>
                  <a:ea typeface="Cabin"/>
                  <a:cs typeface="Cabin"/>
                  <a:sym typeface="Cabin"/>
                </a:endParaRPr>
              </a:p>
            </p:txBody>
          </p:sp>
          <p:sp>
            <p:nvSpPr>
              <p:cNvPr id="67" name="Oval 66">
                <a:extLst>
                  <a:ext uri="{FF2B5EF4-FFF2-40B4-BE49-F238E27FC236}">
                    <a16:creationId xmlns:a16="http://schemas.microsoft.com/office/drawing/2014/main" id="{3707A27C-6CDD-41B6-A5A4-CE0A91CC93D2}"/>
                  </a:ext>
                </a:extLst>
              </p:cNvPr>
              <p:cNvSpPr/>
              <p:nvPr/>
            </p:nvSpPr>
            <p:spPr>
              <a:xfrm>
                <a:off x="4100108" y="2122298"/>
                <a:ext cx="608504" cy="60850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Work Sans" panose="020B0604020202020204" charset="0"/>
                </a:endParaRPr>
              </a:p>
            </p:txBody>
          </p:sp>
        </p:grpSp>
        <p:grpSp>
          <p:nvGrpSpPr>
            <p:cNvPr id="70" name="Google Shape;294;p35">
              <a:extLst>
                <a:ext uri="{FF2B5EF4-FFF2-40B4-BE49-F238E27FC236}">
                  <a16:creationId xmlns:a16="http://schemas.microsoft.com/office/drawing/2014/main" id="{7978D1C2-D360-45D5-B4FB-EC94FAE750C6}"/>
                </a:ext>
              </a:extLst>
            </p:cNvPr>
            <p:cNvGrpSpPr/>
            <p:nvPr/>
          </p:nvGrpSpPr>
          <p:grpSpPr>
            <a:xfrm>
              <a:off x="8935825" y="4621684"/>
              <a:ext cx="386158" cy="218349"/>
              <a:chOff x="3025" y="1978"/>
              <a:chExt cx="1360" cy="769"/>
            </a:xfrm>
            <a:solidFill>
              <a:schemeClr val="tx1"/>
            </a:solidFill>
          </p:grpSpPr>
          <p:sp>
            <p:nvSpPr>
              <p:cNvPr id="71" name="Google Shape;295;p35">
                <a:extLst>
                  <a:ext uri="{FF2B5EF4-FFF2-40B4-BE49-F238E27FC236}">
                    <a16:creationId xmlns:a16="http://schemas.microsoft.com/office/drawing/2014/main" id="{D28B9A6D-94F4-4924-9EB4-EE37F760F7C9}"/>
                  </a:ext>
                </a:extLst>
              </p:cNvPr>
              <p:cNvSpPr/>
              <p:nvPr/>
            </p:nvSpPr>
            <p:spPr>
              <a:xfrm>
                <a:off x="3953" y="1978"/>
                <a:ext cx="297" cy="395"/>
              </a:xfrm>
              <a:custGeom>
                <a:avLst/>
                <a:gdLst/>
                <a:ahLst/>
                <a:cxnLst/>
                <a:rect l="l" t="t" r="r" b="b"/>
                <a:pathLst>
                  <a:path w="891" h="1186" extrusionOk="0">
                    <a:moveTo>
                      <a:pt x="463" y="0"/>
                    </a:moveTo>
                    <a:lnTo>
                      <a:pt x="505" y="4"/>
                    </a:lnTo>
                    <a:lnTo>
                      <a:pt x="542" y="10"/>
                    </a:lnTo>
                    <a:lnTo>
                      <a:pt x="575" y="20"/>
                    </a:lnTo>
                    <a:lnTo>
                      <a:pt x="606" y="32"/>
                    </a:lnTo>
                    <a:lnTo>
                      <a:pt x="634" y="47"/>
                    </a:lnTo>
                    <a:lnTo>
                      <a:pt x="660" y="63"/>
                    </a:lnTo>
                    <a:lnTo>
                      <a:pt x="682" y="81"/>
                    </a:lnTo>
                    <a:lnTo>
                      <a:pt x="700" y="97"/>
                    </a:lnTo>
                    <a:lnTo>
                      <a:pt x="714" y="112"/>
                    </a:lnTo>
                    <a:lnTo>
                      <a:pt x="725" y="125"/>
                    </a:lnTo>
                    <a:lnTo>
                      <a:pt x="733" y="135"/>
                    </a:lnTo>
                    <a:lnTo>
                      <a:pt x="738" y="143"/>
                    </a:lnTo>
                    <a:lnTo>
                      <a:pt x="739" y="145"/>
                    </a:lnTo>
                    <a:lnTo>
                      <a:pt x="740" y="145"/>
                    </a:lnTo>
                    <a:lnTo>
                      <a:pt x="744" y="145"/>
                    </a:lnTo>
                    <a:lnTo>
                      <a:pt x="750" y="148"/>
                    </a:lnTo>
                    <a:lnTo>
                      <a:pt x="757" y="150"/>
                    </a:lnTo>
                    <a:lnTo>
                      <a:pt x="767" y="154"/>
                    </a:lnTo>
                    <a:lnTo>
                      <a:pt x="777" y="159"/>
                    </a:lnTo>
                    <a:lnTo>
                      <a:pt x="788" y="166"/>
                    </a:lnTo>
                    <a:lnTo>
                      <a:pt x="801" y="176"/>
                    </a:lnTo>
                    <a:lnTo>
                      <a:pt x="812" y="188"/>
                    </a:lnTo>
                    <a:lnTo>
                      <a:pt x="824" y="203"/>
                    </a:lnTo>
                    <a:lnTo>
                      <a:pt x="834" y="221"/>
                    </a:lnTo>
                    <a:lnTo>
                      <a:pt x="844" y="243"/>
                    </a:lnTo>
                    <a:lnTo>
                      <a:pt x="853" y="268"/>
                    </a:lnTo>
                    <a:lnTo>
                      <a:pt x="859" y="296"/>
                    </a:lnTo>
                    <a:lnTo>
                      <a:pt x="864" y="330"/>
                    </a:lnTo>
                    <a:lnTo>
                      <a:pt x="865" y="367"/>
                    </a:lnTo>
                    <a:lnTo>
                      <a:pt x="865" y="410"/>
                    </a:lnTo>
                    <a:lnTo>
                      <a:pt x="861" y="457"/>
                    </a:lnTo>
                    <a:lnTo>
                      <a:pt x="854" y="510"/>
                    </a:lnTo>
                    <a:lnTo>
                      <a:pt x="848" y="537"/>
                    </a:lnTo>
                    <a:lnTo>
                      <a:pt x="839" y="566"/>
                    </a:lnTo>
                    <a:lnTo>
                      <a:pt x="848" y="566"/>
                    </a:lnTo>
                    <a:lnTo>
                      <a:pt x="858" y="567"/>
                    </a:lnTo>
                    <a:lnTo>
                      <a:pt x="866" y="570"/>
                    </a:lnTo>
                    <a:lnTo>
                      <a:pt x="875" y="576"/>
                    </a:lnTo>
                    <a:lnTo>
                      <a:pt x="881" y="585"/>
                    </a:lnTo>
                    <a:lnTo>
                      <a:pt x="886" y="597"/>
                    </a:lnTo>
                    <a:lnTo>
                      <a:pt x="890" y="612"/>
                    </a:lnTo>
                    <a:lnTo>
                      <a:pt x="891" y="632"/>
                    </a:lnTo>
                    <a:lnTo>
                      <a:pt x="888" y="655"/>
                    </a:lnTo>
                    <a:lnTo>
                      <a:pt x="884" y="685"/>
                    </a:lnTo>
                    <a:lnTo>
                      <a:pt x="875" y="719"/>
                    </a:lnTo>
                    <a:lnTo>
                      <a:pt x="864" y="758"/>
                    </a:lnTo>
                    <a:lnTo>
                      <a:pt x="851" y="789"/>
                    </a:lnTo>
                    <a:lnTo>
                      <a:pt x="840" y="811"/>
                    </a:lnTo>
                    <a:lnTo>
                      <a:pt x="829" y="828"/>
                    </a:lnTo>
                    <a:lnTo>
                      <a:pt x="819" y="840"/>
                    </a:lnTo>
                    <a:lnTo>
                      <a:pt x="811" y="846"/>
                    </a:lnTo>
                    <a:lnTo>
                      <a:pt x="801" y="848"/>
                    </a:lnTo>
                    <a:lnTo>
                      <a:pt x="793" y="885"/>
                    </a:lnTo>
                    <a:lnTo>
                      <a:pt x="781" y="923"/>
                    </a:lnTo>
                    <a:lnTo>
                      <a:pt x="765" y="960"/>
                    </a:lnTo>
                    <a:lnTo>
                      <a:pt x="744" y="998"/>
                    </a:lnTo>
                    <a:lnTo>
                      <a:pt x="719" y="1034"/>
                    </a:lnTo>
                    <a:lnTo>
                      <a:pt x="690" y="1069"/>
                    </a:lnTo>
                    <a:lnTo>
                      <a:pt x="658" y="1100"/>
                    </a:lnTo>
                    <a:lnTo>
                      <a:pt x="622" y="1128"/>
                    </a:lnTo>
                    <a:lnTo>
                      <a:pt x="583" y="1152"/>
                    </a:lnTo>
                    <a:lnTo>
                      <a:pt x="541" y="1170"/>
                    </a:lnTo>
                    <a:lnTo>
                      <a:pt x="502" y="1181"/>
                    </a:lnTo>
                    <a:lnTo>
                      <a:pt x="464" y="1186"/>
                    </a:lnTo>
                    <a:lnTo>
                      <a:pt x="426" y="1186"/>
                    </a:lnTo>
                    <a:lnTo>
                      <a:pt x="387" y="1181"/>
                    </a:lnTo>
                    <a:lnTo>
                      <a:pt x="349" y="1170"/>
                    </a:lnTo>
                    <a:lnTo>
                      <a:pt x="306" y="1152"/>
                    </a:lnTo>
                    <a:lnTo>
                      <a:pt x="266" y="1128"/>
                    </a:lnTo>
                    <a:lnTo>
                      <a:pt x="230" y="1100"/>
                    </a:lnTo>
                    <a:lnTo>
                      <a:pt x="198" y="1069"/>
                    </a:lnTo>
                    <a:lnTo>
                      <a:pt x="170" y="1034"/>
                    </a:lnTo>
                    <a:lnTo>
                      <a:pt x="145" y="998"/>
                    </a:lnTo>
                    <a:lnTo>
                      <a:pt x="125" y="960"/>
                    </a:lnTo>
                    <a:lnTo>
                      <a:pt x="109" y="923"/>
                    </a:lnTo>
                    <a:lnTo>
                      <a:pt x="97" y="885"/>
                    </a:lnTo>
                    <a:lnTo>
                      <a:pt x="89" y="848"/>
                    </a:lnTo>
                    <a:lnTo>
                      <a:pt x="81" y="846"/>
                    </a:lnTo>
                    <a:lnTo>
                      <a:pt x="71" y="840"/>
                    </a:lnTo>
                    <a:lnTo>
                      <a:pt x="61" y="828"/>
                    </a:lnTo>
                    <a:lnTo>
                      <a:pt x="50" y="811"/>
                    </a:lnTo>
                    <a:lnTo>
                      <a:pt x="40" y="788"/>
                    </a:lnTo>
                    <a:lnTo>
                      <a:pt x="27" y="758"/>
                    </a:lnTo>
                    <a:lnTo>
                      <a:pt x="16" y="719"/>
                    </a:lnTo>
                    <a:lnTo>
                      <a:pt x="8" y="685"/>
                    </a:lnTo>
                    <a:lnTo>
                      <a:pt x="3" y="655"/>
                    </a:lnTo>
                    <a:lnTo>
                      <a:pt x="0" y="632"/>
                    </a:lnTo>
                    <a:lnTo>
                      <a:pt x="1" y="612"/>
                    </a:lnTo>
                    <a:lnTo>
                      <a:pt x="4" y="597"/>
                    </a:lnTo>
                    <a:lnTo>
                      <a:pt x="10" y="585"/>
                    </a:lnTo>
                    <a:lnTo>
                      <a:pt x="16" y="576"/>
                    </a:lnTo>
                    <a:lnTo>
                      <a:pt x="25" y="570"/>
                    </a:lnTo>
                    <a:lnTo>
                      <a:pt x="34" y="567"/>
                    </a:lnTo>
                    <a:lnTo>
                      <a:pt x="43" y="566"/>
                    </a:lnTo>
                    <a:lnTo>
                      <a:pt x="53" y="566"/>
                    </a:lnTo>
                    <a:lnTo>
                      <a:pt x="43" y="537"/>
                    </a:lnTo>
                    <a:lnTo>
                      <a:pt x="37" y="510"/>
                    </a:lnTo>
                    <a:lnTo>
                      <a:pt x="30" y="463"/>
                    </a:lnTo>
                    <a:lnTo>
                      <a:pt x="27" y="417"/>
                    </a:lnTo>
                    <a:lnTo>
                      <a:pt x="29" y="374"/>
                    </a:lnTo>
                    <a:lnTo>
                      <a:pt x="37" y="331"/>
                    </a:lnTo>
                    <a:lnTo>
                      <a:pt x="51" y="287"/>
                    </a:lnTo>
                    <a:lnTo>
                      <a:pt x="68" y="247"/>
                    </a:lnTo>
                    <a:lnTo>
                      <a:pt x="90" y="211"/>
                    </a:lnTo>
                    <a:lnTo>
                      <a:pt x="115" y="177"/>
                    </a:lnTo>
                    <a:lnTo>
                      <a:pt x="142" y="148"/>
                    </a:lnTo>
                    <a:lnTo>
                      <a:pt x="172" y="118"/>
                    </a:lnTo>
                    <a:lnTo>
                      <a:pt x="204" y="91"/>
                    </a:lnTo>
                    <a:lnTo>
                      <a:pt x="239" y="67"/>
                    </a:lnTo>
                    <a:lnTo>
                      <a:pt x="267" y="48"/>
                    </a:lnTo>
                    <a:lnTo>
                      <a:pt x="300" y="32"/>
                    </a:lnTo>
                    <a:lnTo>
                      <a:pt x="333" y="19"/>
                    </a:lnTo>
                    <a:lnTo>
                      <a:pt x="374" y="8"/>
                    </a:lnTo>
                    <a:lnTo>
                      <a:pt x="418" y="3"/>
                    </a:lnTo>
                    <a:lnTo>
                      <a:pt x="463" y="0"/>
                    </a:lnTo>
                    <a:close/>
                  </a:path>
                </a:pathLst>
              </a:custGeom>
              <a:grp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013" dirty="0">
                  <a:solidFill>
                    <a:schemeClr val="dk1"/>
                  </a:solidFill>
                  <a:latin typeface="Cabin"/>
                  <a:ea typeface="Cabin"/>
                  <a:cs typeface="Cabin"/>
                  <a:sym typeface="Cabin"/>
                </a:endParaRPr>
              </a:p>
            </p:txBody>
          </p:sp>
          <p:sp>
            <p:nvSpPr>
              <p:cNvPr id="72" name="Google Shape;296;p35">
                <a:extLst>
                  <a:ext uri="{FF2B5EF4-FFF2-40B4-BE49-F238E27FC236}">
                    <a16:creationId xmlns:a16="http://schemas.microsoft.com/office/drawing/2014/main" id="{7DFED774-CDA5-43CB-BEF6-1F57D58F203B}"/>
                  </a:ext>
                </a:extLst>
              </p:cNvPr>
              <p:cNvSpPr/>
              <p:nvPr/>
            </p:nvSpPr>
            <p:spPr>
              <a:xfrm>
                <a:off x="3155" y="1978"/>
                <a:ext cx="297" cy="395"/>
              </a:xfrm>
              <a:custGeom>
                <a:avLst/>
                <a:gdLst/>
                <a:ahLst/>
                <a:cxnLst/>
                <a:rect l="l" t="t" r="r" b="b"/>
                <a:pathLst>
                  <a:path w="891" h="1186" extrusionOk="0">
                    <a:moveTo>
                      <a:pt x="464" y="0"/>
                    </a:moveTo>
                    <a:lnTo>
                      <a:pt x="505" y="4"/>
                    </a:lnTo>
                    <a:lnTo>
                      <a:pt x="542" y="10"/>
                    </a:lnTo>
                    <a:lnTo>
                      <a:pt x="576" y="20"/>
                    </a:lnTo>
                    <a:lnTo>
                      <a:pt x="607" y="32"/>
                    </a:lnTo>
                    <a:lnTo>
                      <a:pt x="633" y="47"/>
                    </a:lnTo>
                    <a:lnTo>
                      <a:pt x="660" y="63"/>
                    </a:lnTo>
                    <a:lnTo>
                      <a:pt x="683" y="81"/>
                    </a:lnTo>
                    <a:lnTo>
                      <a:pt x="700" y="97"/>
                    </a:lnTo>
                    <a:lnTo>
                      <a:pt x="715" y="112"/>
                    </a:lnTo>
                    <a:lnTo>
                      <a:pt x="726" y="125"/>
                    </a:lnTo>
                    <a:lnTo>
                      <a:pt x="733" y="135"/>
                    </a:lnTo>
                    <a:lnTo>
                      <a:pt x="737" y="143"/>
                    </a:lnTo>
                    <a:lnTo>
                      <a:pt x="738" y="145"/>
                    </a:lnTo>
                    <a:lnTo>
                      <a:pt x="740" y="145"/>
                    </a:lnTo>
                    <a:lnTo>
                      <a:pt x="745" y="145"/>
                    </a:lnTo>
                    <a:lnTo>
                      <a:pt x="750" y="148"/>
                    </a:lnTo>
                    <a:lnTo>
                      <a:pt x="758" y="150"/>
                    </a:lnTo>
                    <a:lnTo>
                      <a:pt x="767" y="154"/>
                    </a:lnTo>
                    <a:lnTo>
                      <a:pt x="778" y="159"/>
                    </a:lnTo>
                    <a:lnTo>
                      <a:pt x="789" y="166"/>
                    </a:lnTo>
                    <a:lnTo>
                      <a:pt x="800" y="176"/>
                    </a:lnTo>
                    <a:lnTo>
                      <a:pt x="813" y="188"/>
                    </a:lnTo>
                    <a:lnTo>
                      <a:pt x="824" y="203"/>
                    </a:lnTo>
                    <a:lnTo>
                      <a:pt x="835" y="221"/>
                    </a:lnTo>
                    <a:lnTo>
                      <a:pt x="844" y="243"/>
                    </a:lnTo>
                    <a:lnTo>
                      <a:pt x="852" y="268"/>
                    </a:lnTo>
                    <a:lnTo>
                      <a:pt x="858" y="296"/>
                    </a:lnTo>
                    <a:lnTo>
                      <a:pt x="863" y="330"/>
                    </a:lnTo>
                    <a:lnTo>
                      <a:pt x="866" y="367"/>
                    </a:lnTo>
                    <a:lnTo>
                      <a:pt x="865" y="410"/>
                    </a:lnTo>
                    <a:lnTo>
                      <a:pt x="861" y="457"/>
                    </a:lnTo>
                    <a:lnTo>
                      <a:pt x="853" y="510"/>
                    </a:lnTo>
                    <a:lnTo>
                      <a:pt x="847" y="537"/>
                    </a:lnTo>
                    <a:lnTo>
                      <a:pt x="839" y="566"/>
                    </a:lnTo>
                    <a:lnTo>
                      <a:pt x="849" y="566"/>
                    </a:lnTo>
                    <a:lnTo>
                      <a:pt x="857" y="567"/>
                    </a:lnTo>
                    <a:lnTo>
                      <a:pt x="866" y="570"/>
                    </a:lnTo>
                    <a:lnTo>
                      <a:pt x="874" y="576"/>
                    </a:lnTo>
                    <a:lnTo>
                      <a:pt x="882" y="585"/>
                    </a:lnTo>
                    <a:lnTo>
                      <a:pt x="887" y="597"/>
                    </a:lnTo>
                    <a:lnTo>
                      <a:pt x="889" y="612"/>
                    </a:lnTo>
                    <a:lnTo>
                      <a:pt x="891" y="632"/>
                    </a:lnTo>
                    <a:lnTo>
                      <a:pt x="889" y="655"/>
                    </a:lnTo>
                    <a:lnTo>
                      <a:pt x="884" y="685"/>
                    </a:lnTo>
                    <a:lnTo>
                      <a:pt x="876" y="719"/>
                    </a:lnTo>
                    <a:lnTo>
                      <a:pt x="863" y="758"/>
                    </a:lnTo>
                    <a:lnTo>
                      <a:pt x="852" y="789"/>
                    </a:lnTo>
                    <a:lnTo>
                      <a:pt x="841" y="811"/>
                    </a:lnTo>
                    <a:lnTo>
                      <a:pt x="830" y="828"/>
                    </a:lnTo>
                    <a:lnTo>
                      <a:pt x="820" y="840"/>
                    </a:lnTo>
                    <a:lnTo>
                      <a:pt x="810" y="846"/>
                    </a:lnTo>
                    <a:lnTo>
                      <a:pt x="801" y="848"/>
                    </a:lnTo>
                    <a:lnTo>
                      <a:pt x="793" y="885"/>
                    </a:lnTo>
                    <a:lnTo>
                      <a:pt x="782" y="923"/>
                    </a:lnTo>
                    <a:lnTo>
                      <a:pt x="764" y="960"/>
                    </a:lnTo>
                    <a:lnTo>
                      <a:pt x="743" y="998"/>
                    </a:lnTo>
                    <a:lnTo>
                      <a:pt x="720" y="1034"/>
                    </a:lnTo>
                    <a:lnTo>
                      <a:pt x="690" y="1069"/>
                    </a:lnTo>
                    <a:lnTo>
                      <a:pt x="658" y="1100"/>
                    </a:lnTo>
                    <a:lnTo>
                      <a:pt x="622" y="1128"/>
                    </a:lnTo>
                    <a:lnTo>
                      <a:pt x="582" y="1152"/>
                    </a:lnTo>
                    <a:lnTo>
                      <a:pt x="540" y="1170"/>
                    </a:lnTo>
                    <a:lnTo>
                      <a:pt x="503" y="1181"/>
                    </a:lnTo>
                    <a:lnTo>
                      <a:pt x="465" y="1186"/>
                    </a:lnTo>
                    <a:lnTo>
                      <a:pt x="425" y="1186"/>
                    </a:lnTo>
                    <a:lnTo>
                      <a:pt x="387" y="1181"/>
                    </a:lnTo>
                    <a:lnTo>
                      <a:pt x="350" y="1170"/>
                    </a:lnTo>
                    <a:lnTo>
                      <a:pt x="307" y="1152"/>
                    </a:lnTo>
                    <a:lnTo>
                      <a:pt x="266" y="1128"/>
                    </a:lnTo>
                    <a:lnTo>
                      <a:pt x="230" y="1100"/>
                    </a:lnTo>
                    <a:lnTo>
                      <a:pt x="198" y="1069"/>
                    </a:lnTo>
                    <a:lnTo>
                      <a:pt x="170" y="1034"/>
                    </a:lnTo>
                    <a:lnTo>
                      <a:pt x="146" y="998"/>
                    </a:lnTo>
                    <a:lnTo>
                      <a:pt x="125" y="960"/>
                    </a:lnTo>
                    <a:lnTo>
                      <a:pt x="109" y="923"/>
                    </a:lnTo>
                    <a:lnTo>
                      <a:pt x="97" y="885"/>
                    </a:lnTo>
                    <a:lnTo>
                      <a:pt x="90" y="848"/>
                    </a:lnTo>
                    <a:lnTo>
                      <a:pt x="81" y="846"/>
                    </a:lnTo>
                    <a:lnTo>
                      <a:pt x="72" y="840"/>
                    </a:lnTo>
                    <a:lnTo>
                      <a:pt x="62" y="828"/>
                    </a:lnTo>
                    <a:lnTo>
                      <a:pt x="50" y="811"/>
                    </a:lnTo>
                    <a:lnTo>
                      <a:pt x="39" y="788"/>
                    </a:lnTo>
                    <a:lnTo>
                      <a:pt x="28" y="758"/>
                    </a:lnTo>
                    <a:lnTo>
                      <a:pt x="16" y="719"/>
                    </a:lnTo>
                    <a:lnTo>
                      <a:pt x="7" y="685"/>
                    </a:lnTo>
                    <a:lnTo>
                      <a:pt x="2" y="655"/>
                    </a:lnTo>
                    <a:lnTo>
                      <a:pt x="0" y="632"/>
                    </a:lnTo>
                    <a:lnTo>
                      <a:pt x="1" y="612"/>
                    </a:lnTo>
                    <a:lnTo>
                      <a:pt x="5" y="597"/>
                    </a:lnTo>
                    <a:lnTo>
                      <a:pt x="10" y="585"/>
                    </a:lnTo>
                    <a:lnTo>
                      <a:pt x="17" y="576"/>
                    </a:lnTo>
                    <a:lnTo>
                      <a:pt x="24" y="570"/>
                    </a:lnTo>
                    <a:lnTo>
                      <a:pt x="34" y="567"/>
                    </a:lnTo>
                    <a:lnTo>
                      <a:pt x="43" y="566"/>
                    </a:lnTo>
                    <a:lnTo>
                      <a:pt x="53" y="566"/>
                    </a:lnTo>
                    <a:lnTo>
                      <a:pt x="44" y="537"/>
                    </a:lnTo>
                    <a:lnTo>
                      <a:pt x="38" y="510"/>
                    </a:lnTo>
                    <a:lnTo>
                      <a:pt x="31" y="463"/>
                    </a:lnTo>
                    <a:lnTo>
                      <a:pt x="27" y="417"/>
                    </a:lnTo>
                    <a:lnTo>
                      <a:pt x="29" y="374"/>
                    </a:lnTo>
                    <a:lnTo>
                      <a:pt x="37" y="331"/>
                    </a:lnTo>
                    <a:lnTo>
                      <a:pt x="50" y="287"/>
                    </a:lnTo>
                    <a:lnTo>
                      <a:pt x="69" y="247"/>
                    </a:lnTo>
                    <a:lnTo>
                      <a:pt x="90" y="211"/>
                    </a:lnTo>
                    <a:lnTo>
                      <a:pt x="115" y="177"/>
                    </a:lnTo>
                    <a:lnTo>
                      <a:pt x="142" y="148"/>
                    </a:lnTo>
                    <a:lnTo>
                      <a:pt x="172" y="118"/>
                    </a:lnTo>
                    <a:lnTo>
                      <a:pt x="205" y="91"/>
                    </a:lnTo>
                    <a:lnTo>
                      <a:pt x="239" y="67"/>
                    </a:lnTo>
                    <a:lnTo>
                      <a:pt x="268" y="48"/>
                    </a:lnTo>
                    <a:lnTo>
                      <a:pt x="299" y="32"/>
                    </a:lnTo>
                    <a:lnTo>
                      <a:pt x="333" y="19"/>
                    </a:lnTo>
                    <a:lnTo>
                      <a:pt x="375" y="8"/>
                    </a:lnTo>
                    <a:lnTo>
                      <a:pt x="419" y="3"/>
                    </a:lnTo>
                    <a:lnTo>
                      <a:pt x="464" y="0"/>
                    </a:lnTo>
                    <a:close/>
                  </a:path>
                </a:pathLst>
              </a:custGeom>
              <a:grp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013" dirty="0">
                  <a:solidFill>
                    <a:schemeClr val="dk1"/>
                  </a:solidFill>
                  <a:latin typeface="Cabin"/>
                  <a:ea typeface="Cabin"/>
                  <a:cs typeface="Cabin"/>
                  <a:sym typeface="Cabin"/>
                </a:endParaRPr>
              </a:p>
            </p:txBody>
          </p:sp>
          <p:sp>
            <p:nvSpPr>
              <p:cNvPr id="73" name="Google Shape;297;p35">
                <a:extLst>
                  <a:ext uri="{FF2B5EF4-FFF2-40B4-BE49-F238E27FC236}">
                    <a16:creationId xmlns:a16="http://schemas.microsoft.com/office/drawing/2014/main" id="{58382436-AADD-40FF-845D-61668CEA388F}"/>
                  </a:ext>
                </a:extLst>
              </p:cNvPr>
              <p:cNvSpPr/>
              <p:nvPr/>
            </p:nvSpPr>
            <p:spPr>
              <a:xfrm>
                <a:off x="3541" y="2035"/>
                <a:ext cx="326" cy="435"/>
              </a:xfrm>
              <a:custGeom>
                <a:avLst/>
                <a:gdLst/>
                <a:ahLst/>
                <a:cxnLst/>
                <a:rect l="l" t="t" r="r" b="b"/>
                <a:pathLst>
                  <a:path w="978" h="1303" extrusionOk="0">
                    <a:moveTo>
                      <a:pt x="509" y="0"/>
                    </a:moveTo>
                    <a:lnTo>
                      <a:pt x="554" y="4"/>
                    </a:lnTo>
                    <a:lnTo>
                      <a:pt x="595" y="11"/>
                    </a:lnTo>
                    <a:lnTo>
                      <a:pt x="632" y="23"/>
                    </a:lnTo>
                    <a:lnTo>
                      <a:pt x="666" y="36"/>
                    </a:lnTo>
                    <a:lnTo>
                      <a:pt x="695" y="52"/>
                    </a:lnTo>
                    <a:lnTo>
                      <a:pt x="724" y="70"/>
                    </a:lnTo>
                    <a:lnTo>
                      <a:pt x="749" y="88"/>
                    </a:lnTo>
                    <a:lnTo>
                      <a:pt x="768" y="106"/>
                    </a:lnTo>
                    <a:lnTo>
                      <a:pt x="784" y="123"/>
                    </a:lnTo>
                    <a:lnTo>
                      <a:pt x="796" y="136"/>
                    </a:lnTo>
                    <a:lnTo>
                      <a:pt x="804" y="149"/>
                    </a:lnTo>
                    <a:lnTo>
                      <a:pt x="809" y="156"/>
                    </a:lnTo>
                    <a:lnTo>
                      <a:pt x="810" y="159"/>
                    </a:lnTo>
                    <a:lnTo>
                      <a:pt x="812" y="159"/>
                    </a:lnTo>
                    <a:lnTo>
                      <a:pt x="815" y="160"/>
                    </a:lnTo>
                    <a:lnTo>
                      <a:pt x="822" y="161"/>
                    </a:lnTo>
                    <a:lnTo>
                      <a:pt x="830" y="164"/>
                    </a:lnTo>
                    <a:lnTo>
                      <a:pt x="839" y="167"/>
                    </a:lnTo>
                    <a:lnTo>
                      <a:pt x="850" y="172"/>
                    </a:lnTo>
                    <a:lnTo>
                      <a:pt x="861" y="180"/>
                    </a:lnTo>
                    <a:lnTo>
                      <a:pt x="874" y="188"/>
                    </a:lnTo>
                    <a:lnTo>
                      <a:pt x="886" y="200"/>
                    </a:lnTo>
                    <a:lnTo>
                      <a:pt x="897" y="214"/>
                    </a:lnTo>
                    <a:lnTo>
                      <a:pt x="909" y="232"/>
                    </a:lnTo>
                    <a:lnTo>
                      <a:pt x="919" y="252"/>
                    </a:lnTo>
                    <a:lnTo>
                      <a:pt x="929" y="275"/>
                    </a:lnTo>
                    <a:lnTo>
                      <a:pt x="938" y="302"/>
                    </a:lnTo>
                    <a:lnTo>
                      <a:pt x="944" y="333"/>
                    </a:lnTo>
                    <a:lnTo>
                      <a:pt x="948" y="369"/>
                    </a:lnTo>
                    <a:lnTo>
                      <a:pt x="949" y="410"/>
                    </a:lnTo>
                    <a:lnTo>
                      <a:pt x="948" y="455"/>
                    </a:lnTo>
                    <a:lnTo>
                      <a:pt x="944" y="504"/>
                    </a:lnTo>
                    <a:lnTo>
                      <a:pt x="937" y="560"/>
                    </a:lnTo>
                    <a:lnTo>
                      <a:pt x="929" y="591"/>
                    </a:lnTo>
                    <a:lnTo>
                      <a:pt x="919" y="622"/>
                    </a:lnTo>
                    <a:lnTo>
                      <a:pt x="929" y="622"/>
                    </a:lnTo>
                    <a:lnTo>
                      <a:pt x="939" y="623"/>
                    </a:lnTo>
                    <a:lnTo>
                      <a:pt x="948" y="625"/>
                    </a:lnTo>
                    <a:lnTo>
                      <a:pt x="956" y="630"/>
                    </a:lnTo>
                    <a:lnTo>
                      <a:pt x="964" y="638"/>
                    </a:lnTo>
                    <a:lnTo>
                      <a:pt x="970" y="649"/>
                    </a:lnTo>
                    <a:lnTo>
                      <a:pt x="975" y="663"/>
                    </a:lnTo>
                    <a:lnTo>
                      <a:pt x="978" y="679"/>
                    </a:lnTo>
                    <a:lnTo>
                      <a:pt x="978" y="700"/>
                    </a:lnTo>
                    <a:lnTo>
                      <a:pt x="975" y="726"/>
                    </a:lnTo>
                    <a:lnTo>
                      <a:pt x="969" y="755"/>
                    </a:lnTo>
                    <a:lnTo>
                      <a:pt x="960" y="790"/>
                    </a:lnTo>
                    <a:lnTo>
                      <a:pt x="948" y="832"/>
                    </a:lnTo>
                    <a:lnTo>
                      <a:pt x="934" y="866"/>
                    </a:lnTo>
                    <a:lnTo>
                      <a:pt x="922" y="890"/>
                    </a:lnTo>
                    <a:lnTo>
                      <a:pt x="911" y="909"/>
                    </a:lnTo>
                    <a:lnTo>
                      <a:pt x="900" y="921"/>
                    </a:lnTo>
                    <a:lnTo>
                      <a:pt x="888" y="929"/>
                    </a:lnTo>
                    <a:lnTo>
                      <a:pt x="879" y="931"/>
                    </a:lnTo>
                    <a:lnTo>
                      <a:pt x="871" y="967"/>
                    </a:lnTo>
                    <a:lnTo>
                      <a:pt x="860" y="1004"/>
                    </a:lnTo>
                    <a:lnTo>
                      <a:pt x="844" y="1043"/>
                    </a:lnTo>
                    <a:lnTo>
                      <a:pt x="825" y="1080"/>
                    </a:lnTo>
                    <a:lnTo>
                      <a:pt x="802" y="1117"/>
                    </a:lnTo>
                    <a:lnTo>
                      <a:pt x="776" y="1152"/>
                    </a:lnTo>
                    <a:lnTo>
                      <a:pt x="746" y="1185"/>
                    </a:lnTo>
                    <a:lnTo>
                      <a:pt x="713" y="1216"/>
                    </a:lnTo>
                    <a:lnTo>
                      <a:pt x="676" y="1243"/>
                    </a:lnTo>
                    <a:lnTo>
                      <a:pt x="636" y="1266"/>
                    </a:lnTo>
                    <a:lnTo>
                      <a:pt x="593" y="1284"/>
                    </a:lnTo>
                    <a:lnTo>
                      <a:pt x="552" y="1296"/>
                    </a:lnTo>
                    <a:lnTo>
                      <a:pt x="510" y="1303"/>
                    </a:lnTo>
                    <a:lnTo>
                      <a:pt x="468" y="1303"/>
                    </a:lnTo>
                    <a:lnTo>
                      <a:pt x="424" y="1296"/>
                    </a:lnTo>
                    <a:lnTo>
                      <a:pt x="384" y="1285"/>
                    </a:lnTo>
                    <a:lnTo>
                      <a:pt x="340" y="1267"/>
                    </a:lnTo>
                    <a:lnTo>
                      <a:pt x="301" y="1243"/>
                    </a:lnTo>
                    <a:lnTo>
                      <a:pt x="264" y="1216"/>
                    </a:lnTo>
                    <a:lnTo>
                      <a:pt x="230" y="1186"/>
                    </a:lnTo>
                    <a:lnTo>
                      <a:pt x="201" y="1153"/>
                    </a:lnTo>
                    <a:lnTo>
                      <a:pt x="175" y="1117"/>
                    </a:lnTo>
                    <a:lnTo>
                      <a:pt x="152" y="1081"/>
                    </a:lnTo>
                    <a:lnTo>
                      <a:pt x="132" y="1043"/>
                    </a:lnTo>
                    <a:lnTo>
                      <a:pt x="118" y="1006"/>
                    </a:lnTo>
                    <a:lnTo>
                      <a:pt x="106" y="968"/>
                    </a:lnTo>
                    <a:lnTo>
                      <a:pt x="99" y="931"/>
                    </a:lnTo>
                    <a:lnTo>
                      <a:pt x="90" y="930"/>
                    </a:lnTo>
                    <a:lnTo>
                      <a:pt x="82" y="924"/>
                    </a:lnTo>
                    <a:lnTo>
                      <a:pt x="72" y="915"/>
                    </a:lnTo>
                    <a:lnTo>
                      <a:pt x="62" y="902"/>
                    </a:lnTo>
                    <a:lnTo>
                      <a:pt x="51" y="882"/>
                    </a:lnTo>
                    <a:lnTo>
                      <a:pt x="40" y="857"/>
                    </a:lnTo>
                    <a:lnTo>
                      <a:pt x="29" y="827"/>
                    </a:lnTo>
                    <a:lnTo>
                      <a:pt x="17" y="789"/>
                    </a:lnTo>
                    <a:lnTo>
                      <a:pt x="9" y="754"/>
                    </a:lnTo>
                    <a:lnTo>
                      <a:pt x="3" y="725"/>
                    </a:lnTo>
                    <a:lnTo>
                      <a:pt x="0" y="699"/>
                    </a:lnTo>
                    <a:lnTo>
                      <a:pt x="0" y="677"/>
                    </a:lnTo>
                    <a:lnTo>
                      <a:pt x="3" y="661"/>
                    </a:lnTo>
                    <a:lnTo>
                      <a:pt x="7" y="648"/>
                    </a:lnTo>
                    <a:lnTo>
                      <a:pt x="14" y="637"/>
                    </a:lnTo>
                    <a:lnTo>
                      <a:pt x="21" y="629"/>
                    </a:lnTo>
                    <a:lnTo>
                      <a:pt x="30" y="624"/>
                    </a:lnTo>
                    <a:lnTo>
                      <a:pt x="38" y="622"/>
                    </a:lnTo>
                    <a:lnTo>
                      <a:pt x="48" y="621"/>
                    </a:lnTo>
                    <a:lnTo>
                      <a:pt x="58" y="621"/>
                    </a:lnTo>
                    <a:lnTo>
                      <a:pt x="48" y="590"/>
                    </a:lnTo>
                    <a:lnTo>
                      <a:pt x="41" y="559"/>
                    </a:lnTo>
                    <a:lnTo>
                      <a:pt x="33" y="508"/>
                    </a:lnTo>
                    <a:lnTo>
                      <a:pt x="30" y="457"/>
                    </a:lnTo>
                    <a:lnTo>
                      <a:pt x="32" y="409"/>
                    </a:lnTo>
                    <a:lnTo>
                      <a:pt x="41" y="362"/>
                    </a:lnTo>
                    <a:lnTo>
                      <a:pt x="52" y="322"/>
                    </a:lnTo>
                    <a:lnTo>
                      <a:pt x="68" y="284"/>
                    </a:lnTo>
                    <a:lnTo>
                      <a:pt x="87" y="249"/>
                    </a:lnTo>
                    <a:lnTo>
                      <a:pt x="108" y="217"/>
                    </a:lnTo>
                    <a:lnTo>
                      <a:pt x="131" y="187"/>
                    </a:lnTo>
                    <a:lnTo>
                      <a:pt x="156" y="160"/>
                    </a:lnTo>
                    <a:lnTo>
                      <a:pt x="189" y="128"/>
                    </a:lnTo>
                    <a:lnTo>
                      <a:pt x="225" y="99"/>
                    </a:lnTo>
                    <a:lnTo>
                      <a:pt x="262" y="73"/>
                    </a:lnTo>
                    <a:lnTo>
                      <a:pt x="295" y="52"/>
                    </a:lnTo>
                    <a:lnTo>
                      <a:pt x="329" y="34"/>
                    </a:lnTo>
                    <a:lnTo>
                      <a:pt x="365" y="20"/>
                    </a:lnTo>
                    <a:lnTo>
                      <a:pt x="396" y="11"/>
                    </a:lnTo>
                    <a:lnTo>
                      <a:pt x="427" y="5"/>
                    </a:lnTo>
                    <a:lnTo>
                      <a:pt x="459" y="2"/>
                    </a:lnTo>
                    <a:lnTo>
                      <a:pt x="509" y="0"/>
                    </a:lnTo>
                    <a:close/>
                  </a:path>
                </a:pathLst>
              </a:custGeom>
              <a:grp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013" dirty="0">
                  <a:solidFill>
                    <a:schemeClr val="dk1"/>
                  </a:solidFill>
                  <a:latin typeface="Cabin"/>
                  <a:ea typeface="Cabin"/>
                  <a:cs typeface="Cabin"/>
                  <a:sym typeface="Cabin"/>
                </a:endParaRPr>
              </a:p>
            </p:txBody>
          </p:sp>
          <p:sp>
            <p:nvSpPr>
              <p:cNvPr id="74" name="Google Shape;298;p35">
                <a:extLst>
                  <a:ext uri="{FF2B5EF4-FFF2-40B4-BE49-F238E27FC236}">
                    <a16:creationId xmlns:a16="http://schemas.microsoft.com/office/drawing/2014/main" id="{4D7BEF5B-1309-41BA-9AE4-DBAF7E15767B}"/>
                  </a:ext>
                </a:extLst>
              </p:cNvPr>
              <p:cNvSpPr/>
              <p:nvPr/>
            </p:nvSpPr>
            <p:spPr>
              <a:xfrm>
                <a:off x="3851" y="2357"/>
                <a:ext cx="534" cy="288"/>
              </a:xfrm>
              <a:custGeom>
                <a:avLst/>
                <a:gdLst/>
                <a:ahLst/>
                <a:cxnLst/>
                <a:rect l="l" t="t" r="r" b="b"/>
                <a:pathLst>
                  <a:path w="1602" h="863" extrusionOk="0">
                    <a:moveTo>
                      <a:pt x="460" y="0"/>
                    </a:moveTo>
                    <a:lnTo>
                      <a:pt x="595" y="424"/>
                    </a:lnTo>
                    <a:lnTo>
                      <a:pt x="620" y="505"/>
                    </a:lnTo>
                    <a:lnTo>
                      <a:pt x="620" y="504"/>
                    </a:lnTo>
                    <a:lnTo>
                      <a:pt x="642" y="572"/>
                    </a:lnTo>
                    <a:lnTo>
                      <a:pt x="713" y="370"/>
                    </a:lnTo>
                    <a:lnTo>
                      <a:pt x="689" y="335"/>
                    </a:lnTo>
                    <a:lnTo>
                      <a:pt x="671" y="304"/>
                    </a:lnTo>
                    <a:lnTo>
                      <a:pt x="658" y="277"/>
                    </a:lnTo>
                    <a:lnTo>
                      <a:pt x="650" y="252"/>
                    </a:lnTo>
                    <a:lnTo>
                      <a:pt x="645" y="230"/>
                    </a:lnTo>
                    <a:lnTo>
                      <a:pt x="643" y="211"/>
                    </a:lnTo>
                    <a:lnTo>
                      <a:pt x="646" y="195"/>
                    </a:lnTo>
                    <a:lnTo>
                      <a:pt x="650" y="180"/>
                    </a:lnTo>
                    <a:lnTo>
                      <a:pt x="657" y="169"/>
                    </a:lnTo>
                    <a:lnTo>
                      <a:pt x="666" y="159"/>
                    </a:lnTo>
                    <a:lnTo>
                      <a:pt x="677" y="151"/>
                    </a:lnTo>
                    <a:lnTo>
                      <a:pt x="688" y="145"/>
                    </a:lnTo>
                    <a:lnTo>
                      <a:pt x="699" y="140"/>
                    </a:lnTo>
                    <a:lnTo>
                      <a:pt x="711" y="136"/>
                    </a:lnTo>
                    <a:lnTo>
                      <a:pt x="723" y="133"/>
                    </a:lnTo>
                    <a:lnTo>
                      <a:pt x="732" y="132"/>
                    </a:lnTo>
                    <a:lnTo>
                      <a:pt x="742" y="131"/>
                    </a:lnTo>
                    <a:lnTo>
                      <a:pt x="750" y="130"/>
                    </a:lnTo>
                    <a:lnTo>
                      <a:pt x="756" y="130"/>
                    </a:lnTo>
                    <a:lnTo>
                      <a:pt x="758" y="130"/>
                    </a:lnTo>
                    <a:lnTo>
                      <a:pt x="762" y="130"/>
                    </a:lnTo>
                    <a:lnTo>
                      <a:pt x="768" y="130"/>
                    </a:lnTo>
                    <a:lnTo>
                      <a:pt x="776" y="131"/>
                    </a:lnTo>
                    <a:lnTo>
                      <a:pt x="786" y="132"/>
                    </a:lnTo>
                    <a:lnTo>
                      <a:pt x="796" y="133"/>
                    </a:lnTo>
                    <a:lnTo>
                      <a:pt x="807" y="136"/>
                    </a:lnTo>
                    <a:lnTo>
                      <a:pt x="819" y="140"/>
                    </a:lnTo>
                    <a:lnTo>
                      <a:pt x="830" y="145"/>
                    </a:lnTo>
                    <a:lnTo>
                      <a:pt x="841" y="151"/>
                    </a:lnTo>
                    <a:lnTo>
                      <a:pt x="853" y="159"/>
                    </a:lnTo>
                    <a:lnTo>
                      <a:pt x="861" y="169"/>
                    </a:lnTo>
                    <a:lnTo>
                      <a:pt x="867" y="180"/>
                    </a:lnTo>
                    <a:lnTo>
                      <a:pt x="872" y="195"/>
                    </a:lnTo>
                    <a:lnTo>
                      <a:pt x="875" y="211"/>
                    </a:lnTo>
                    <a:lnTo>
                      <a:pt x="874" y="230"/>
                    </a:lnTo>
                    <a:lnTo>
                      <a:pt x="869" y="252"/>
                    </a:lnTo>
                    <a:lnTo>
                      <a:pt x="860" y="277"/>
                    </a:lnTo>
                    <a:lnTo>
                      <a:pt x="848" y="304"/>
                    </a:lnTo>
                    <a:lnTo>
                      <a:pt x="829" y="335"/>
                    </a:lnTo>
                    <a:lnTo>
                      <a:pt x="805" y="370"/>
                    </a:lnTo>
                    <a:lnTo>
                      <a:pt x="876" y="572"/>
                    </a:lnTo>
                    <a:lnTo>
                      <a:pt x="898" y="504"/>
                    </a:lnTo>
                    <a:lnTo>
                      <a:pt x="898" y="505"/>
                    </a:lnTo>
                    <a:lnTo>
                      <a:pt x="923" y="424"/>
                    </a:lnTo>
                    <a:lnTo>
                      <a:pt x="1058" y="0"/>
                    </a:lnTo>
                    <a:lnTo>
                      <a:pt x="1060" y="2"/>
                    </a:lnTo>
                    <a:lnTo>
                      <a:pt x="1068" y="7"/>
                    </a:lnTo>
                    <a:lnTo>
                      <a:pt x="1080" y="15"/>
                    </a:lnTo>
                    <a:lnTo>
                      <a:pt x="1096" y="26"/>
                    </a:lnTo>
                    <a:lnTo>
                      <a:pt x="1117" y="38"/>
                    </a:lnTo>
                    <a:lnTo>
                      <a:pt x="1142" y="52"/>
                    </a:lnTo>
                    <a:lnTo>
                      <a:pt x="1169" y="68"/>
                    </a:lnTo>
                    <a:lnTo>
                      <a:pt x="1201" y="84"/>
                    </a:lnTo>
                    <a:lnTo>
                      <a:pt x="1235" y="100"/>
                    </a:lnTo>
                    <a:lnTo>
                      <a:pt x="1272" y="116"/>
                    </a:lnTo>
                    <a:lnTo>
                      <a:pt x="1312" y="133"/>
                    </a:lnTo>
                    <a:lnTo>
                      <a:pt x="1352" y="148"/>
                    </a:lnTo>
                    <a:lnTo>
                      <a:pt x="1396" y="162"/>
                    </a:lnTo>
                    <a:lnTo>
                      <a:pt x="1440" y="175"/>
                    </a:lnTo>
                    <a:lnTo>
                      <a:pt x="1472" y="185"/>
                    </a:lnTo>
                    <a:lnTo>
                      <a:pt x="1500" y="200"/>
                    </a:lnTo>
                    <a:lnTo>
                      <a:pt x="1523" y="218"/>
                    </a:lnTo>
                    <a:lnTo>
                      <a:pt x="1542" y="239"/>
                    </a:lnTo>
                    <a:lnTo>
                      <a:pt x="1558" y="262"/>
                    </a:lnTo>
                    <a:lnTo>
                      <a:pt x="1571" y="286"/>
                    </a:lnTo>
                    <a:lnTo>
                      <a:pt x="1581" y="312"/>
                    </a:lnTo>
                    <a:lnTo>
                      <a:pt x="1590" y="339"/>
                    </a:lnTo>
                    <a:lnTo>
                      <a:pt x="1595" y="366"/>
                    </a:lnTo>
                    <a:lnTo>
                      <a:pt x="1599" y="392"/>
                    </a:lnTo>
                    <a:lnTo>
                      <a:pt x="1601" y="418"/>
                    </a:lnTo>
                    <a:lnTo>
                      <a:pt x="1602" y="443"/>
                    </a:lnTo>
                    <a:lnTo>
                      <a:pt x="1602" y="466"/>
                    </a:lnTo>
                    <a:lnTo>
                      <a:pt x="1601" y="487"/>
                    </a:lnTo>
                    <a:lnTo>
                      <a:pt x="1601" y="491"/>
                    </a:lnTo>
                    <a:lnTo>
                      <a:pt x="1600" y="504"/>
                    </a:lnTo>
                    <a:lnTo>
                      <a:pt x="1599" y="521"/>
                    </a:lnTo>
                    <a:lnTo>
                      <a:pt x="1597" y="543"/>
                    </a:lnTo>
                    <a:lnTo>
                      <a:pt x="1595" y="568"/>
                    </a:lnTo>
                    <a:lnTo>
                      <a:pt x="1592" y="594"/>
                    </a:lnTo>
                    <a:lnTo>
                      <a:pt x="1589" y="619"/>
                    </a:lnTo>
                    <a:lnTo>
                      <a:pt x="1586" y="642"/>
                    </a:lnTo>
                    <a:lnTo>
                      <a:pt x="1584" y="663"/>
                    </a:lnTo>
                    <a:lnTo>
                      <a:pt x="1580" y="664"/>
                    </a:lnTo>
                    <a:lnTo>
                      <a:pt x="1571" y="669"/>
                    </a:lnTo>
                    <a:lnTo>
                      <a:pt x="1558" y="678"/>
                    </a:lnTo>
                    <a:lnTo>
                      <a:pt x="1539" y="688"/>
                    </a:lnTo>
                    <a:lnTo>
                      <a:pt x="1514" y="700"/>
                    </a:lnTo>
                    <a:lnTo>
                      <a:pt x="1485" y="715"/>
                    </a:lnTo>
                    <a:lnTo>
                      <a:pt x="1449" y="730"/>
                    </a:lnTo>
                    <a:lnTo>
                      <a:pt x="1409" y="746"/>
                    </a:lnTo>
                    <a:lnTo>
                      <a:pt x="1365" y="762"/>
                    </a:lnTo>
                    <a:lnTo>
                      <a:pt x="1315" y="780"/>
                    </a:lnTo>
                    <a:lnTo>
                      <a:pt x="1261" y="796"/>
                    </a:lnTo>
                    <a:lnTo>
                      <a:pt x="1203" y="811"/>
                    </a:lnTo>
                    <a:lnTo>
                      <a:pt x="1140" y="825"/>
                    </a:lnTo>
                    <a:lnTo>
                      <a:pt x="1071" y="838"/>
                    </a:lnTo>
                    <a:lnTo>
                      <a:pt x="1000" y="848"/>
                    </a:lnTo>
                    <a:lnTo>
                      <a:pt x="924" y="856"/>
                    </a:lnTo>
                    <a:lnTo>
                      <a:pt x="844" y="861"/>
                    </a:lnTo>
                    <a:lnTo>
                      <a:pt x="760" y="863"/>
                    </a:lnTo>
                    <a:lnTo>
                      <a:pt x="678" y="861"/>
                    </a:lnTo>
                    <a:lnTo>
                      <a:pt x="600" y="856"/>
                    </a:lnTo>
                    <a:lnTo>
                      <a:pt x="601" y="842"/>
                    </a:lnTo>
                    <a:lnTo>
                      <a:pt x="603" y="832"/>
                    </a:lnTo>
                    <a:lnTo>
                      <a:pt x="603" y="825"/>
                    </a:lnTo>
                    <a:lnTo>
                      <a:pt x="604" y="766"/>
                    </a:lnTo>
                    <a:lnTo>
                      <a:pt x="601" y="709"/>
                    </a:lnTo>
                    <a:lnTo>
                      <a:pt x="594" y="656"/>
                    </a:lnTo>
                    <a:lnTo>
                      <a:pt x="583" y="606"/>
                    </a:lnTo>
                    <a:lnTo>
                      <a:pt x="567" y="561"/>
                    </a:lnTo>
                    <a:lnTo>
                      <a:pt x="546" y="520"/>
                    </a:lnTo>
                    <a:lnTo>
                      <a:pt x="522" y="481"/>
                    </a:lnTo>
                    <a:lnTo>
                      <a:pt x="494" y="448"/>
                    </a:lnTo>
                    <a:lnTo>
                      <a:pt x="460" y="419"/>
                    </a:lnTo>
                    <a:lnTo>
                      <a:pt x="424" y="395"/>
                    </a:lnTo>
                    <a:lnTo>
                      <a:pt x="385" y="376"/>
                    </a:lnTo>
                    <a:lnTo>
                      <a:pt x="340" y="362"/>
                    </a:lnTo>
                    <a:lnTo>
                      <a:pt x="286" y="346"/>
                    </a:lnTo>
                    <a:lnTo>
                      <a:pt x="234" y="328"/>
                    </a:lnTo>
                    <a:lnTo>
                      <a:pt x="184" y="309"/>
                    </a:lnTo>
                    <a:lnTo>
                      <a:pt x="139" y="288"/>
                    </a:lnTo>
                    <a:lnTo>
                      <a:pt x="97" y="268"/>
                    </a:lnTo>
                    <a:lnTo>
                      <a:pt x="59" y="249"/>
                    </a:lnTo>
                    <a:lnTo>
                      <a:pt x="27" y="230"/>
                    </a:lnTo>
                    <a:lnTo>
                      <a:pt x="0" y="214"/>
                    </a:lnTo>
                    <a:lnTo>
                      <a:pt x="22" y="198"/>
                    </a:lnTo>
                    <a:lnTo>
                      <a:pt x="48" y="185"/>
                    </a:lnTo>
                    <a:lnTo>
                      <a:pt x="78" y="175"/>
                    </a:lnTo>
                    <a:lnTo>
                      <a:pt x="123" y="162"/>
                    </a:lnTo>
                    <a:lnTo>
                      <a:pt x="166" y="148"/>
                    </a:lnTo>
                    <a:lnTo>
                      <a:pt x="207" y="133"/>
                    </a:lnTo>
                    <a:lnTo>
                      <a:pt x="246" y="116"/>
                    </a:lnTo>
                    <a:lnTo>
                      <a:pt x="283" y="100"/>
                    </a:lnTo>
                    <a:lnTo>
                      <a:pt x="317" y="84"/>
                    </a:lnTo>
                    <a:lnTo>
                      <a:pt x="349" y="68"/>
                    </a:lnTo>
                    <a:lnTo>
                      <a:pt x="376" y="52"/>
                    </a:lnTo>
                    <a:lnTo>
                      <a:pt x="401" y="38"/>
                    </a:lnTo>
                    <a:lnTo>
                      <a:pt x="422" y="26"/>
                    </a:lnTo>
                    <a:lnTo>
                      <a:pt x="438" y="15"/>
                    </a:lnTo>
                    <a:lnTo>
                      <a:pt x="450" y="7"/>
                    </a:lnTo>
                    <a:lnTo>
                      <a:pt x="458" y="2"/>
                    </a:lnTo>
                    <a:lnTo>
                      <a:pt x="460" y="0"/>
                    </a:lnTo>
                    <a:close/>
                  </a:path>
                </a:pathLst>
              </a:custGeom>
              <a:grp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013" dirty="0">
                  <a:solidFill>
                    <a:schemeClr val="dk1"/>
                  </a:solidFill>
                  <a:latin typeface="Cabin"/>
                  <a:ea typeface="Cabin"/>
                  <a:cs typeface="Cabin"/>
                  <a:sym typeface="Cabin"/>
                </a:endParaRPr>
              </a:p>
            </p:txBody>
          </p:sp>
          <p:sp>
            <p:nvSpPr>
              <p:cNvPr id="75" name="Google Shape;299;p35">
                <a:extLst>
                  <a:ext uri="{FF2B5EF4-FFF2-40B4-BE49-F238E27FC236}">
                    <a16:creationId xmlns:a16="http://schemas.microsoft.com/office/drawing/2014/main" id="{555D05AC-910D-4459-A1C7-30126050B756}"/>
                  </a:ext>
                </a:extLst>
              </p:cNvPr>
              <p:cNvSpPr/>
              <p:nvPr/>
            </p:nvSpPr>
            <p:spPr>
              <a:xfrm>
                <a:off x="3025" y="2357"/>
                <a:ext cx="534" cy="288"/>
              </a:xfrm>
              <a:custGeom>
                <a:avLst/>
                <a:gdLst/>
                <a:ahLst/>
                <a:cxnLst/>
                <a:rect l="l" t="t" r="r" b="b"/>
                <a:pathLst>
                  <a:path w="1601" h="864" extrusionOk="0">
                    <a:moveTo>
                      <a:pt x="543" y="0"/>
                    </a:moveTo>
                    <a:lnTo>
                      <a:pt x="678" y="424"/>
                    </a:lnTo>
                    <a:lnTo>
                      <a:pt x="703" y="505"/>
                    </a:lnTo>
                    <a:lnTo>
                      <a:pt x="703" y="504"/>
                    </a:lnTo>
                    <a:lnTo>
                      <a:pt x="725" y="572"/>
                    </a:lnTo>
                    <a:lnTo>
                      <a:pt x="796" y="370"/>
                    </a:lnTo>
                    <a:lnTo>
                      <a:pt x="772" y="335"/>
                    </a:lnTo>
                    <a:lnTo>
                      <a:pt x="753" y="304"/>
                    </a:lnTo>
                    <a:lnTo>
                      <a:pt x="741" y="277"/>
                    </a:lnTo>
                    <a:lnTo>
                      <a:pt x="732" y="252"/>
                    </a:lnTo>
                    <a:lnTo>
                      <a:pt x="728" y="230"/>
                    </a:lnTo>
                    <a:lnTo>
                      <a:pt x="726" y="211"/>
                    </a:lnTo>
                    <a:lnTo>
                      <a:pt x="729" y="195"/>
                    </a:lnTo>
                    <a:lnTo>
                      <a:pt x="734" y="180"/>
                    </a:lnTo>
                    <a:lnTo>
                      <a:pt x="740" y="169"/>
                    </a:lnTo>
                    <a:lnTo>
                      <a:pt x="749" y="159"/>
                    </a:lnTo>
                    <a:lnTo>
                      <a:pt x="760" y="151"/>
                    </a:lnTo>
                    <a:lnTo>
                      <a:pt x="771" y="145"/>
                    </a:lnTo>
                    <a:lnTo>
                      <a:pt x="782" y="140"/>
                    </a:lnTo>
                    <a:lnTo>
                      <a:pt x="794" y="136"/>
                    </a:lnTo>
                    <a:lnTo>
                      <a:pt x="805" y="133"/>
                    </a:lnTo>
                    <a:lnTo>
                      <a:pt x="817" y="132"/>
                    </a:lnTo>
                    <a:lnTo>
                      <a:pt x="825" y="131"/>
                    </a:lnTo>
                    <a:lnTo>
                      <a:pt x="833" y="130"/>
                    </a:lnTo>
                    <a:lnTo>
                      <a:pt x="839" y="130"/>
                    </a:lnTo>
                    <a:lnTo>
                      <a:pt x="843" y="130"/>
                    </a:lnTo>
                    <a:lnTo>
                      <a:pt x="845" y="130"/>
                    </a:lnTo>
                    <a:lnTo>
                      <a:pt x="851" y="130"/>
                    </a:lnTo>
                    <a:lnTo>
                      <a:pt x="859" y="131"/>
                    </a:lnTo>
                    <a:lnTo>
                      <a:pt x="869" y="132"/>
                    </a:lnTo>
                    <a:lnTo>
                      <a:pt x="878" y="133"/>
                    </a:lnTo>
                    <a:lnTo>
                      <a:pt x="890" y="136"/>
                    </a:lnTo>
                    <a:lnTo>
                      <a:pt x="902" y="140"/>
                    </a:lnTo>
                    <a:lnTo>
                      <a:pt x="913" y="145"/>
                    </a:lnTo>
                    <a:lnTo>
                      <a:pt x="924" y="151"/>
                    </a:lnTo>
                    <a:lnTo>
                      <a:pt x="935" y="159"/>
                    </a:lnTo>
                    <a:lnTo>
                      <a:pt x="944" y="169"/>
                    </a:lnTo>
                    <a:lnTo>
                      <a:pt x="951" y="180"/>
                    </a:lnTo>
                    <a:lnTo>
                      <a:pt x="955" y="195"/>
                    </a:lnTo>
                    <a:lnTo>
                      <a:pt x="958" y="211"/>
                    </a:lnTo>
                    <a:lnTo>
                      <a:pt x="956" y="230"/>
                    </a:lnTo>
                    <a:lnTo>
                      <a:pt x="951" y="252"/>
                    </a:lnTo>
                    <a:lnTo>
                      <a:pt x="943" y="277"/>
                    </a:lnTo>
                    <a:lnTo>
                      <a:pt x="930" y="304"/>
                    </a:lnTo>
                    <a:lnTo>
                      <a:pt x="912" y="335"/>
                    </a:lnTo>
                    <a:lnTo>
                      <a:pt x="888" y="370"/>
                    </a:lnTo>
                    <a:lnTo>
                      <a:pt x="960" y="572"/>
                    </a:lnTo>
                    <a:lnTo>
                      <a:pt x="981" y="504"/>
                    </a:lnTo>
                    <a:lnTo>
                      <a:pt x="981" y="505"/>
                    </a:lnTo>
                    <a:lnTo>
                      <a:pt x="1006" y="424"/>
                    </a:lnTo>
                    <a:lnTo>
                      <a:pt x="1141" y="0"/>
                    </a:lnTo>
                    <a:lnTo>
                      <a:pt x="1143" y="2"/>
                    </a:lnTo>
                    <a:lnTo>
                      <a:pt x="1151" y="7"/>
                    </a:lnTo>
                    <a:lnTo>
                      <a:pt x="1163" y="15"/>
                    </a:lnTo>
                    <a:lnTo>
                      <a:pt x="1179" y="26"/>
                    </a:lnTo>
                    <a:lnTo>
                      <a:pt x="1200" y="38"/>
                    </a:lnTo>
                    <a:lnTo>
                      <a:pt x="1225" y="52"/>
                    </a:lnTo>
                    <a:lnTo>
                      <a:pt x="1252" y="68"/>
                    </a:lnTo>
                    <a:lnTo>
                      <a:pt x="1284" y="84"/>
                    </a:lnTo>
                    <a:lnTo>
                      <a:pt x="1318" y="100"/>
                    </a:lnTo>
                    <a:lnTo>
                      <a:pt x="1355" y="116"/>
                    </a:lnTo>
                    <a:lnTo>
                      <a:pt x="1394" y="133"/>
                    </a:lnTo>
                    <a:lnTo>
                      <a:pt x="1435" y="148"/>
                    </a:lnTo>
                    <a:lnTo>
                      <a:pt x="1479" y="162"/>
                    </a:lnTo>
                    <a:lnTo>
                      <a:pt x="1523" y="175"/>
                    </a:lnTo>
                    <a:lnTo>
                      <a:pt x="1553" y="184"/>
                    </a:lnTo>
                    <a:lnTo>
                      <a:pt x="1579" y="198"/>
                    </a:lnTo>
                    <a:lnTo>
                      <a:pt x="1601" y="214"/>
                    </a:lnTo>
                    <a:lnTo>
                      <a:pt x="1574" y="230"/>
                    </a:lnTo>
                    <a:lnTo>
                      <a:pt x="1542" y="249"/>
                    </a:lnTo>
                    <a:lnTo>
                      <a:pt x="1503" y="268"/>
                    </a:lnTo>
                    <a:lnTo>
                      <a:pt x="1461" y="288"/>
                    </a:lnTo>
                    <a:lnTo>
                      <a:pt x="1415" y="309"/>
                    </a:lnTo>
                    <a:lnTo>
                      <a:pt x="1366" y="328"/>
                    </a:lnTo>
                    <a:lnTo>
                      <a:pt x="1314" y="346"/>
                    </a:lnTo>
                    <a:lnTo>
                      <a:pt x="1261" y="362"/>
                    </a:lnTo>
                    <a:lnTo>
                      <a:pt x="1217" y="376"/>
                    </a:lnTo>
                    <a:lnTo>
                      <a:pt x="1177" y="395"/>
                    </a:lnTo>
                    <a:lnTo>
                      <a:pt x="1141" y="419"/>
                    </a:lnTo>
                    <a:lnTo>
                      <a:pt x="1109" y="448"/>
                    </a:lnTo>
                    <a:lnTo>
                      <a:pt x="1080" y="481"/>
                    </a:lnTo>
                    <a:lnTo>
                      <a:pt x="1055" y="520"/>
                    </a:lnTo>
                    <a:lnTo>
                      <a:pt x="1036" y="562"/>
                    </a:lnTo>
                    <a:lnTo>
                      <a:pt x="1020" y="608"/>
                    </a:lnTo>
                    <a:lnTo>
                      <a:pt x="1007" y="657"/>
                    </a:lnTo>
                    <a:lnTo>
                      <a:pt x="1001" y="710"/>
                    </a:lnTo>
                    <a:lnTo>
                      <a:pt x="998" y="766"/>
                    </a:lnTo>
                    <a:lnTo>
                      <a:pt x="1001" y="827"/>
                    </a:lnTo>
                    <a:lnTo>
                      <a:pt x="1001" y="833"/>
                    </a:lnTo>
                    <a:lnTo>
                      <a:pt x="1001" y="843"/>
                    </a:lnTo>
                    <a:lnTo>
                      <a:pt x="1003" y="858"/>
                    </a:lnTo>
                    <a:lnTo>
                      <a:pt x="924" y="863"/>
                    </a:lnTo>
                    <a:lnTo>
                      <a:pt x="843" y="864"/>
                    </a:lnTo>
                    <a:lnTo>
                      <a:pt x="758" y="863"/>
                    </a:lnTo>
                    <a:lnTo>
                      <a:pt x="679" y="856"/>
                    </a:lnTo>
                    <a:lnTo>
                      <a:pt x="603" y="849"/>
                    </a:lnTo>
                    <a:lnTo>
                      <a:pt x="531" y="839"/>
                    </a:lnTo>
                    <a:lnTo>
                      <a:pt x="464" y="825"/>
                    </a:lnTo>
                    <a:lnTo>
                      <a:pt x="400" y="812"/>
                    </a:lnTo>
                    <a:lnTo>
                      <a:pt x="341" y="797"/>
                    </a:lnTo>
                    <a:lnTo>
                      <a:pt x="287" y="781"/>
                    </a:lnTo>
                    <a:lnTo>
                      <a:pt x="238" y="764"/>
                    </a:lnTo>
                    <a:lnTo>
                      <a:pt x="193" y="747"/>
                    </a:lnTo>
                    <a:lnTo>
                      <a:pt x="153" y="731"/>
                    </a:lnTo>
                    <a:lnTo>
                      <a:pt x="119" y="715"/>
                    </a:lnTo>
                    <a:lnTo>
                      <a:pt x="89" y="702"/>
                    </a:lnTo>
                    <a:lnTo>
                      <a:pt x="64" y="689"/>
                    </a:lnTo>
                    <a:lnTo>
                      <a:pt x="45" y="678"/>
                    </a:lnTo>
                    <a:lnTo>
                      <a:pt x="31" y="671"/>
                    </a:lnTo>
                    <a:lnTo>
                      <a:pt x="22" y="666"/>
                    </a:lnTo>
                    <a:lnTo>
                      <a:pt x="20" y="663"/>
                    </a:lnTo>
                    <a:lnTo>
                      <a:pt x="16" y="643"/>
                    </a:lnTo>
                    <a:lnTo>
                      <a:pt x="14" y="620"/>
                    </a:lnTo>
                    <a:lnTo>
                      <a:pt x="11" y="594"/>
                    </a:lnTo>
                    <a:lnTo>
                      <a:pt x="9" y="568"/>
                    </a:lnTo>
                    <a:lnTo>
                      <a:pt x="6" y="543"/>
                    </a:lnTo>
                    <a:lnTo>
                      <a:pt x="4" y="521"/>
                    </a:lnTo>
                    <a:lnTo>
                      <a:pt x="2" y="504"/>
                    </a:lnTo>
                    <a:lnTo>
                      <a:pt x="1" y="492"/>
                    </a:lnTo>
                    <a:lnTo>
                      <a:pt x="1" y="487"/>
                    </a:lnTo>
                    <a:lnTo>
                      <a:pt x="0" y="466"/>
                    </a:lnTo>
                    <a:lnTo>
                      <a:pt x="0" y="444"/>
                    </a:lnTo>
                    <a:lnTo>
                      <a:pt x="1" y="419"/>
                    </a:lnTo>
                    <a:lnTo>
                      <a:pt x="2" y="393"/>
                    </a:lnTo>
                    <a:lnTo>
                      <a:pt x="6" y="366"/>
                    </a:lnTo>
                    <a:lnTo>
                      <a:pt x="12" y="339"/>
                    </a:lnTo>
                    <a:lnTo>
                      <a:pt x="20" y="313"/>
                    </a:lnTo>
                    <a:lnTo>
                      <a:pt x="30" y="287"/>
                    </a:lnTo>
                    <a:lnTo>
                      <a:pt x="43" y="262"/>
                    </a:lnTo>
                    <a:lnTo>
                      <a:pt x="59" y="239"/>
                    </a:lnTo>
                    <a:lnTo>
                      <a:pt x="78" y="218"/>
                    </a:lnTo>
                    <a:lnTo>
                      <a:pt x="101" y="200"/>
                    </a:lnTo>
                    <a:lnTo>
                      <a:pt x="129" y="185"/>
                    </a:lnTo>
                    <a:lnTo>
                      <a:pt x="161" y="175"/>
                    </a:lnTo>
                    <a:lnTo>
                      <a:pt x="205" y="162"/>
                    </a:lnTo>
                    <a:lnTo>
                      <a:pt x="249" y="148"/>
                    </a:lnTo>
                    <a:lnTo>
                      <a:pt x="290" y="133"/>
                    </a:lnTo>
                    <a:lnTo>
                      <a:pt x="329" y="116"/>
                    </a:lnTo>
                    <a:lnTo>
                      <a:pt x="366" y="100"/>
                    </a:lnTo>
                    <a:lnTo>
                      <a:pt x="400" y="84"/>
                    </a:lnTo>
                    <a:lnTo>
                      <a:pt x="432" y="68"/>
                    </a:lnTo>
                    <a:lnTo>
                      <a:pt x="459" y="52"/>
                    </a:lnTo>
                    <a:lnTo>
                      <a:pt x="484" y="38"/>
                    </a:lnTo>
                    <a:lnTo>
                      <a:pt x="505" y="26"/>
                    </a:lnTo>
                    <a:lnTo>
                      <a:pt x="521" y="15"/>
                    </a:lnTo>
                    <a:lnTo>
                      <a:pt x="533" y="7"/>
                    </a:lnTo>
                    <a:lnTo>
                      <a:pt x="541" y="2"/>
                    </a:lnTo>
                    <a:lnTo>
                      <a:pt x="543" y="0"/>
                    </a:lnTo>
                    <a:close/>
                  </a:path>
                </a:pathLst>
              </a:custGeom>
              <a:grp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013" dirty="0">
                  <a:solidFill>
                    <a:schemeClr val="dk1"/>
                  </a:solidFill>
                  <a:latin typeface="Cabin"/>
                  <a:ea typeface="Cabin"/>
                  <a:cs typeface="Cabin"/>
                  <a:sym typeface="Cabin"/>
                </a:endParaRPr>
              </a:p>
            </p:txBody>
          </p:sp>
          <p:sp>
            <p:nvSpPr>
              <p:cNvPr id="76" name="Google Shape;300;p35">
                <a:extLst>
                  <a:ext uri="{FF2B5EF4-FFF2-40B4-BE49-F238E27FC236}">
                    <a16:creationId xmlns:a16="http://schemas.microsoft.com/office/drawing/2014/main" id="{5B83CD82-96C5-491E-B9A2-6D0EB96AD190}"/>
                  </a:ext>
                </a:extLst>
              </p:cNvPr>
              <p:cNvSpPr/>
              <p:nvPr/>
            </p:nvSpPr>
            <p:spPr>
              <a:xfrm>
                <a:off x="3396" y="2451"/>
                <a:ext cx="616" cy="296"/>
              </a:xfrm>
              <a:custGeom>
                <a:avLst/>
                <a:gdLst/>
                <a:ahLst/>
                <a:cxnLst/>
                <a:rect l="l" t="t" r="r" b="b"/>
                <a:pathLst>
                  <a:path w="1850" h="888" extrusionOk="0">
                    <a:moveTo>
                      <a:pt x="597" y="0"/>
                    </a:moveTo>
                    <a:lnTo>
                      <a:pt x="744" y="466"/>
                    </a:lnTo>
                    <a:lnTo>
                      <a:pt x="771" y="554"/>
                    </a:lnTo>
                    <a:lnTo>
                      <a:pt x="771" y="552"/>
                    </a:lnTo>
                    <a:lnTo>
                      <a:pt x="796" y="627"/>
                    </a:lnTo>
                    <a:lnTo>
                      <a:pt x="874" y="406"/>
                    </a:lnTo>
                    <a:lnTo>
                      <a:pt x="849" y="370"/>
                    </a:lnTo>
                    <a:lnTo>
                      <a:pt x="829" y="337"/>
                    </a:lnTo>
                    <a:lnTo>
                      <a:pt x="816" y="308"/>
                    </a:lnTo>
                    <a:lnTo>
                      <a:pt x="806" y="281"/>
                    </a:lnTo>
                    <a:lnTo>
                      <a:pt x="801" y="258"/>
                    </a:lnTo>
                    <a:lnTo>
                      <a:pt x="798" y="238"/>
                    </a:lnTo>
                    <a:lnTo>
                      <a:pt x="800" y="219"/>
                    </a:lnTo>
                    <a:lnTo>
                      <a:pt x="803" y="204"/>
                    </a:lnTo>
                    <a:lnTo>
                      <a:pt x="809" y="191"/>
                    </a:lnTo>
                    <a:lnTo>
                      <a:pt x="818" y="180"/>
                    </a:lnTo>
                    <a:lnTo>
                      <a:pt x="828" y="170"/>
                    </a:lnTo>
                    <a:lnTo>
                      <a:pt x="839" y="162"/>
                    </a:lnTo>
                    <a:lnTo>
                      <a:pt x="852" y="156"/>
                    </a:lnTo>
                    <a:lnTo>
                      <a:pt x="864" y="152"/>
                    </a:lnTo>
                    <a:lnTo>
                      <a:pt x="876" y="149"/>
                    </a:lnTo>
                    <a:lnTo>
                      <a:pt x="887" y="146"/>
                    </a:lnTo>
                    <a:lnTo>
                      <a:pt x="899" y="145"/>
                    </a:lnTo>
                    <a:lnTo>
                      <a:pt x="908" y="144"/>
                    </a:lnTo>
                    <a:lnTo>
                      <a:pt x="916" y="143"/>
                    </a:lnTo>
                    <a:lnTo>
                      <a:pt x="922" y="143"/>
                    </a:lnTo>
                    <a:lnTo>
                      <a:pt x="925" y="143"/>
                    </a:lnTo>
                    <a:lnTo>
                      <a:pt x="928" y="143"/>
                    </a:lnTo>
                    <a:lnTo>
                      <a:pt x="934" y="144"/>
                    </a:lnTo>
                    <a:lnTo>
                      <a:pt x="942" y="144"/>
                    </a:lnTo>
                    <a:lnTo>
                      <a:pt x="952" y="145"/>
                    </a:lnTo>
                    <a:lnTo>
                      <a:pt x="963" y="146"/>
                    </a:lnTo>
                    <a:lnTo>
                      <a:pt x="974" y="149"/>
                    </a:lnTo>
                    <a:lnTo>
                      <a:pt x="986" y="152"/>
                    </a:lnTo>
                    <a:lnTo>
                      <a:pt x="999" y="157"/>
                    </a:lnTo>
                    <a:lnTo>
                      <a:pt x="1011" y="162"/>
                    </a:lnTo>
                    <a:lnTo>
                      <a:pt x="1022" y="171"/>
                    </a:lnTo>
                    <a:lnTo>
                      <a:pt x="1032" y="180"/>
                    </a:lnTo>
                    <a:lnTo>
                      <a:pt x="1041" y="191"/>
                    </a:lnTo>
                    <a:lnTo>
                      <a:pt x="1047" y="204"/>
                    </a:lnTo>
                    <a:lnTo>
                      <a:pt x="1051" y="221"/>
                    </a:lnTo>
                    <a:lnTo>
                      <a:pt x="1052" y="238"/>
                    </a:lnTo>
                    <a:lnTo>
                      <a:pt x="1050" y="259"/>
                    </a:lnTo>
                    <a:lnTo>
                      <a:pt x="1045" y="281"/>
                    </a:lnTo>
                    <a:lnTo>
                      <a:pt x="1035" y="308"/>
                    </a:lnTo>
                    <a:lnTo>
                      <a:pt x="1020" y="337"/>
                    </a:lnTo>
                    <a:lnTo>
                      <a:pt x="1001" y="370"/>
                    </a:lnTo>
                    <a:lnTo>
                      <a:pt x="977" y="406"/>
                    </a:lnTo>
                    <a:lnTo>
                      <a:pt x="1054" y="627"/>
                    </a:lnTo>
                    <a:lnTo>
                      <a:pt x="1078" y="552"/>
                    </a:lnTo>
                    <a:lnTo>
                      <a:pt x="1079" y="554"/>
                    </a:lnTo>
                    <a:lnTo>
                      <a:pt x="1106" y="466"/>
                    </a:lnTo>
                    <a:lnTo>
                      <a:pt x="1254" y="0"/>
                    </a:lnTo>
                    <a:lnTo>
                      <a:pt x="1256" y="3"/>
                    </a:lnTo>
                    <a:lnTo>
                      <a:pt x="1265" y="8"/>
                    </a:lnTo>
                    <a:lnTo>
                      <a:pt x="1278" y="16"/>
                    </a:lnTo>
                    <a:lnTo>
                      <a:pt x="1296" y="29"/>
                    </a:lnTo>
                    <a:lnTo>
                      <a:pt x="1319" y="42"/>
                    </a:lnTo>
                    <a:lnTo>
                      <a:pt x="1346" y="57"/>
                    </a:lnTo>
                    <a:lnTo>
                      <a:pt x="1377" y="74"/>
                    </a:lnTo>
                    <a:lnTo>
                      <a:pt x="1411" y="92"/>
                    </a:lnTo>
                    <a:lnTo>
                      <a:pt x="1449" y="110"/>
                    </a:lnTo>
                    <a:lnTo>
                      <a:pt x="1489" y="128"/>
                    </a:lnTo>
                    <a:lnTo>
                      <a:pt x="1532" y="146"/>
                    </a:lnTo>
                    <a:lnTo>
                      <a:pt x="1578" y="162"/>
                    </a:lnTo>
                    <a:lnTo>
                      <a:pt x="1625" y="178"/>
                    </a:lnTo>
                    <a:lnTo>
                      <a:pt x="1674" y="192"/>
                    </a:lnTo>
                    <a:lnTo>
                      <a:pt x="1709" y="204"/>
                    </a:lnTo>
                    <a:lnTo>
                      <a:pt x="1739" y="219"/>
                    </a:lnTo>
                    <a:lnTo>
                      <a:pt x="1765" y="239"/>
                    </a:lnTo>
                    <a:lnTo>
                      <a:pt x="1786" y="263"/>
                    </a:lnTo>
                    <a:lnTo>
                      <a:pt x="1803" y="287"/>
                    </a:lnTo>
                    <a:lnTo>
                      <a:pt x="1818" y="315"/>
                    </a:lnTo>
                    <a:lnTo>
                      <a:pt x="1829" y="343"/>
                    </a:lnTo>
                    <a:lnTo>
                      <a:pt x="1838" y="373"/>
                    </a:lnTo>
                    <a:lnTo>
                      <a:pt x="1844" y="403"/>
                    </a:lnTo>
                    <a:lnTo>
                      <a:pt x="1848" y="432"/>
                    </a:lnTo>
                    <a:lnTo>
                      <a:pt x="1849" y="461"/>
                    </a:lnTo>
                    <a:lnTo>
                      <a:pt x="1850" y="488"/>
                    </a:lnTo>
                    <a:lnTo>
                      <a:pt x="1850" y="514"/>
                    </a:lnTo>
                    <a:lnTo>
                      <a:pt x="1849" y="536"/>
                    </a:lnTo>
                    <a:lnTo>
                      <a:pt x="1848" y="540"/>
                    </a:lnTo>
                    <a:lnTo>
                      <a:pt x="1848" y="551"/>
                    </a:lnTo>
                    <a:lnTo>
                      <a:pt x="1846" y="567"/>
                    </a:lnTo>
                    <a:lnTo>
                      <a:pt x="1844" y="587"/>
                    </a:lnTo>
                    <a:lnTo>
                      <a:pt x="1841" y="611"/>
                    </a:lnTo>
                    <a:lnTo>
                      <a:pt x="1840" y="637"/>
                    </a:lnTo>
                    <a:lnTo>
                      <a:pt x="1836" y="663"/>
                    </a:lnTo>
                    <a:lnTo>
                      <a:pt x="1834" y="687"/>
                    </a:lnTo>
                    <a:lnTo>
                      <a:pt x="1831" y="710"/>
                    </a:lnTo>
                    <a:lnTo>
                      <a:pt x="1828" y="729"/>
                    </a:lnTo>
                    <a:lnTo>
                      <a:pt x="1825" y="732"/>
                    </a:lnTo>
                    <a:lnTo>
                      <a:pt x="1817" y="737"/>
                    </a:lnTo>
                    <a:lnTo>
                      <a:pt x="1802" y="745"/>
                    </a:lnTo>
                    <a:lnTo>
                      <a:pt x="1782" y="757"/>
                    </a:lnTo>
                    <a:lnTo>
                      <a:pt x="1756" y="769"/>
                    </a:lnTo>
                    <a:lnTo>
                      <a:pt x="1725" y="784"/>
                    </a:lnTo>
                    <a:lnTo>
                      <a:pt x="1688" y="801"/>
                    </a:lnTo>
                    <a:lnTo>
                      <a:pt x="1647" y="817"/>
                    </a:lnTo>
                    <a:lnTo>
                      <a:pt x="1600" y="836"/>
                    </a:lnTo>
                    <a:lnTo>
                      <a:pt x="1548" y="853"/>
                    </a:lnTo>
                    <a:lnTo>
                      <a:pt x="1491" y="871"/>
                    </a:lnTo>
                    <a:lnTo>
                      <a:pt x="1429" y="888"/>
                    </a:lnTo>
                    <a:lnTo>
                      <a:pt x="1402" y="859"/>
                    </a:lnTo>
                    <a:lnTo>
                      <a:pt x="1377" y="838"/>
                    </a:lnTo>
                    <a:lnTo>
                      <a:pt x="1350" y="823"/>
                    </a:lnTo>
                    <a:lnTo>
                      <a:pt x="1320" y="815"/>
                    </a:lnTo>
                    <a:lnTo>
                      <a:pt x="1288" y="811"/>
                    </a:lnTo>
                    <a:lnTo>
                      <a:pt x="1256" y="815"/>
                    </a:lnTo>
                    <a:lnTo>
                      <a:pt x="1224" y="825"/>
                    </a:lnTo>
                    <a:lnTo>
                      <a:pt x="1196" y="841"/>
                    </a:lnTo>
                    <a:lnTo>
                      <a:pt x="1160" y="867"/>
                    </a:lnTo>
                    <a:lnTo>
                      <a:pt x="1146" y="862"/>
                    </a:lnTo>
                    <a:lnTo>
                      <a:pt x="1140" y="819"/>
                    </a:lnTo>
                    <a:lnTo>
                      <a:pt x="1131" y="786"/>
                    </a:lnTo>
                    <a:lnTo>
                      <a:pt x="1118" y="758"/>
                    </a:lnTo>
                    <a:lnTo>
                      <a:pt x="1098" y="733"/>
                    </a:lnTo>
                    <a:lnTo>
                      <a:pt x="1073" y="712"/>
                    </a:lnTo>
                    <a:lnTo>
                      <a:pt x="1046" y="697"/>
                    </a:lnTo>
                    <a:lnTo>
                      <a:pt x="1015" y="687"/>
                    </a:lnTo>
                    <a:lnTo>
                      <a:pt x="983" y="684"/>
                    </a:lnTo>
                    <a:lnTo>
                      <a:pt x="868" y="684"/>
                    </a:lnTo>
                    <a:lnTo>
                      <a:pt x="834" y="686"/>
                    </a:lnTo>
                    <a:lnTo>
                      <a:pt x="805" y="696"/>
                    </a:lnTo>
                    <a:lnTo>
                      <a:pt x="776" y="712"/>
                    </a:lnTo>
                    <a:lnTo>
                      <a:pt x="753" y="732"/>
                    </a:lnTo>
                    <a:lnTo>
                      <a:pt x="733" y="757"/>
                    </a:lnTo>
                    <a:lnTo>
                      <a:pt x="718" y="785"/>
                    </a:lnTo>
                    <a:lnTo>
                      <a:pt x="709" y="817"/>
                    </a:lnTo>
                    <a:lnTo>
                      <a:pt x="701" y="863"/>
                    </a:lnTo>
                    <a:lnTo>
                      <a:pt x="697" y="864"/>
                    </a:lnTo>
                    <a:lnTo>
                      <a:pt x="692" y="866"/>
                    </a:lnTo>
                    <a:lnTo>
                      <a:pt x="657" y="840"/>
                    </a:lnTo>
                    <a:lnTo>
                      <a:pt x="656" y="840"/>
                    </a:lnTo>
                    <a:lnTo>
                      <a:pt x="634" y="826"/>
                    </a:lnTo>
                    <a:lnTo>
                      <a:pt x="612" y="817"/>
                    </a:lnTo>
                    <a:lnTo>
                      <a:pt x="587" y="811"/>
                    </a:lnTo>
                    <a:lnTo>
                      <a:pt x="562" y="809"/>
                    </a:lnTo>
                    <a:lnTo>
                      <a:pt x="531" y="812"/>
                    </a:lnTo>
                    <a:lnTo>
                      <a:pt x="501" y="821"/>
                    </a:lnTo>
                    <a:lnTo>
                      <a:pt x="474" y="836"/>
                    </a:lnTo>
                    <a:lnTo>
                      <a:pt x="449" y="856"/>
                    </a:lnTo>
                    <a:lnTo>
                      <a:pt x="420" y="885"/>
                    </a:lnTo>
                    <a:lnTo>
                      <a:pt x="358" y="869"/>
                    </a:lnTo>
                    <a:lnTo>
                      <a:pt x="301" y="852"/>
                    </a:lnTo>
                    <a:lnTo>
                      <a:pt x="249" y="833"/>
                    </a:lnTo>
                    <a:lnTo>
                      <a:pt x="203" y="816"/>
                    </a:lnTo>
                    <a:lnTo>
                      <a:pt x="161" y="799"/>
                    </a:lnTo>
                    <a:lnTo>
                      <a:pt x="125" y="783"/>
                    </a:lnTo>
                    <a:lnTo>
                      <a:pt x="94" y="768"/>
                    </a:lnTo>
                    <a:lnTo>
                      <a:pt x="68" y="754"/>
                    </a:lnTo>
                    <a:lnTo>
                      <a:pt x="49" y="744"/>
                    </a:lnTo>
                    <a:lnTo>
                      <a:pt x="34" y="736"/>
                    </a:lnTo>
                    <a:lnTo>
                      <a:pt x="25" y="731"/>
                    </a:lnTo>
                    <a:lnTo>
                      <a:pt x="21" y="728"/>
                    </a:lnTo>
                    <a:lnTo>
                      <a:pt x="19" y="708"/>
                    </a:lnTo>
                    <a:lnTo>
                      <a:pt x="16" y="686"/>
                    </a:lnTo>
                    <a:lnTo>
                      <a:pt x="13" y="660"/>
                    </a:lnTo>
                    <a:lnTo>
                      <a:pt x="10" y="634"/>
                    </a:lnTo>
                    <a:lnTo>
                      <a:pt x="8" y="609"/>
                    </a:lnTo>
                    <a:lnTo>
                      <a:pt x="5" y="586"/>
                    </a:lnTo>
                    <a:lnTo>
                      <a:pt x="4" y="566"/>
                    </a:lnTo>
                    <a:lnTo>
                      <a:pt x="3" y="550"/>
                    </a:lnTo>
                    <a:lnTo>
                      <a:pt x="2" y="539"/>
                    </a:lnTo>
                    <a:lnTo>
                      <a:pt x="2" y="535"/>
                    </a:lnTo>
                    <a:lnTo>
                      <a:pt x="0" y="513"/>
                    </a:lnTo>
                    <a:lnTo>
                      <a:pt x="0" y="487"/>
                    </a:lnTo>
                    <a:lnTo>
                      <a:pt x="0" y="459"/>
                    </a:lnTo>
                    <a:lnTo>
                      <a:pt x="3" y="431"/>
                    </a:lnTo>
                    <a:lnTo>
                      <a:pt x="6" y="401"/>
                    </a:lnTo>
                    <a:lnTo>
                      <a:pt x="13" y="373"/>
                    </a:lnTo>
                    <a:lnTo>
                      <a:pt x="21" y="343"/>
                    </a:lnTo>
                    <a:lnTo>
                      <a:pt x="32" y="315"/>
                    </a:lnTo>
                    <a:lnTo>
                      <a:pt x="47" y="287"/>
                    </a:lnTo>
                    <a:lnTo>
                      <a:pt x="65" y="263"/>
                    </a:lnTo>
                    <a:lnTo>
                      <a:pt x="86" y="239"/>
                    </a:lnTo>
                    <a:lnTo>
                      <a:pt x="112" y="219"/>
                    </a:lnTo>
                    <a:lnTo>
                      <a:pt x="141" y="204"/>
                    </a:lnTo>
                    <a:lnTo>
                      <a:pt x="176" y="192"/>
                    </a:lnTo>
                    <a:lnTo>
                      <a:pt x="225" y="178"/>
                    </a:lnTo>
                    <a:lnTo>
                      <a:pt x="273" y="162"/>
                    </a:lnTo>
                    <a:lnTo>
                      <a:pt x="318" y="146"/>
                    </a:lnTo>
                    <a:lnTo>
                      <a:pt x="360" y="128"/>
                    </a:lnTo>
                    <a:lnTo>
                      <a:pt x="401" y="110"/>
                    </a:lnTo>
                    <a:lnTo>
                      <a:pt x="440" y="92"/>
                    </a:lnTo>
                    <a:lnTo>
                      <a:pt x="473" y="74"/>
                    </a:lnTo>
                    <a:lnTo>
                      <a:pt x="504" y="57"/>
                    </a:lnTo>
                    <a:lnTo>
                      <a:pt x="531" y="42"/>
                    </a:lnTo>
                    <a:lnTo>
                      <a:pt x="553" y="29"/>
                    </a:lnTo>
                    <a:lnTo>
                      <a:pt x="572" y="16"/>
                    </a:lnTo>
                    <a:lnTo>
                      <a:pt x="586" y="8"/>
                    </a:lnTo>
                    <a:lnTo>
                      <a:pt x="594" y="3"/>
                    </a:lnTo>
                    <a:lnTo>
                      <a:pt x="597" y="0"/>
                    </a:lnTo>
                    <a:close/>
                  </a:path>
                </a:pathLst>
              </a:custGeom>
              <a:grp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013" dirty="0">
                  <a:solidFill>
                    <a:schemeClr val="dk1"/>
                  </a:solidFill>
                  <a:latin typeface="Cabin"/>
                  <a:ea typeface="Cabin"/>
                  <a:cs typeface="Cabin"/>
                  <a:sym typeface="Cabin"/>
                </a:endParaRPr>
              </a:p>
            </p:txBody>
          </p:sp>
        </p:grpSp>
      </p:grpSp>
      <p:grpSp>
        <p:nvGrpSpPr>
          <p:cNvPr id="78" name="Group 77">
            <a:extLst>
              <a:ext uri="{FF2B5EF4-FFF2-40B4-BE49-F238E27FC236}">
                <a16:creationId xmlns:a16="http://schemas.microsoft.com/office/drawing/2014/main" id="{6748E322-E86C-4F81-8026-8C63751F6C47}"/>
              </a:ext>
            </a:extLst>
          </p:cNvPr>
          <p:cNvGrpSpPr/>
          <p:nvPr/>
        </p:nvGrpSpPr>
        <p:grpSpPr>
          <a:xfrm>
            <a:off x="8320003" y="2223357"/>
            <a:ext cx="1095147" cy="1332845"/>
            <a:chOff x="6445601" y="2122298"/>
            <a:chExt cx="1095147" cy="1332845"/>
          </a:xfrm>
        </p:grpSpPr>
        <p:sp>
          <p:nvSpPr>
            <p:cNvPr id="79" name="Google Shape;565;p44">
              <a:extLst>
                <a:ext uri="{FF2B5EF4-FFF2-40B4-BE49-F238E27FC236}">
                  <a16:creationId xmlns:a16="http://schemas.microsoft.com/office/drawing/2014/main" id="{A78A89B7-8B31-4673-8FB7-27744B65553E}"/>
                </a:ext>
              </a:extLst>
            </p:cNvPr>
            <p:cNvSpPr/>
            <p:nvPr/>
          </p:nvSpPr>
          <p:spPr>
            <a:xfrm>
              <a:off x="6445601" y="2760584"/>
              <a:ext cx="1095147" cy="694559"/>
            </a:xfrm>
            <a:prstGeom prst="rect">
              <a:avLst/>
            </a:prstGeom>
            <a:noFill/>
            <a:ln>
              <a:noFill/>
            </a:ln>
          </p:spPr>
          <p:txBody>
            <a:bodyPr spcFirstLastPara="1" wrap="square" lIns="91425" tIns="45700" rIns="91425" bIns="45700" anchor="t" anchorCtr="0">
              <a:noAutofit/>
            </a:bodyPr>
            <a:lstStyle/>
            <a:p>
              <a:pPr lvl="0" algn="ctr"/>
              <a:r>
                <a:rPr lang="en-US" sz="825" b="1" dirty="0">
                  <a:latin typeface="Work Sans" panose="020B0604020202020204" charset="0"/>
                  <a:ea typeface="Cabin"/>
                  <a:cs typeface="Cabin"/>
                  <a:sym typeface="Cabin"/>
                </a:rPr>
                <a:t>SEO</a:t>
              </a:r>
              <a:endParaRPr sz="825" dirty="0">
                <a:latin typeface="Work Sans" panose="020B0604020202020204" charset="0"/>
                <a:ea typeface="Cabin"/>
                <a:cs typeface="Cabin"/>
                <a:sym typeface="Cabin"/>
              </a:endParaRPr>
            </a:p>
          </p:txBody>
        </p:sp>
        <p:grpSp>
          <p:nvGrpSpPr>
            <p:cNvPr id="80" name="Group 79">
              <a:extLst>
                <a:ext uri="{FF2B5EF4-FFF2-40B4-BE49-F238E27FC236}">
                  <a16:creationId xmlns:a16="http://schemas.microsoft.com/office/drawing/2014/main" id="{777B55A7-AE44-4DCC-8C2E-093DC98A7BA4}"/>
                </a:ext>
              </a:extLst>
            </p:cNvPr>
            <p:cNvGrpSpPr/>
            <p:nvPr/>
          </p:nvGrpSpPr>
          <p:grpSpPr>
            <a:xfrm>
              <a:off x="6688922" y="2122298"/>
              <a:ext cx="608504" cy="608504"/>
              <a:chOff x="4312996" y="2237692"/>
              <a:chExt cx="608504" cy="608504"/>
            </a:xfrm>
          </p:grpSpPr>
          <p:sp>
            <p:nvSpPr>
              <p:cNvPr id="81" name="Oval 80">
                <a:extLst>
                  <a:ext uri="{FF2B5EF4-FFF2-40B4-BE49-F238E27FC236}">
                    <a16:creationId xmlns:a16="http://schemas.microsoft.com/office/drawing/2014/main" id="{E7A82606-8A1C-441A-BA99-B06C228000F7}"/>
                  </a:ext>
                </a:extLst>
              </p:cNvPr>
              <p:cNvSpPr/>
              <p:nvPr/>
            </p:nvSpPr>
            <p:spPr>
              <a:xfrm>
                <a:off x="4312996" y="2237692"/>
                <a:ext cx="608504" cy="608504"/>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Work Sans" panose="020B0604020202020204" charset="0"/>
                </a:endParaRPr>
              </a:p>
            </p:txBody>
          </p:sp>
          <p:grpSp>
            <p:nvGrpSpPr>
              <p:cNvPr id="82" name="Google Shape;2451;p60">
                <a:extLst>
                  <a:ext uri="{FF2B5EF4-FFF2-40B4-BE49-F238E27FC236}">
                    <a16:creationId xmlns:a16="http://schemas.microsoft.com/office/drawing/2014/main" id="{240A6C18-4937-4D4E-8DD1-A85645A5B571}"/>
                  </a:ext>
                </a:extLst>
              </p:cNvPr>
              <p:cNvGrpSpPr/>
              <p:nvPr/>
            </p:nvGrpSpPr>
            <p:grpSpPr>
              <a:xfrm>
                <a:off x="4513224" y="2450391"/>
                <a:ext cx="208048" cy="183107"/>
                <a:chOff x="2404" y="3893"/>
                <a:chExt cx="342" cy="301"/>
              </a:xfrm>
              <a:solidFill>
                <a:schemeClr val="bg1"/>
              </a:solidFill>
            </p:grpSpPr>
            <p:sp>
              <p:nvSpPr>
                <p:cNvPr id="83" name="Google Shape;2452;p60">
                  <a:extLst>
                    <a:ext uri="{FF2B5EF4-FFF2-40B4-BE49-F238E27FC236}">
                      <a16:creationId xmlns:a16="http://schemas.microsoft.com/office/drawing/2014/main" id="{26BB4468-E3A4-425C-AB66-18295996CF62}"/>
                    </a:ext>
                  </a:extLst>
                </p:cNvPr>
                <p:cNvSpPr/>
                <p:nvPr/>
              </p:nvSpPr>
              <p:spPr>
                <a:xfrm>
                  <a:off x="2422" y="3893"/>
                  <a:ext cx="305" cy="236"/>
                </a:xfrm>
                <a:custGeom>
                  <a:avLst/>
                  <a:gdLst/>
                  <a:ahLst/>
                  <a:cxnLst/>
                  <a:rect l="l" t="t" r="r" b="b"/>
                  <a:pathLst>
                    <a:path w="3050" h="2365" extrusionOk="0">
                      <a:moveTo>
                        <a:pt x="319" y="320"/>
                      </a:moveTo>
                      <a:lnTo>
                        <a:pt x="319" y="2045"/>
                      </a:lnTo>
                      <a:lnTo>
                        <a:pt x="2732" y="2045"/>
                      </a:lnTo>
                      <a:lnTo>
                        <a:pt x="2732" y="320"/>
                      </a:lnTo>
                      <a:lnTo>
                        <a:pt x="319" y="320"/>
                      </a:lnTo>
                      <a:close/>
                      <a:moveTo>
                        <a:pt x="254" y="0"/>
                      </a:moveTo>
                      <a:lnTo>
                        <a:pt x="2797" y="0"/>
                      </a:lnTo>
                      <a:lnTo>
                        <a:pt x="2834" y="3"/>
                      </a:lnTo>
                      <a:lnTo>
                        <a:pt x="2870" y="11"/>
                      </a:lnTo>
                      <a:lnTo>
                        <a:pt x="2903" y="24"/>
                      </a:lnTo>
                      <a:lnTo>
                        <a:pt x="2934" y="42"/>
                      </a:lnTo>
                      <a:lnTo>
                        <a:pt x="2963" y="63"/>
                      </a:lnTo>
                      <a:lnTo>
                        <a:pt x="2988" y="88"/>
                      </a:lnTo>
                      <a:lnTo>
                        <a:pt x="3010" y="117"/>
                      </a:lnTo>
                      <a:lnTo>
                        <a:pt x="3027" y="148"/>
                      </a:lnTo>
                      <a:lnTo>
                        <a:pt x="3040" y="181"/>
                      </a:lnTo>
                      <a:lnTo>
                        <a:pt x="3047" y="218"/>
                      </a:lnTo>
                      <a:lnTo>
                        <a:pt x="3050" y="255"/>
                      </a:lnTo>
                      <a:lnTo>
                        <a:pt x="3050" y="2174"/>
                      </a:lnTo>
                      <a:lnTo>
                        <a:pt x="3047" y="2208"/>
                      </a:lnTo>
                      <a:lnTo>
                        <a:pt x="3039" y="2240"/>
                      </a:lnTo>
                      <a:lnTo>
                        <a:pt x="3025" y="2271"/>
                      </a:lnTo>
                      <a:lnTo>
                        <a:pt x="3006" y="2297"/>
                      </a:lnTo>
                      <a:lnTo>
                        <a:pt x="2983" y="2320"/>
                      </a:lnTo>
                      <a:lnTo>
                        <a:pt x="2956" y="2338"/>
                      </a:lnTo>
                      <a:lnTo>
                        <a:pt x="2926" y="2353"/>
                      </a:lnTo>
                      <a:lnTo>
                        <a:pt x="2894" y="2362"/>
                      </a:lnTo>
                      <a:lnTo>
                        <a:pt x="2860" y="2365"/>
                      </a:lnTo>
                      <a:lnTo>
                        <a:pt x="191" y="2365"/>
                      </a:lnTo>
                      <a:lnTo>
                        <a:pt x="157" y="2362"/>
                      </a:lnTo>
                      <a:lnTo>
                        <a:pt x="125" y="2353"/>
                      </a:lnTo>
                      <a:lnTo>
                        <a:pt x="95" y="2338"/>
                      </a:lnTo>
                      <a:lnTo>
                        <a:pt x="69" y="2320"/>
                      </a:lnTo>
                      <a:lnTo>
                        <a:pt x="45" y="2297"/>
                      </a:lnTo>
                      <a:lnTo>
                        <a:pt x="26" y="2271"/>
                      </a:lnTo>
                      <a:lnTo>
                        <a:pt x="13" y="2240"/>
                      </a:lnTo>
                      <a:lnTo>
                        <a:pt x="4" y="2208"/>
                      </a:lnTo>
                      <a:lnTo>
                        <a:pt x="0" y="2174"/>
                      </a:lnTo>
                      <a:lnTo>
                        <a:pt x="0" y="255"/>
                      </a:lnTo>
                      <a:lnTo>
                        <a:pt x="4" y="218"/>
                      </a:lnTo>
                      <a:lnTo>
                        <a:pt x="12" y="181"/>
                      </a:lnTo>
                      <a:lnTo>
                        <a:pt x="24" y="148"/>
                      </a:lnTo>
                      <a:lnTo>
                        <a:pt x="42" y="117"/>
                      </a:lnTo>
                      <a:lnTo>
                        <a:pt x="63" y="88"/>
                      </a:lnTo>
                      <a:lnTo>
                        <a:pt x="87" y="63"/>
                      </a:lnTo>
                      <a:lnTo>
                        <a:pt x="117" y="42"/>
                      </a:lnTo>
                      <a:lnTo>
                        <a:pt x="148" y="24"/>
                      </a:lnTo>
                      <a:lnTo>
                        <a:pt x="182" y="11"/>
                      </a:lnTo>
                      <a:lnTo>
                        <a:pt x="217" y="3"/>
                      </a:lnTo>
                      <a:lnTo>
                        <a:pt x="254" y="0"/>
                      </a:lnTo>
                      <a:close/>
                    </a:path>
                  </a:pathLst>
                </a:custGeom>
                <a:solidFill>
                  <a:schemeClr val="tx1"/>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013" dirty="0">
                    <a:solidFill>
                      <a:schemeClr val="dk1"/>
                    </a:solidFill>
                    <a:latin typeface="Work Sans" panose="020B0604020202020204" charset="0"/>
                    <a:ea typeface="Cabin"/>
                    <a:cs typeface="Cabin"/>
                    <a:sym typeface="Cabin"/>
                  </a:endParaRPr>
                </a:p>
              </p:txBody>
            </p:sp>
            <p:sp>
              <p:nvSpPr>
                <p:cNvPr id="84" name="Google Shape;2453;p60">
                  <a:extLst>
                    <a:ext uri="{FF2B5EF4-FFF2-40B4-BE49-F238E27FC236}">
                      <a16:creationId xmlns:a16="http://schemas.microsoft.com/office/drawing/2014/main" id="{2832FC06-9EB5-4F38-974B-D2C047F9C7E1}"/>
                    </a:ext>
                  </a:extLst>
                </p:cNvPr>
                <p:cNvSpPr/>
                <p:nvPr/>
              </p:nvSpPr>
              <p:spPr>
                <a:xfrm>
                  <a:off x="2404" y="4141"/>
                  <a:ext cx="342" cy="53"/>
                </a:xfrm>
                <a:custGeom>
                  <a:avLst/>
                  <a:gdLst/>
                  <a:ahLst/>
                  <a:cxnLst/>
                  <a:rect l="l" t="t" r="r" b="b"/>
                  <a:pathLst>
                    <a:path w="3417" h="531" extrusionOk="0">
                      <a:moveTo>
                        <a:pt x="1312" y="201"/>
                      </a:moveTo>
                      <a:lnTo>
                        <a:pt x="1294" y="203"/>
                      </a:lnTo>
                      <a:lnTo>
                        <a:pt x="1280" y="211"/>
                      </a:lnTo>
                      <a:lnTo>
                        <a:pt x="1266" y="220"/>
                      </a:lnTo>
                      <a:lnTo>
                        <a:pt x="1257" y="234"/>
                      </a:lnTo>
                      <a:lnTo>
                        <a:pt x="1250" y="248"/>
                      </a:lnTo>
                      <a:lnTo>
                        <a:pt x="1248" y="265"/>
                      </a:lnTo>
                      <a:lnTo>
                        <a:pt x="1250" y="283"/>
                      </a:lnTo>
                      <a:lnTo>
                        <a:pt x="1257" y="298"/>
                      </a:lnTo>
                      <a:lnTo>
                        <a:pt x="1266" y="311"/>
                      </a:lnTo>
                      <a:lnTo>
                        <a:pt x="1280" y="321"/>
                      </a:lnTo>
                      <a:lnTo>
                        <a:pt x="1294" y="327"/>
                      </a:lnTo>
                      <a:lnTo>
                        <a:pt x="1312" y="330"/>
                      </a:lnTo>
                      <a:lnTo>
                        <a:pt x="2106" y="330"/>
                      </a:lnTo>
                      <a:lnTo>
                        <a:pt x="2122" y="327"/>
                      </a:lnTo>
                      <a:lnTo>
                        <a:pt x="2138" y="321"/>
                      </a:lnTo>
                      <a:lnTo>
                        <a:pt x="2150" y="311"/>
                      </a:lnTo>
                      <a:lnTo>
                        <a:pt x="2161" y="298"/>
                      </a:lnTo>
                      <a:lnTo>
                        <a:pt x="2167" y="283"/>
                      </a:lnTo>
                      <a:lnTo>
                        <a:pt x="2169" y="265"/>
                      </a:lnTo>
                      <a:lnTo>
                        <a:pt x="2167" y="248"/>
                      </a:lnTo>
                      <a:lnTo>
                        <a:pt x="2161" y="234"/>
                      </a:lnTo>
                      <a:lnTo>
                        <a:pt x="2150" y="220"/>
                      </a:lnTo>
                      <a:lnTo>
                        <a:pt x="2138" y="211"/>
                      </a:lnTo>
                      <a:lnTo>
                        <a:pt x="2122" y="203"/>
                      </a:lnTo>
                      <a:lnTo>
                        <a:pt x="2106" y="201"/>
                      </a:lnTo>
                      <a:lnTo>
                        <a:pt x="1312" y="201"/>
                      </a:lnTo>
                      <a:close/>
                      <a:moveTo>
                        <a:pt x="63" y="0"/>
                      </a:moveTo>
                      <a:lnTo>
                        <a:pt x="3354" y="0"/>
                      </a:lnTo>
                      <a:lnTo>
                        <a:pt x="3370" y="2"/>
                      </a:lnTo>
                      <a:lnTo>
                        <a:pt x="3386" y="10"/>
                      </a:lnTo>
                      <a:lnTo>
                        <a:pt x="3398" y="19"/>
                      </a:lnTo>
                      <a:lnTo>
                        <a:pt x="3409" y="32"/>
                      </a:lnTo>
                      <a:lnTo>
                        <a:pt x="3415" y="47"/>
                      </a:lnTo>
                      <a:lnTo>
                        <a:pt x="3417" y="65"/>
                      </a:lnTo>
                      <a:lnTo>
                        <a:pt x="3417" y="301"/>
                      </a:lnTo>
                      <a:lnTo>
                        <a:pt x="3414" y="335"/>
                      </a:lnTo>
                      <a:lnTo>
                        <a:pt x="3405" y="367"/>
                      </a:lnTo>
                      <a:lnTo>
                        <a:pt x="3391" y="398"/>
                      </a:lnTo>
                      <a:lnTo>
                        <a:pt x="3371" y="426"/>
                      </a:lnTo>
                      <a:lnTo>
                        <a:pt x="3347" y="452"/>
                      </a:lnTo>
                      <a:lnTo>
                        <a:pt x="3319" y="474"/>
                      </a:lnTo>
                      <a:lnTo>
                        <a:pt x="3287" y="493"/>
                      </a:lnTo>
                      <a:lnTo>
                        <a:pt x="3252" y="509"/>
                      </a:lnTo>
                      <a:lnTo>
                        <a:pt x="3214" y="520"/>
                      </a:lnTo>
                      <a:lnTo>
                        <a:pt x="3174" y="528"/>
                      </a:lnTo>
                      <a:lnTo>
                        <a:pt x="3132" y="531"/>
                      </a:lnTo>
                      <a:lnTo>
                        <a:pt x="286" y="531"/>
                      </a:lnTo>
                      <a:lnTo>
                        <a:pt x="244" y="528"/>
                      </a:lnTo>
                      <a:lnTo>
                        <a:pt x="203" y="520"/>
                      </a:lnTo>
                      <a:lnTo>
                        <a:pt x="165" y="509"/>
                      </a:lnTo>
                      <a:lnTo>
                        <a:pt x="130" y="493"/>
                      </a:lnTo>
                      <a:lnTo>
                        <a:pt x="98" y="474"/>
                      </a:lnTo>
                      <a:lnTo>
                        <a:pt x="70" y="452"/>
                      </a:lnTo>
                      <a:lnTo>
                        <a:pt x="46" y="426"/>
                      </a:lnTo>
                      <a:lnTo>
                        <a:pt x="27" y="398"/>
                      </a:lnTo>
                      <a:lnTo>
                        <a:pt x="12" y="367"/>
                      </a:lnTo>
                      <a:lnTo>
                        <a:pt x="3" y="335"/>
                      </a:lnTo>
                      <a:lnTo>
                        <a:pt x="0" y="301"/>
                      </a:lnTo>
                      <a:lnTo>
                        <a:pt x="0" y="65"/>
                      </a:lnTo>
                      <a:lnTo>
                        <a:pt x="2" y="47"/>
                      </a:lnTo>
                      <a:lnTo>
                        <a:pt x="8" y="32"/>
                      </a:lnTo>
                      <a:lnTo>
                        <a:pt x="19" y="19"/>
                      </a:lnTo>
                      <a:lnTo>
                        <a:pt x="31" y="10"/>
                      </a:lnTo>
                      <a:lnTo>
                        <a:pt x="47" y="2"/>
                      </a:lnTo>
                      <a:lnTo>
                        <a:pt x="63" y="0"/>
                      </a:lnTo>
                      <a:close/>
                    </a:path>
                  </a:pathLst>
                </a:custGeom>
                <a:solidFill>
                  <a:schemeClr val="tx1"/>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013" dirty="0">
                    <a:solidFill>
                      <a:schemeClr val="dk1"/>
                    </a:solidFill>
                    <a:latin typeface="Work Sans" panose="020B0604020202020204" charset="0"/>
                    <a:ea typeface="Cabin"/>
                    <a:cs typeface="Cabin"/>
                    <a:sym typeface="Cabin"/>
                  </a:endParaRPr>
                </a:p>
              </p:txBody>
            </p:sp>
          </p:grpSp>
        </p:grpSp>
      </p:grpSp>
      <p:grpSp>
        <p:nvGrpSpPr>
          <p:cNvPr id="85" name="Group 84">
            <a:extLst>
              <a:ext uri="{FF2B5EF4-FFF2-40B4-BE49-F238E27FC236}">
                <a16:creationId xmlns:a16="http://schemas.microsoft.com/office/drawing/2014/main" id="{FC11C2E1-92D9-4430-BB68-BF4FD141A47E}"/>
              </a:ext>
            </a:extLst>
          </p:cNvPr>
          <p:cNvGrpSpPr/>
          <p:nvPr/>
        </p:nvGrpSpPr>
        <p:grpSpPr>
          <a:xfrm>
            <a:off x="8283162" y="3934843"/>
            <a:ext cx="1372464" cy="1063291"/>
            <a:chOff x="199308" y="605313"/>
            <a:chExt cx="1372464" cy="1063291"/>
          </a:xfrm>
        </p:grpSpPr>
        <p:sp>
          <p:nvSpPr>
            <p:cNvPr id="86" name="Google Shape;565;p44">
              <a:extLst>
                <a:ext uri="{FF2B5EF4-FFF2-40B4-BE49-F238E27FC236}">
                  <a16:creationId xmlns:a16="http://schemas.microsoft.com/office/drawing/2014/main" id="{4E95CE30-2DBB-433C-83AD-1BA0DBB83624}"/>
                </a:ext>
              </a:extLst>
            </p:cNvPr>
            <p:cNvSpPr/>
            <p:nvPr/>
          </p:nvSpPr>
          <p:spPr>
            <a:xfrm>
              <a:off x="199308" y="1212067"/>
              <a:ext cx="1372464" cy="456537"/>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825" b="1" dirty="0">
                  <a:latin typeface="Work Sans" panose="020B0604020202020204" charset="0"/>
                  <a:ea typeface="Cabin"/>
                  <a:cs typeface="Cabin"/>
                  <a:sym typeface="Cabin"/>
                </a:rPr>
                <a:t>PAY PER CLICK</a:t>
              </a:r>
              <a:endParaRPr sz="825" dirty="0">
                <a:latin typeface="Work Sans" panose="020B0604020202020204" charset="0"/>
                <a:ea typeface="Cabin"/>
                <a:cs typeface="Cabin"/>
                <a:sym typeface="Cabin"/>
              </a:endParaRPr>
            </a:p>
          </p:txBody>
        </p:sp>
        <p:grpSp>
          <p:nvGrpSpPr>
            <p:cNvPr id="87" name="Group 86">
              <a:extLst>
                <a:ext uri="{FF2B5EF4-FFF2-40B4-BE49-F238E27FC236}">
                  <a16:creationId xmlns:a16="http://schemas.microsoft.com/office/drawing/2014/main" id="{3646C385-61F6-48AE-88DF-9AA4141BEAD4}"/>
                </a:ext>
              </a:extLst>
            </p:cNvPr>
            <p:cNvGrpSpPr/>
            <p:nvPr/>
          </p:nvGrpSpPr>
          <p:grpSpPr>
            <a:xfrm>
              <a:off x="581288" y="605313"/>
              <a:ext cx="608504" cy="608504"/>
              <a:chOff x="292768" y="612065"/>
              <a:chExt cx="608504" cy="608504"/>
            </a:xfrm>
          </p:grpSpPr>
          <p:sp>
            <p:nvSpPr>
              <p:cNvPr id="88" name="Oval 87">
                <a:extLst>
                  <a:ext uri="{FF2B5EF4-FFF2-40B4-BE49-F238E27FC236}">
                    <a16:creationId xmlns:a16="http://schemas.microsoft.com/office/drawing/2014/main" id="{BFE13FAA-2F86-4305-83FD-FDABBD18698B}"/>
                  </a:ext>
                </a:extLst>
              </p:cNvPr>
              <p:cNvSpPr/>
              <p:nvPr/>
            </p:nvSpPr>
            <p:spPr>
              <a:xfrm>
                <a:off x="292768" y="612065"/>
                <a:ext cx="608504" cy="60850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Work Sans" panose="020B0604020202020204" charset="0"/>
                </a:endParaRPr>
              </a:p>
            </p:txBody>
          </p:sp>
          <p:sp>
            <p:nvSpPr>
              <p:cNvPr id="89" name="Google Shape;1254;p57">
                <a:extLst>
                  <a:ext uri="{FF2B5EF4-FFF2-40B4-BE49-F238E27FC236}">
                    <a16:creationId xmlns:a16="http://schemas.microsoft.com/office/drawing/2014/main" id="{08977F1E-4E67-4792-BCD6-51A43211FAAC}"/>
                  </a:ext>
                </a:extLst>
              </p:cNvPr>
              <p:cNvSpPr/>
              <p:nvPr/>
            </p:nvSpPr>
            <p:spPr>
              <a:xfrm>
                <a:off x="474112" y="805937"/>
                <a:ext cx="245816" cy="220760"/>
              </a:xfrm>
              <a:custGeom>
                <a:avLst/>
                <a:gdLst/>
                <a:ahLst/>
                <a:cxnLst/>
                <a:rect l="l" t="t" r="r" b="b"/>
                <a:pathLst>
                  <a:path w="3628" h="2938" extrusionOk="0">
                    <a:moveTo>
                      <a:pt x="892" y="1922"/>
                    </a:moveTo>
                    <a:lnTo>
                      <a:pt x="865" y="1925"/>
                    </a:lnTo>
                    <a:lnTo>
                      <a:pt x="840" y="1932"/>
                    </a:lnTo>
                    <a:lnTo>
                      <a:pt x="817" y="1944"/>
                    </a:lnTo>
                    <a:lnTo>
                      <a:pt x="797" y="1960"/>
                    </a:lnTo>
                    <a:lnTo>
                      <a:pt x="781" y="1979"/>
                    </a:lnTo>
                    <a:lnTo>
                      <a:pt x="770" y="2002"/>
                    </a:lnTo>
                    <a:lnTo>
                      <a:pt x="764" y="2024"/>
                    </a:lnTo>
                    <a:lnTo>
                      <a:pt x="764" y="2046"/>
                    </a:lnTo>
                    <a:lnTo>
                      <a:pt x="769" y="2069"/>
                    </a:lnTo>
                    <a:lnTo>
                      <a:pt x="777" y="2090"/>
                    </a:lnTo>
                    <a:lnTo>
                      <a:pt x="792" y="2109"/>
                    </a:lnTo>
                    <a:lnTo>
                      <a:pt x="809" y="2126"/>
                    </a:lnTo>
                    <a:lnTo>
                      <a:pt x="828" y="2138"/>
                    </a:lnTo>
                    <a:lnTo>
                      <a:pt x="852" y="2147"/>
                    </a:lnTo>
                    <a:lnTo>
                      <a:pt x="1760" y="2414"/>
                    </a:lnTo>
                    <a:lnTo>
                      <a:pt x="1785" y="2418"/>
                    </a:lnTo>
                    <a:lnTo>
                      <a:pt x="1809" y="2419"/>
                    </a:lnTo>
                    <a:lnTo>
                      <a:pt x="1833" y="2415"/>
                    </a:lnTo>
                    <a:lnTo>
                      <a:pt x="1857" y="2406"/>
                    </a:lnTo>
                    <a:lnTo>
                      <a:pt x="1879" y="2394"/>
                    </a:lnTo>
                    <a:lnTo>
                      <a:pt x="1897" y="2379"/>
                    </a:lnTo>
                    <a:lnTo>
                      <a:pt x="1911" y="2361"/>
                    </a:lnTo>
                    <a:lnTo>
                      <a:pt x="1921" y="2340"/>
                    </a:lnTo>
                    <a:lnTo>
                      <a:pt x="1925" y="2316"/>
                    </a:lnTo>
                    <a:lnTo>
                      <a:pt x="1926" y="2294"/>
                    </a:lnTo>
                    <a:lnTo>
                      <a:pt x="1922" y="2272"/>
                    </a:lnTo>
                    <a:lnTo>
                      <a:pt x="1913" y="2251"/>
                    </a:lnTo>
                    <a:lnTo>
                      <a:pt x="1900" y="2233"/>
                    </a:lnTo>
                    <a:lnTo>
                      <a:pt x="1883" y="2217"/>
                    </a:lnTo>
                    <a:lnTo>
                      <a:pt x="1862" y="2204"/>
                    </a:lnTo>
                    <a:lnTo>
                      <a:pt x="1839" y="2194"/>
                    </a:lnTo>
                    <a:lnTo>
                      <a:pt x="931" y="1928"/>
                    </a:lnTo>
                    <a:lnTo>
                      <a:pt x="911" y="1924"/>
                    </a:lnTo>
                    <a:lnTo>
                      <a:pt x="892" y="1922"/>
                    </a:lnTo>
                    <a:close/>
                    <a:moveTo>
                      <a:pt x="254" y="1037"/>
                    </a:moveTo>
                    <a:lnTo>
                      <a:pt x="225" y="1040"/>
                    </a:lnTo>
                    <a:lnTo>
                      <a:pt x="199" y="1048"/>
                    </a:lnTo>
                    <a:lnTo>
                      <a:pt x="175" y="1062"/>
                    </a:lnTo>
                    <a:lnTo>
                      <a:pt x="155" y="1080"/>
                    </a:lnTo>
                    <a:lnTo>
                      <a:pt x="141" y="1101"/>
                    </a:lnTo>
                    <a:lnTo>
                      <a:pt x="131" y="1125"/>
                    </a:lnTo>
                    <a:lnTo>
                      <a:pt x="128" y="1152"/>
                    </a:lnTo>
                    <a:lnTo>
                      <a:pt x="128" y="1786"/>
                    </a:lnTo>
                    <a:lnTo>
                      <a:pt x="131" y="1812"/>
                    </a:lnTo>
                    <a:lnTo>
                      <a:pt x="141" y="1836"/>
                    </a:lnTo>
                    <a:lnTo>
                      <a:pt x="155" y="1858"/>
                    </a:lnTo>
                    <a:lnTo>
                      <a:pt x="175" y="1875"/>
                    </a:lnTo>
                    <a:lnTo>
                      <a:pt x="199" y="1889"/>
                    </a:lnTo>
                    <a:lnTo>
                      <a:pt x="225" y="1898"/>
                    </a:lnTo>
                    <a:lnTo>
                      <a:pt x="254" y="1901"/>
                    </a:lnTo>
                    <a:lnTo>
                      <a:pt x="284" y="1898"/>
                    </a:lnTo>
                    <a:lnTo>
                      <a:pt x="311" y="1889"/>
                    </a:lnTo>
                    <a:lnTo>
                      <a:pt x="334" y="1875"/>
                    </a:lnTo>
                    <a:lnTo>
                      <a:pt x="354" y="1858"/>
                    </a:lnTo>
                    <a:lnTo>
                      <a:pt x="369" y="1836"/>
                    </a:lnTo>
                    <a:lnTo>
                      <a:pt x="378" y="1812"/>
                    </a:lnTo>
                    <a:lnTo>
                      <a:pt x="382" y="1786"/>
                    </a:lnTo>
                    <a:lnTo>
                      <a:pt x="382" y="1152"/>
                    </a:lnTo>
                    <a:lnTo>
                      <a:pt x="378" y="1125"/>
                    </a:lnTo>
                    <a:lnTo>
                      <a:pt x="369" y="1101"/>
                    </a:lnTo>
                    <a:lnTo>
                      <a:pt x="354" y="1080"/>
                    </a:lnTo>
                    <a:lnTo>
                      <a:pt x="334" y="1062"/>
                    </a:lnTo>
                    <a:lnTo>
                      <a:pt x="311" y="1048"/>
                    </a:lnTo>
                    <a:lnTo>
                      <a:pt x="284" y="1040"/>
                    </a:lnTo>
                    <a:lnTo>
                      <a:pt x="254" y="1037"/>
                    </a:lnTo>
                    <a:close/>
                    <a:moveTo>
                      <a:pt x="2992" y="539"/>
                    </a:moveTo>
                    <a:lnTo>
                      <a:pt x="509" y="1252"/>
                    </a:lnTo>
                    <a:lnTo>
                      <a:pt x="509" y="1686"/>
                    </a:lnTo>
                    <a:lnTo>
                      <a:pt x="2992" y="2398"/>
                    </a:lnTo>
                    <a:lnTo>
                      <a:pt x="2992" y="539"/>
                    </a:lnTo>
                    <a:close/>
                    <a:moveTo>
                      <a:pt x="3310" y="115"/>
                    </a:moveTo>
                    <a:lnTo>
                      <a:pt x="3276" y="118"/>
                    </a:lnTo>
                    <a:lnTo>
                      <a:pt x="3243" y="127"/>
                    </a:lnTo>
                    <a:lnTo>
                      <a:pt x="3214" y="139"/>
                    </a:lnTo>
                    <a:lnTo>
                      <a:pt x="3186" y="156"/>
                    </a:lnTo>
                    <a:lnTo>
                      <a:pt x="3164" y="177"/>
                    </a:lnTo>
                    <a:lnTo>
                      <a:pt x="3145" y="201"/>
                    </a:lnTo>
                    <a:lnTo>
                      <a:pt x="3131" y="228"/>
                    </a:lnTo>
                    <a:lnTo>
                      <a:pt x="3122" y="257"/>
                    </a:lnTo>
                    <a:lnTo>
                      <a:pt x="3119" y="288"/>
                    </a:lnTo>
                    <a:lnTo>
                      <a:pt x="3119" y="2650"/>
                    </a:lnTo>
                    <a:lnTo>
                      <a:pt x="3122" y="2681"/>
                    </a:lnTo>
                    <a:lnTo>
                      <a:pt x="3131" y="2710"/>
                    </a:lnTo>
                    <a:lnTo>
                      <a:pt x="3145" y="2737"/>
                    </a:lnTo>
                    <a:lnTo>
                      <a:pt x="3164" y="2761"/>
                    </a:lnTo>
                    <a:lnTo>
                      <a:pt x="3186" y="2781"/>
                    </a:lnTo>
                    <a:lnTo>
                      <a:pt x="3214" y="2798"/>
                    </a:lnTo>
                    <a:lnTo>
                      <a:pt x="3243" y="2811"/>
                    </a:lnTo>
                    <a:lnTo>
                      <a:pt x="3276" y="2819"/>
                    </a:lnTo>
                    <a:lnTo>
                      <a:pt x="3310" y="2822"/>
                    </a:lnTo>
                    <a:lnTo>
                      <a:pt x="3344" y="2819"/>
                    </a:lnTo>
                    <a:lnTo>
                      <a:pt x="3376" y="2811"/>
                    </a:lnTo>
                    <a:lnTo>
                      <a:pt x="3406" y="2798"/>
                    </a:lnTo>
                    <a:lnTo>
                      <a:pt x="3433" y="2781"/>
                    </a:lnTo>
                    <a:lnTo>
                      <a:pt x="3456" y="2761"/>
                    </a:lnTo>
                    <a:lnTo>
                      <a:pt x="3475" y="2737"/>
                    </a:lnTo>
                    <a:lnTo>
                      <a:pt x="3489" y="2710"/>
                    </a:lnTo>
                    <a:lnTo>
                      <a:pt x="3498" y="2681"/>
                    </a:lnTo>
                    <a:lnTo>
                      <a:pt x="3501" y="2650"/>
                    </a:lnTo>
                    <a:lnTo>
                      <a:pt x="3501" y="288"/>
                    </a:lnTo>
                    <a:lnTo>
                      <a:pt x="3498" y="257"/>
                    </a:lnTo>
                    <a:lnTo>
                      <a:pt x="3489" y="228"/>
                    </a:lnTo>
                    <a:lnTo>
                      <a:pt x="3475" y="201"/>
                    </a:lnTo>
                    <a:lnTo>
                      <a:pt x="3456" y="177"/>
                    </a:lnTo>
                    <a:lnTo>
                      <a:pt x="3433" y="156"/>
                    </a:lnTo>
                    <a:lnTo>
                      <a:pt x="3406" y="139"/>
                    </a:lnTo>
                    <a:lnTo>
                      <a:pt x="3376" y="127"/>
                    </a:lnTo>
                    <a:lnTo>
                      <a:pt x="3344" y="118"/>
                    </a:lnTo>
                    <a:lnTo>
                      <a:pt x="3310" y="115"/>
                    </a:lnTo>
                    <a:close/>
                    <a:moveTo>
                      <a:pt x="3310" y="0"/>
                    </a:moveTo>
                    <a:lnTo>
                      <a:pt x="3357" y="3"/>
                    </a:lnTo>
                    <a:lnTo>
                      <a:pt x="3402" y="12"/>
                    </a:lnTo>
                    <a:lnTo>
                      <a:pt x="3444" y="27"/>
                    </a:lnTo>
                    <a:lnTo>
                      <a:pt x="3484" y="46"/>
                    </a:lnTo>
                    <a:lnTo>
                      <a:pt x="3519" y="70"/>
                    </a:lnTo>
                    <a:lnTo>
                      <a:pt x="3550" y="99"/>
                    </a:lnTo>
                    <a:lnTo>
                      <a:pt x="3577" y="132"/>
                    </a:lnTo>
                    <a:lnTo>
                      <a:pt x="3599" y="167"/>
                    </a:lnTo>
                    <a:lnTo>
                      <a:pt x="3615" y="205"/>
                    </a:lnTo>
                    <a:lnTo>
                      <a:pt x="3625" y="245"/>
                    </a:lnTo>
                    <a:lnTo>
                      <a:pt x="3628" y="288"/>
                    </a:lnTo>
                    <a:lnTo>
                      <a:pt x="3628" y="2650"/>
                    </a:lnTo>
                    <a:lnTo>
                      <a:pt x="3625" y="2692"/>
                    </a:lnTo>
                    <a:lnTo>
                      <a:pt x="3615" y="2733"/>
                    </a:lnTo>
                    <a:lnTo>
                      <a:pt x="3599" y="2771"/>
                    </a:lnTo>
                    <a:lnTo>
                      <a:pt x="3577" y="2806"/>
                    </a:lnTo>
                    <a:lnTo>
                      <a:pt x="3550" y="2838"/>
                    </a:lnTo>
                    <a:lnTo>
                      <a:pt x="3519" y="2866"/>
                    </a:lnTo>
                    <a:lnTo>
                      <a:pt x="3484" y="2892"/>
                    </a:lnTo>
                    <a:lnTo>
                      <a:pt x="3444" y="2911"/>
                    </a:lnTo>
                    <a:lnTo>
                      <a:pt x="3402" y="2926"/>
                    </a:lnTo>
                    <a:lnTo>
                      <a:pt x="3357" y="2935"/>
                    </a:lnTo>
                    <a:lnTo>
                      <a:pt x="3310" y="2938"/>
                    </a:lnTo>
                    <a:lnTo>
                      <a:pt x="3263" y="2935"/>
                    </a:lnTo>
                    <a:lnTo>
                      <a:pt x="3219" y="2926"/>
                    </a:lnTo>
                    <a:lnTo>
                      <a:pt x="3176" y="2911"/>
                    </a:lnTo>
                    <a:lnTo>
                      <a:pt x="3137" y="2892"/>
                    </a:lnTo>
                    <a:lnTo>
                      <a:pt x="3101" y="2866"/>
                    </a:lnTo>
                    <a:lnTo>
                      <a:pt x="3070" y="2838"/>
                    </a:lnTo>
                    <a:lnTo>
                      <a:pt x="3043" y="2806"/>
                    </a:lnTo>
                    <a:lnTo>
                      <a:pt x="3021" y="2771"/>
                    </a:lnTo>
                    <a:lnTo>
                      <a:pt x="3006" y="2733"/>
                    </a:lnTo>
                    <a:lnTo>
                      <a:pt x="2996" y="2692"/>
                    </a:lnTo>
                    <a:lnTo>
                      <a:pt x="2992" y="2650"/>
                    </a:lnTo>
                    <a:lnTo>
                      <a:pt x="2992" y="2519"/>
                    </a:lnTo>
                    <a:lnTo>
                      <a:pt x="2045" y="2247"/>
                    </a:lnTo>
                    <a:lnTo>
                      <a:pt x="2052" y="2279"/>
                    </a:lnTo>
                    <a:lnTo>
                      <a:pt x="2054" y="2311"/>
                    </a:lnTo>
                    <a:lnTo>
                      <a:pt x="2051" y="2344"/>
                    </a:lnTo>
                    <a:lnTo>
                      <a:pt x="2042" y="2375"/>
                    </a:lnTo>
                    <a:lnTo>
                      <a:pt x="2030" y="2403"/>
                    </a:lnTo>
                    <a:lnTo>
                      <a:pt x="2013" y="2430"/>
                    </a:lnTo>
                    <a:lnTo>
                      <a:pt x="1993" y="2453"/>
                    </a:lnTo>
                    <a:lnTo>
                      <a:pt x="1970" y="2475"/>
                    </a:lnTo>
                    <a:lnTo>
                      <a:pt x="1944" y="2493"/>
                    </a:lnTo>
                    <a:lnTo>
                      <a:pt x="1914" y="2509"/>
                    </a:lnTo>
                    <a:lnTo>
                      <a:pt x="1878" y="2523"/>
                    </a:lnTo>
                    <a:lnTo>
                      <a:pt x="1839" y="2531"/>
                    </a:lnTo>
                    <a:lnTo>
                      <a:pt x="1799" y="2534"/>
                    </a:lnTo>
                    <a:lnTo>
                      <a:pt x="1760" y="2531"/>
                    </a:lnTo>
                    <a:lnTo>
                      <a:pt x="1721" y="2523"/>
                    </a:lnTo>
                    <a:lnTo>
                      <a:pt x="813" y="2257"/>
                    </a:lnTo>
                    <a:lnTo>
                      <a:pt x="781" y="2246"/>
                    </a:lnTo>
                    <a:lnTo>
                      <a:pt x="752" y="2231"/>
                    </a:lnTo>
                    <a:lnTo>
                      <a:pt x="726" y="2213"/>
                    </a:lnTo>
                    <a:lnTo>
                      <a:pt x="702" y="2192"/>
                    </a:lnTo>
                    <a:lnTo>
                      <a:pt x="682" y="2169"/>
                    </a:lnTo>
                    <a:lnTo>
                      <a:pt x="664" y="2143"/>
                    </a:lnTo>
                    <a:lnTo>
                      <a:pt x="649" y="2109"/>
                    </a:lnTo>
                    <a:lnTo>
                      <a:pt x="640" y="2074"/>
                    </a:lnTo>
                    <a:lnTo>
                      <a:pt x="637" y="2037"/>
                    </a:lnTo>
                    <a:lnTo>
                      <a:pt x="640" y="2002"/>
                    </a:lnTo>
                    <a:lnTo>
                      <a:pt x="649" y="1966"/>
                    </a:lnTo>
                    <a:lnTo>
                      <a:pt x="662" y="1938"/>
                    </a:lnTo>
                    <a:lnTo>
                      <a:pt x="679" y="1912"/>
                    </a:lnTo>
                    <a:lnTo>
                      <a:pt x="699" y="1888"/>
                    </a:lnTo>
                    <a:lnTo>
                      <a:pt x="721" y="1868"/>
                    </a:lnTo>
                    <a:lnTo>
                      <a:pt x="507" y="1806"/>
                    </a:lnTo>
                    <a:lnTo>
                      <a:pt x="500" y="1841"/>
                    </a:lnTo>
                    <a:lnTo>
                      <a:pt x="489" y="1873"/>
                    </a:lnTo>
                    <a:lnTo>
                      <a:pt x="472" y="1903"/>
                    </a:lnTo>
                    <a:lnTo>
                      <a:pt x="451" y="1931"/>
                    </a:lnTo>
                    <a:lnTo>
                      <a:pt x="426" y="1955"/>
                    </a:lnTo>
                    <a:lnTo>
                      <a:pt x="397" y="1976"/>
                    </a:lnTo>
                    <a:lnTo>
                      <a:pt x="365" y="1992"/>
                    </a:lnTo>
                    <a:lnTo>
                      <a:pt x="331" y="2005"/>
                    </a:lnTo>
                    <a:lnTo>
                      <a:pt x="294" y="2013"/>
                    </a:lnTo>
                    <a:lnTo>
                      <a:pt x="254" y="2016"/>
                    </a:lnTo>
                    <a:lnTo>
                      <a:pt x="213" y="2013"/>
                    </a:lnTo>
                    <a:lnTo>
                      <a:pt x="174" y="2004"/>
                    </a:lnTo>
                    <a:lnTo>
                      <a:pt x="138" y="1990"/>
                    </a:lnTo>
                    <a:lnTo>
                      <a:pt x="104" y="1971"/>
                    </a:lnTo>
                    <a:lnTo>
                      <a:pt x="74" y="1948"/>
                    </a:lnTo>
                    <a:lnTo>
                      <a:pt x="49" y="1922"/>
                    </a:lnTo>
                    <a:lnTo>
                      <a:pt x="29" y="1891"/>
                    </a:lnTo>
                    <a:lnTo>
                      <a:pt x="13" y="1859"/>
                    </a:lnTo>
                    <a:lnTo>
                      <a:pt x="3" y="1823"/>
                    </a:lnTo>
                    <a:lnTo>
                      <a:pt x="0" y="1786"/>
                    </a:lnTo>
                    <a:lnTo>
                      <a:pt x="0" y="1152"/>
                    </a:lnTo>
                    <a:lnTo>
                      <a:pt x="3" y="1114"/>
                    </a:lnTo>
                    <a:lnTo>
                      <a:pt x="13" y="1079"/>
                    </a:lnTo>
                    <a:lnTo>
                      <a:pt x="29" y="1046"/>
                    </a:lnTo>
                    <a:lnTo>
                      <a:pt x="49" y="1016"/>
                    </a:lnTo>
                    <a:lnTo>
                      <a:pt x="74" y="989"/>
                    </a:lnTo>
                    <a:lnTo>
                      <a:pt x="104" y="966"/>
                    </a:lnTo>
                    <a:lnTo>
                      <a:pt x="138" y="947"/>
                    </a:lnTo>
                    <a:lnTo>
                      <a:pt x="174" y="933"/>
                    </a:lnTo>
                    <a:lnTo>
                      <a:pt x="213" y="924"/>
                    </a:lnTo>
                    <a:lnTo>
                      <a:pt x="254" y="921"/>
                    </a:lnTo>
                    <a:lnTo>
                      <a:pt x="294" y="924"/>
                    </a:lnTo>
                    <a:lnTo>
                      <a:pt x="331" y="932"/>
                    </a:lnTo>
                    <a:lnTo>
                      <a:pt x="365" y="944"/>
                    </a:lnTo>
                    <a:lnTo>
                      <a:pt x="397" y="962"/>
                    </a:lnTo>
                    <a:lnTo>
                      <a:pt x="426" y="983"/>
                    </a:lnTo>
                    <a:lnTo>
                      <a:pt x="451" y="1007"/>
                    </a:lnTo>
                    <a:lnTo>
                      <a:pt x="472" y="1035"/>
                    </a:lnTo>
                    <a:lnTo>
                      <a:pt x="489" y="1065"/>
                    </a:lnTo>
                    <a:lnTo>
                      <a:pt x="500" y="1097"/>
                    </a:lnTo>
                    <a:lnTo>
                      <a:pt x="507" y="1131"/>
                    </a:lnTo>
                    <a:lnTo>
                      <a:pt x="2992" y="419"/>
                    </a:lnTo>
                    <a:lnTo>
                      <a:pt x="2992" y="288"/>
                    </a:lnTo>
                    <a:lnTo>
                      <a:pt x="2996" y="245"/>
                    </a:lnTo>
                    <a:lnTo>
                      <a:pt x="3006" y="205"/>
                    </a:lnTo>
                    <a:lnTo>
                      <a:pt x="3021" y="167"/>
                    </a:lnTo>
                    <a:lnTo>
                      <a:pt x="3043" y="132"/>
                    </a:lnTo>
                    <a:lnTo>
                      <a:pt x="3070" y="99"/>
                    </a:lnTo>
                    <a:lnTo>
                      <a:pt x="3101" y="70"/>
                    </a:lnTo>
                    <a:lnTo>
                      <a:pt x="3137" y="46"/>
                    </a:lnTo>
                    <a:lnTo>
                      <a:pt x="3176" y="27"/>
                    </a:lnTo>
                    <a:lnTo>
                      <a:pt x="3219" y="12"/>
                    </a:lnTo>
                    <a:lnTo>
                      <a:pt x="3263" y="3"/>
                    </a:lnTo>
                    <a:lnTo>
                      <a:pt x="3310" y="0"/>
                    </a:lnTo>
                    <a:close/>
                  </a:path>
                </a:pathLst>
              </a:custGeom>
              <a:solidFill>
                <a:schemeClr val="tx1"/>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013" dirty="0">
                  <a:solidFill>
                    <a:schemeClr val="dk1"/>
                  </a:solidFill>
                  <a:latin typeface="Work Sans" panose="020B0604020202020204" charset="0"/>
                  <a:ea typeface="Cabin"/>
                  <a:cs typeface="Cabin"/>
                  <a:sym typeface="Cabin"/>
                </a:endParaRPr>
              </a:p>
            </p:txBody>
          </p:sp>
        </p:grpSp>
      </p:grpSp>
      <p:sp>
        <p:nvSpPr>
          <p:cNvPr id="91" name="Title 6">
            <a:extLst>
              <a:ext uri="{FF2B5EF4-FFF2-40B4-BE49-F238E27FC236}">
                <a16:creationId xmlns:a16="http://schemas.microsoft.com/office/drawing/2014/main" id="{1AA725E7-77BD-4BBC-A9F7-E1FEEF661A52}"/>
              </a:ext>
            </a:extLst>
          </p:cNvPr>
          <p:cNvSpPr txBox="1">
            <a:spLocks/>
          </p:cNvSpPr>
          <p:nvPr/>
        </p:nvSpPr>
        <p:spPr>
          <a:xfrm>
            <a:off x="6672287" y="-75927"/>
            <a:ext cx="4852988" cy="1617163"/>
          </a:xfrm>
          <a:prstGeom prst="rect">
            <a:avLst/>
          </a:prstGeom>
          <a:effectLst>
            <a:outerShdw blurRad="50800" dir="14400000">
              <a:srgbClr val="000000">
                <a:alpha val="60000"/>
              </a:srgbClr>
            </a:outerShdw>
          </a:effectLst>
        </p:spPr>
        <p:txBody>
          <a:bodyPr vert="horz" lIns="91440" tIns="45720" rIns="91440" bIns="45720" rtlCol="0" anchor="b">
            <a:normAutofit/>
          </a:bodyPr>
          <a:lstStyle>
            <a:lvl1pPr algn="l" defTabSz="457200" rtl="0" eaLnBrk="1" latinLnBrk="0" hangingPunct="1">
              <a:spcBef>
                <a:spcPct val="0"/>
              </a:spcBef>
              <a:buNone/>
              <a:defRPr sz="2400" b="0"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t>COMPONENTS</a:t>
            </a:r>
          </a:p>
        </p:txBody>
      </p:sp>
    </p:spTree>
    <p:extLst>
      <p:ext uri="{BB962C8B-B14F-4D97-AF65-F5344CB8AC3E}">
        <p14:creationId xmlns:p14="http://schemas.microsoft.com/office/powerpoint/2010/main" val="18685763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566EFD-AEA8-4754-94F2-E3EFFCD9DCC7}"/>
              </a:ext>
            </a:extLst>
          </p:cNvPr>
          <p:cNvSpPr>
            <a:spLocks noGrp="1"/>
          </p:cNvSpPr>
          <p:nvPr>
            <p:ph type="title"/>
          </p:nvPr>
        </p:nvSpPr>
        <p:spPr/>
        <p:txBody>
          <a:bodyPr/>
          <a:lstStyle/>
          <a:p>
            <a:r>
              <a:rPr lang="en-US" dirty="0"/>
              <a:t>LANDSCAPE</a:t>
            </a:r>
          </a:p>
        </p:txBody>
      </p:sp>
      <p:sp>
        <p:nvSpPr>
          <p:cNvPr id="3" name="Content Placeholder 2">
            <a:extLst>
              <a:ext uri="{FF2B5EF4-FFF2-40B4-BE49-F238E27FC236}">
                <a16:creationId xmlns:a16="http://schemas.microsoft.com/office/drawing/2014/main" id="{90249EF1-7D09-4CA3-A75F-8D4A2FABBF4E}"/>
              </a:ext>
            </a:extLst>
          </p:cNvPr>
          <p:cNvSpPr>
            <a:spLocks noGrp="1"/>
          </p:cNvSpPr>
          <p:nvPr>
            <p:ph idx="1"/>
          </p:nvPr>
        </p:nvSpPr>
        <p:spPr>
          <a:xfrm>
            <a:off x="490237" y="2388094"/>
            <a:ext cx="11015223" cy="3941686"/>
          </a:xfrm>
        </p:spPr>
        <p:txBody>
          <a:bodyPr>
            <a:normAutofit fontScale="85000" lnSpcReduction="20000"/>
          </a:bodyPr>
          <a:lstStyle/>
          <a:p>
            <a:r>
              <a:rPr lang="en-US" dirty="0"/>
              <a:t>In 2019, there will be an estimated </a:t>
            </a:r>
            <a:r>
              <a:rPr lang="en-US" b="1" dirty="0"/>
              <a:t>1,762,450</a:t>
            </a:r>
            <a:r>
              <a:rPr lang="en-US" dirty="0"/>
              <a:t> new cancer cases diagnosed (National Cancer Institute).</a:t>
            </a:r>
          </a:p>
          <a:p>
            <a:r>
              <a:rPr lang="en-US" dirty="0"/>
              <a:t>Cancer patients have more choices for their care than ever before.</a:t>
            </a:r>
          </a:p>
          <a:p>
            <a:r>
              <a:rPr lang="en-US" dirty="0"/>
              <a:t>Above all else, cancer patients demand world-class clinical care. Forty-three percent of patients say that “a physician who specializes in my particular cancer” is the most important factor guiding their decision about where to seek treatment. </a:t>
            </a:r>
          </a:p>
          <a:p>
            <a:r>
              <a:rPr lang="en-US" dirty="0"/>
              <a:t>Convenience is king. Cancer patients don’t want to deal with traveling between far-flung facilities. Co-location of services can help cancer programs stand out in the marketplace.</a:t>
            </a:r>
          </a:p>
          <a:p>
            <a:r>
              <a:rPr lang="en-US" dirty="0"/>
              <a:t>A new type of cancer care consumer is emerging—one who is more active in researching providers. These days, patients don’t rely solely on their physician’s recommendation. In fact, “recommendation from my doctor” was the fifth-ranked factor influencing patients’ decisions about where to go for care. </a:t>
            </a:r>
          </a:p>
          <a:p>
            <a:r>
              <a:rPr lang="en-US" dirty="0"/>
              <a:t>Many cancer patients consider cost a decisive factor in their treatment decisions. More than 24% of respondents chose “cancer center is in-network for my insurance” as the single most important factor in their decision. </a:t>
            </a:r>
          </a:p>
          <a:p>
            <a:r>
              <a:rPr lang="en-US" dirty="0"/>
              <a:t>Patients now research cancer providers online. Thirty-eight percent of survey respondents indicated that they had read provider reviews online, and 28% looked at quality performance websites.</a:t>
            </a:r>
          </a:p>
          <a:p>
            <a:r>
              <a:rPr lang="en-US" dirty="0"/>
              <a:t>Age isn’t just a number: younger patients really are different. Survey results reveal that younger patients (ages 18–54) have very different priorities and preferences than patients 55 and over.</a:t>
            </a:r>
          </a:p>
        </p:txBody>
      </p:sp>
      <p:sp>
        <p:nvSpPr>
          <p:cNvPr id="4" name="Rectangle 3">
            <a:extLst>
              <a:ext uri="{FF2B5EF4-FFF2-40B4-BE49-F238E27FC236}">
                <a16:creationId xmlns:a16="http://schemas.microsoft.com/office/drawing/2014/main" id="{A1463468-D7B7-49C3-8B92-79343F98B95E}"/>
              </a:ext>
            </a:extLst>
          </p:cNvPr>
          <p:cNvSpPr/>
          <p:nvPr/>
        </p:nvSpPr>
        <p:spPr>
          <a:xfrm>
            <a:off x="917358" y="6410812"/>
            <a:ext cx="10357282" cy="184666"/>
          </a:xfrm>
          <a:prstGeom prst="rect">
            <a:avLst/>
          </a:prstGeom>
        </p:spPr>
        <p:txBody>
          <a:bodyPr wrap="square">
            <a:spAutoFit/>
          </a:bodyPr>
          <a:lstStyle/>
          <a:p>
            <a:r>
              <a:rPr lang="en-US" sz="600" i="1" dirty="0"/>
              <a:t>Except where noted, all data was taken from a survey produced by the Advisory Board Company: Oncology Roundtable Survey. https://www.advisory.com/research/oncology-roundtable/expert-insights/2015/10-insights-cancer-patient-survey</a:t>
            </a:r>
          </a:p>
        </p:txBody>
      </p:sp>
    </p:spTree>
    <p:extLst>
      <p:ext uri="{BB962C8B-B14F-4D97-AF65-F5344CB8AC3E}">
        <p14:creationId xmlns:p14="http://schemas.microsoft.com/office/powerpoint/2010/main" val="3803096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B9EC8A5-000F-4B31-A429-2C3071130359}"/>
              </a:ext>
            </a:extLst>
          </p:cNvPr>
          <p:cNvSpPr>
            <a:spLocks noGrp="1"/>
          </p:cNvSpPr>
          <p:nvPr>
            <p:ph type="title"/>
          </p:nvPr>
        </p:nvSpPr>
        <p:spPr/>
        <p:txBody>
          <a:bodyPr/>
          <a:lstStyle/>
          <a:p>
            <a:r>
              <a:rPr lang="en-US" dirty="0"/>
              <a:t>COMPETITION</a:t>
            </a:r>
          </a:p>
        </p:txBody>
      </p:sp>
      <p:sp>
        <p:nvSpPr>
          <p:cNvPr id="2" name="Content Placeholder 1">
            <a:extLst>
              <a:ext uri="{FF2B5EF4-FFF2-40B4-BE49-F238E27FC236}">
                <a16:creationId xmlns:a16="http://schemas.microsoft.com/office/drawing/2014/main" id="{A0194C68-39ED-4A4C-B627-1C11081C1027}"/>
              </a:ext>
            </a:extLst>
          </p:cNvPr>
          <p:cNvSpPr>
            <a:spLocks noGrp="1"/>
          </p:cNvSpPr>
          <p:nvPr>
            <p:ph idx="1"/>
          </p:nvPr>
        </p:nvSpPr>
        <p:spPr>
          <a:xfrm>
            <a:off x="393230" y="3350269"/>
            <a:ext cx="6807206" cy="3060543"/>
          </a:xfrm>
        </p:spPr>
        <p:txBody>
          <a:bodyPr anchor="t">
            <a:normAutofit/>
          </a:bodyPr>
          <a:lstStyle/>
          <a:p>
            <a:r>
              <a:rPr lang="en-US" sz="1200" dirty="0"/>
              <a:t>Mayo Clinic (341 reviews)</a:t>
            </a:r>
          </a:p>
          <a:p>
            <a:r>
              <a:rPr lang="en-US" sz="1200" dirty="0"/>
              <a:t>Baptist MD Anderson Cancer Center (192 reviews)</a:t>
            </a:r>
          </a:p>
          <a:p>
            <a:r>
              <a:rPr lang="en-US" sz="1200" dirty="0"/>
              <a:t>The University of Florida Health Proton Therapy Institute (24 reviews)</a:t>
            </a:r>
          </a:p>
          <a:p>
            <a:r>
              <a:rPr lang="en-US" sz="1200" dirty="0"/>
              <a:t>Cancer Specialists of North Florida Baptist South (9 reviews)</a:t>
            </a:r>
          </a:p>
        </p:txBody>
      </p:sp>
      <p:sp>
        <p:nvSpPr>
          <p:cNvPr id="5" name="Title 6">
            <a:extLst>
              <a:ext uri="{FF2B5EF4-FFF2-40B4-BE49-F238E27FC236}">
                <a16:creationId xmlns:a16="http://schemas.microsoft.com/office/drawing/2014/main" id="{D92B03F9-5F85-40B6-BD19-3A2BCFDC6853}"/>
              </a:ext>
            </a:extLst>
          </p:cNvPr>
          <p:cNvSpPr txBox="1">
            <a:spLocks/>
          </p:cNvSpPr>
          <p:nvPr/>
        </p:nvSpPr>
        <p:spPr>
          <a:xfrm>
            <a:off x="445849" y="1575372"/>
            <a:ext cx="4852988" cy="1617163"/>
          </a:xfrm>
          <a:prstGeom prst="rect">
            <a:avLst/>
          </a:prstGeom>
          <a:effectLst>
            <a:outerShdw blurRad="50800" dir="14400000">
              <a:srgbClr val="000000">
                <a:alpha val="60000"/>
              </a:srgbClr>
            </a:outerShdw>
          </a:effectLst>
        </p:spPr>
        <p:txBody>
          <a:bodyPr vert="horz" lIns="91440" tIns="45720" rIns="91440" bIns="45720" rtlCol="0" anchor="b">
            <a:normAutofit/>
          </a:bodyPr>
          <a:lstStyle>
            <a:lvl1pPr algn="l" defTabSz="457200" rtl="0" eaLnBrk="1" latinLnBrk="0" hangingPunct="1">
              <a:spcBef>
                <a:spcPct val="0"/>
              </a:spcBef>
              <a:buNone/>
              <a:defRPr sz="2400" b="0"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t>TIER 1</a:t>
            </a:r>
          </a:p>
        </p:txBody>
      </p:sp>
      <p:sp>
        <p:nvSpPr>
          <p:cNvPr id="6" name="Title 6">
            <a:extLst>
              <a:ext uri="{FF2B5EF4-FFF2-40B4-BE49-F238E27FC236}">
                <a16:creationId xmlns:a16="http://schemas.microsoft.com/office/drawing/2014/main" id="{E30E2C5D-7D3D-4265-8361-C2B8DA629DB8}"/>
              </a:ext>
            </a:extLst>
          </p:cNvPr>
          <p:cNvSpPr txBox="1">
            <a:spLocks/>
          </p:cNvSpPr>
          <p:nvPr/>
        </p:nvSpPr>
        <p:spPr>
          <a:xfrm>
            <a:off x="5917455" y="1563068"/>
            <a:ext cx="4852988" cy="1617163"/>
          </a:xfrm>
          <a:prstGeom prst="rect">
            <a:avLst/>
          </a:prstGeom>
          <a:effectLst>
            <a:outerShdw blurRad="50800" dir="14400000">
              <a:srgbClr val="000000">
                <a:alpha val="60000"/>
              </a:srgbClr>
            </a:outerShdw>
          </a:effectLst>
        </p:spPr>
        <p:txBody>
          <a:bodyPr vert="horz" lIns="91440" tIns="45720" rIns="91440" bIns="45720" rtlCol="0" anchor="b">
            <a:normAutofit/>
          </a:bodyPr>
          <a:lstStyle>
            <a:lvl1pPr algn="l" defTabSz="457200" rtl="0" eaLnBrk="1" latinLnBrk="0" hangingPunct="1">
              <a:spcBef>
                <a:spcPct val="0"/>
              </a:spcBef>
              <a:buNone/>
              <a:defRPr sz="2400" b="0"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t>TIER 2</a:t>
            </a:r>
          </a:p>
        </p:txBody>
      </p:sp>
      <p:sp>
        <p:nvSpPr>
          <p:cNvPr id="7" name="Content Placeholder 1">
            <a:extLst>
              <a:ext uri="{FF2B5EF4-FFF2-40B4-BE49-F238E27FC236}">
                <a16:creationId xmlns:a16="http://schemas.microsoft.com/office/drawing/2014/main" id="{DE75F69A-1E4F-4855-ACA6-5DE2BB2CCBE1}"/>
              </a:ext>
            </a:extLst>
          </p:cNvPr>
          <p:cNvSpPr txBox="1">
            <a:spLocks/>
          </p:cNvSpPr>
          <p:nvPr/>
        </p:nvSpPr>
        <p:spPr>
          <a:xfrm>
            <a:off x="5917455" y="3337965"/>
            <a:ext cx="6807206" cy="3060543"/>
          </a:xfrm>
          <a:prstGeom prst="rect">
            <a:avLst/>
          </a:prstGeom>
          <a:effectLst>
            <a:outerShdw blurRad="50800" dir="14400000">
              <a:srgbClr val="000000">
                <a:alpha val="40000"/>
              </a:srgbClr>
            </a:outerShdw>
          </a:effectLst>
        </p:spPr>
        <p:txBody>
          <a:bodyPr vert="horz" lIns="91440" tIns="45720" rIns="91440" bIns="45720" rtlCol="0" anchor="t">
            <a:normAutofit/>
          </a:bodyPr>
          <a:lst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r>
              <a:rPr lang="en-US" sz="1200" dirty="0"/>
              <a:t>Terk Oncology (126 reviews)</a:t>
            </a:r>
          </a:p>
          <a:p>
            <a:r>
              <a:rPr lang="en-US" sz="1200" dirty="0"/>
              <a:t>Florida Cancer Specialists &amp; Research Institute: Fleming Island (6 reviews)</a:t>
            </a:r>
          </a:p>
          <a:p>
            <a:r>
              <a:rPr lang="en-US" sz="1200" dirty="0"/>
              <a:t>Florida Oncology Associates (1 review)</a:t>
            </a:r>
          </a:p>
          <a:p>
            <a:r>
              <a:rPr lang="en-US" sz="1200" dirty="0"/>
              <a:t>Southside Cancer Center (5 reviews)</a:t>
            </a:r>
          </a:p>
          <a:p>
            <a:r>
              <a:rPr lang="en-US" sz="1200" dirty="0"/>
              <a:t>Cancer Specialists of North Florida Southside (9 reviews)</a:t>
            </a:r>
          </a:p>
          <a:p>
            <a:endParaRPr lang="en-US" sz="1200" dirty="0"/>
          </a:p>
        </p:txBody>
      </p:sp>
      <p:sp>
        <p:nvSpPr>
          <p:cNvPr id="9" name="TextBox 8">
            <a:extLst>
              <a:ext uri="{FF2B5EF4-FFF2-40B4-BE49-F238E27FC236}">
                <a16:creationId xmlns:a16="http://schemas.microsoft.com/office/drawing/2014/main" id="{D829C9E8-503A-45E6-AA82-6F3C2C738DD6}"/>
              </a:ext>
            </a:extLst>
          </p:cNvPr>
          <p:cNvSpPr txBox="1"/>
          <p:nvPr/>
        </p:nvSpPr>
        <p:spPr>
          <a:xfrm>
            <a:off x="621437" y="5575177"/>
            <a:ext cx="10528916" cy="461665"/>
          </a:xfrm>
          <a:prstGeom prst="rect">
            <a:avLst/>
          </a:prstGeom>
          <a:noFill/>
        </p:spPr>
        <p:txBody>
          <a:bodyPr wrap="square" rtlCol="0">
            <a:spAutoFit/>
          </a:bodyPr>
          <a:lstStyle/>
          <a:p>
            <a:r>
              <a:rPr lang="en-US" sz="1200" dirty="0"/>
              <a:t>Note: Methodology for segmentation is not scientific. I considered number of reviews and my own personal knowledge of and affiliation toward the brands. However, this assessment could be similar to how newly diagnosed patients are also seeing the market.</a:t>
            </a:r>
          </a:p>
        </p:txBody>
      </p:sp>
    </p:spTree>
    <p:extLst>
      <p:ext uri="{BB962C8B-B14F-4D97-AF65-F5344CB8AC3E}">
        <p14:creationId xmlns:p14="http://schemas.microsoft.com/office/powerpoint/2010/main" val="8450863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B9EC8A5-000F-4B31-A429-2C3071130359}"/>
              </a:ext>
            </a:extLst>
          </p:cNvPr>
          <p:cNvSpPr>
            <a:spLocks noGrp="1"/>
          </p:cNvSpPr>
          <p:nvPr>
            <p:ph type="title"/>
          </p:nvPr>
        </p:nvSpPr>
        <p:spPr/>
        <p:txBody>
          <a:bodyPr/>
          <a:lstStyle/>
          <a:p>
            <a:r>
              <a:rPr lang="en-US" dirty="0"/>
              <a:t>COMPETITION CONTINUED</a:t>
            </a:r>
          </a:p>
        </p:txBody>
      </p:sp>
      <p:sp>
        <p:nvSpPr>
          <p:cNvPr id="2" name="Content Placeholder 1">
            <a:extLst>
              <a:ext uri="{FF2B5EF4-FFF2-40B4-BE49-F238E27FC236}">
                <a16:creationId xmlns:a16="http://schemas.microsoft.com/office/drawing/2014/main" id="{A0194C68-39ED-4A4C-B627-1C11081C1027}"/>
              </a:ext>
            </a:extLst>
          </p:cNvPr>
          <p:cNvSpPr>
            <a:spLocks noGrp="1"/>
          </p:cNvSpPr>
          <p:nvPr>
            <p:ph idx="1"/>
          </p:nvPr>
        </p:nvSpPr>
        <p:spPr>
          <a:xfrm>
            <a:off x="393230" y="3350269"/>
            <a:ext cx="6807206" cy="3060543"/>
          </a:xfrm>
        </p:spPr>
        <p:txBody>
          <a:bodyPr anchor="t">
            <a:normAutofit/>
          </a:bodyPr>
          <a:lstStyle/>
          <a:p>
            <a:r>
              <a:rPr lang="en-US" sz="1200" dirty="0"/>
              <a:t>Owning more real estate on the SERPS</a:t>
            </a:r>
          </a:p>
          <a:p>
            <a:r>
              <a:rPr lang="en-US" sz="1200" dirty="0"/>
              <a:t>Higher organic ranking for keywords</a:t>
            </a:r>
          </a:p>
          <a:p>
            <a:r>
              <a:rPr lang="en-US" sz="1200" dirty="0"/>
              <a:t>Running paid search campaigns to catch intent-driven searches</a:t>
            </a:r>
          </a:p>
          <a:p>
            <a:r>
              <a:rPr lang="en-US" sz="1200" dirty="0"/>
              <a:t>More robust (and claimed!) Google My Business listings</a:t>
            </a:r>
          </a:p>
          <a:p>
            <a:r>
              <a:rPr lang="en-US" sz="1200" dirty="0"/>
              <a:t>Stronger brand awareness</a:t>
            </a:r>
          </a:p>
          <a:p>
            <a:r>
              <a:rPr lang="en-US" sz="1200" dirty="0"/>
              <a:t>Higher number of backlinks to site, stronger domain authority</a:t>
            </a:r>
          </a:p>
        </p:txBody>
      </p:sp>
      <p:sp>
        <p:nvSpPr>
          <p:cNvPr id="5" name="Title 6">
            <a:extLst>
              <a:ext uri="{FF2B5EF4-FFF2-40B4-BE49-F238E27FC236}">
                <a16:creationId xmlns:a16="http://schemas.microsoft.com/office/drawing/2014/main" id="{D92B03F9-5F85-40B6-BD19-3A2BCFDC6853}"/>
              </a:ext>
            </a:extLst>
          </p:cNvPr>
          <p:cNvSpPr txBox="1">
            <a:spLocks/>
          </p:cNvSpPr>
          <p:nvPr/>
        </p:nvSpPr>
        <p:spPr>
          <a:xfrm>
            <a:off x="445849" y="1575372"/>
            <a:ext cx="4852988" cy="1617163"/>
          </a:xfrm>
          <a:prstGeom prst="rect">
            <a:avLst/>
          </a:prstGeom>
          <a:effectLst>
            <a:outerShdw blurRad="50800" dir="14400000">
              <a:srgbClr val="000000">
                <a:alpha val="60000"/>
              </a:srgbClr>
            </a:outerShdw>
          </a:effectLst>
        </p:spPr>
        <p:txBody>
          <a:bodyPr vert="horz" lIns="91440" tIns="45720" rIns="91440" bIns="45720" rtlCol="0" anchor="b">
            <a:normAutofit/>
          </a:bodyPr>
          <a:lstStyle>
            <a:lvl1pPr algn="l" defTabSz="457200" rtl="0" eaLnBrk="1" latinLnBrk="0" hangingPunct="1">
              <a:spcBef>
                <a:spcPct val="0"/>
              </a:spcBef>
              <a:buNone/>
              <a:defRPr sz="2400" b="0"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t>WHERE COMPETITION WINS</a:t>
            </a:r>
          </a:p>
        </p:txBody>
      </p:sp>
    </p:spTree>
    <p:extLst>
      <p:ext uri="{BB962C8B-B14F-4D97-AF65-F5344CB8AC3E}">
        <p14:creationId xmlns:p14="http://schemas.microsoft.com/office/powerpoint/2010/main" val="5802823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566EFD-AEA8-4754-94F2-E3EFFCD9DCC7}"/>
              </a:ext>
            </a:extLst>
          </p:cNvPr>
          <p:cNvSpPr>
            <a:spLocks noGrp="1"/>
          </p:cNvSpPr>
          <p:nvPr>
            <p:ph type="title"/>
          </p:nvPr>
        </p:nvSpPr>
        <p:spPr/>
        <p:txBody>
          <a:bodyPr/>
          <a:lstStyle/>
          <a:p>
            <a:r>
              <a:rPr lang="en-US" dirty="0"/>
              <a:t>SEO / WEBSITE ASSESSMENT</a:t>
            </a:r>
          </a:p>
        </p:txBody>
      </p:sp>
      <p:sp>
        <p:nvSpPr>
          <p:cNvPr id="3" name="Content Placeholder 2">
            <a:extLst>
              <a:ext uri="{FF2B5EF4-FFF2-40B4-BE49-F238E27FC236}">
                <a16:creationId xmlns:a16="http://schemas.microsoft.com/office/drawing/2014/main" id="{90249EF1-7D09-4CA3-A75F-8D4A2FABBF4E}"/>
              </a:ext>
            </a:extLst>
          </p:cNvPr>
          <p:cNvSpPr>
            <a:spLocks noGrp="1"/>
          </p:cNvSpPr>
          <p:nvPr>
            <p:ph idx="1"/>
          </p:nvPr>
        </p:nvSpPr>
        <p:spPr>
          <a:xfrm>
            <a:off x="810000" y="2435351"/>
            <a:ext cx="5928151" cy="3636511"/>
          </a:xfrm>
        </p:spPr>
        <p:txBody>
          <a:bodyPr>
            <a:normAutofit/>
          </a:bodyPr>
          <a:lstStyle/>
          <a:p>
            <a:pPr marL="0" indent="0">
              <a:buNone/>
            </a:pPr>
            <a:r>
              <a:rPr lang="en-US" dirty="0">
                <a:solidFill>
                  <a:schemeClr val="accent1">
                    <a:lumMod val="60000"/>
                    <a:lumOff val="40000"/>
                  </a:schemeClr>
                </a:solidFill>
                <a:latin typeface="Work Sans" panose="020B0604020202020204" charset="0"/>
              </a:rPr>
              <a:t>Higher rankings for quality terms and greater visibility drive to more leads and patients. </a:t>
            </a:r>
          </a:p>
          <a:p>
            <a:pPr marL="0" indent="0">
              <a:buNone/>
            </a:pPr>
            <a:endParaRPr lang="en-US" dirty="0">
              <a:solidFill>
                <a:schemeClr val="accent1">
                  <a:lumMod val="60000"/>
                  <a:lumOff val="40000"/>
                </a:schemeClr>
              </a:solidFill>
              <a:latin typeface="Work Sans" panose="020B0604020202020204" charset="0"/>
            </a:endParaRPr>
          </a:p>
          <a:p>
            <a:r>
              <a:rPr lang="en-US" dirty="0">
                <a:solidFill>
                  <a:schemeClr val="accent1">
                    <a:lumMod val="60000"/>
                    <a:lumOff val="40000"/>
                  </a:schemeClr>
                </a:solidFill>
                <a:latin typeface="Work Sans" panose="020B0604020202020204" charset="0"/>
              </a:rPr>
              <a:t>Search engine presence: </a:t>
            </a:r>
            <a:r>
              <a:rPr lang="en-US" dirty="0">
                <a:latin typeface="Work Sans" panose="020B0604020202020204" charset="0"/>
              </a:rPr>
              <a:t>Below Average</a:t>
            </a:r>
          </a:p>
          <a:p>
            <a:r>
              <a:rPr lang="en-US" dirty="0">
                <a:solidFill>
                  <a:schemeClr val="accent1">
                    <a:lumMod val="60000"/>
                    <a:lumOff val="40000"/>
                  </a:schemeClr>
                </a:solidFill>
                <a:latin typeface="Work Sans" panose="020B0604020202020204" charset="0"/>
              </a:rPr>
              <a:t>Mobile-friendly: </a:t>
            </a:r>
            <a:r>
              <a:rPr lang="en-US" dirty="0">
                <a:latin typeface="Work Sans" panose="020B0604020202020204" charset="0"/>
              </a:rPr>
              <a:t>Yes</a:t>
            </a:r>
          </a:p>
          <a:p>
            <a:r>
              <a:rPr lang="en-US" dirty="0">
                <a:solidFill>
                  <a:schemeClr val="accent1">
                    <a:lumMod val="60000"/>
                    <a:lumOff val="40000"/>
                  </a:schemeClr>
                </a:solidFill>
                <a:latin typeface="Work Sans" panose="020B0604020202020204" charset="0"/>
              </a:rPr>
              <a:t>Website Health: </a:t>
            </a:r>
            <a:r>
              <a:rPr lang="en-US" dirty="0">
                <a:latin typeface="Work Sans" panose="020B0604020202020204" charset="0"/>
              </a:rPr>
              <a:t>Above Average &amp; Secure</a:t>
            </a:r>
          </a:p>
          <a:p>
            <a:r>
              <a:rPr lang="en-US" dirty="0">
                <a:solidFill>
                  <a:schemeClr val="accent1">
                    <a:lumMod val="60000"/>
                    <a:lumOff val="40000"/>
                  </a:schemeClr>
                </a:solidFill>
                <a:latin typeface="Work Sans" panose="020B0604020202020204" charset="0"/>
              </a:rPr>
              <a:t>Backlinks score: </a:t>
            </a:r>
            <a:r>
              <a:rPr lang="en-US" dirty="0">
                <a:latin typeface="Work Sans" panose="020B0604020202020204" charset="0"/>
              </a:rPr>
              <a:t>Fair</a:t>
            </a:r>
          </a:p>
          <a:p>
            <a:r>
              <a:rPr lang="en-US" dirty="0">
                <a:solidFill>
                  <a:schemeClr val="accent1">
                    <a:lumMod val="60000"/>
                    <a:lumOff val="40000"/>
                  </a:schemeClr>
                </a:solidFill>
                <a:latin typeface="Work Sans" panose="020B0604020202020204" charset="0"/>
              </a:rPr>
              <a:t>Traffic Estimation: </a:t>
            </a:r>
            <a:r>
              <a:rPr lang="en-US" dirty="0">
                <a:latin typeface="Work Sans" panose="020B0604020202020204" charset="0"/>
              </a:rPr>
              <a:t>Low</a:t>
            </a:r>
          </a:p>
          <a:p>
            <a:r>
              <a:rPr lang="en-US" dirty="0">
                <a:solidFill>
                  <a:schemeClr val="accent1">
                    <a:lumMod val="60000"/>
                    <a:lumOff val="40000"/>
                  </a:schemeClr>
                </a:solidFill>
                <a:latin typeface="Work Sans" panose="020B0604020202020204" charset="0"/>
              </a:rPr>
              <a:t>Page Speed: </a:t>
            </a:r>
            <a:r>
              <a:rPr lang="en-US" dirty="0">
                <a:latin typeface="Work Sans" panose="020B0604020202020204" charset="0"/>
              </a:rPr>
              <a:t>Fast (2.5s)</a:t>
            </a:r>
          </a:p>
        </p:txBody>
      </p:sp>
    </p:spTree>
    <p:extLst>
      <p:ext uri="{BB962C8B-B14F-4D97-AF65-F5344CB8AC3E}">
        <p14:creationId xmlns:p14="http://schemas.microsoft.com/office/powerpoint/2010/main" val="686750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566EFD-AEA8-4754-94F2-E3EFFCD9DCC7}"/>
              </a:ext>
            </a:extLst>
          </p:cNvPr>
          <p:cNvSpPr>
            <a:spLocks noGrp="1"/>
          </p:cNvSpPr>
          <p:nvPr>
            <p:ph type="title"/>
          </p:nvPr>
        </p:nvSpPr>
        <p:spPr/>
        <p:txBody>
          <a:bodyPr/>
          <a:lstStyle/>
          <a:p>
            <a:r>
              <a:rPr lang="en-US" dirty="0"/>
              <a:t>SEO / WEBSITE | RECOMMENDATIONS</a:t>
            </a:r>
          </a:p>
        </p:txBody>
      </p:sp>
      <p:sp>
        <p:nvSpPr>
          <p:cNvPr id="3" name="Content Placeholder 2">
            <a:extLst>
              <a:ext uri="{FF2B5EF4-FFF2-40B4-BE49-F238E27FC236}">
                <a16:creationId xmlns:a16="http://schemas.microsoft.com/office/drawing/2014/main" id="{90249EF1-7D09-4CA3-A75F-8D4A2FABBF4E}"/>
              </a:ext>
            </a:extLst>
          </p:cNvPr>
          <p:cNvSpPr>
            <a:spLocks noGrp="1"/>
          </p:cNvSpPr>
          <p:nvPr>
            <p:ph idx="1"/>
          </p:nvPr>
        </p:nvSpPr>
        <p:spPr>
          <a:xfrm>
            <a:off x="810000" y="2435351"/>
            <a:ext cx="9692283" cy="3636511"/>
          </a:xfrm>
        </p:spPr>
        <p:txBody>
          <a:bodyPr>
            <a:normAutofit fontScale="92500" lnSpcReduction="10000"/>
          </a:bodyPr>
          <a:lstStyle/>
          <a:p>
            <a:pPr marL="0" indent="0">
              <a:buNone/>
            </a:pPr>
            <a:r>
              <a:rPr lang="en-US" dirty="0">
                <a:solidFill>
                  <a:schemeClr val="accent1">
                    <a:lumMod val="60000"/>
                    <a:lumOff val="40000"/>
                  </a:schemeClr>
                </a:solidFill>
                <a:latin typeface="Work Sans" panose="020B0604020202020204" charset="0"/>
              </a:rPr>
              <a:t>Fast Fixes:</a:t>
            </a:r>
          </a:p>
          <a:p>
            <a:pPr marL="0" indent="0">
              <a:buNone/>
            </a:pPr>
            <a:endParaRPr lang="en-US" sz="900" dirty="0">
              <a:solidFill>
                <a:schemeClr val="bg2"/>
              </a:solidFill>
              <a:latin typeface="Work Sans" panose="020B0604020202020204" charset="0"/>
            </a:endParaRPr>
          </a:p>
          <a:p>
            <a:r>
              <a:rPr lang="en-US" b="1" dirty="0">
                <a:latin typeface="Work Sans" panose="020B0604020202020204" charset="0"/>
              </a:rPr>
              <a:t>Own more real estate on the SERPs by running PPC, ranking higher in organic for key terms and claiming your Google My Business Listing.</a:t>
            </a:r>
          </a:p>
          <a:p>
            <a:r>
              <a:rPr lang="en-US" b="1" dirty="0">
                <a:latin typeface="Work Sans" panose="020B0604020202020204" charset="0"/>
              </a:rPr>
              <a:t>Optimize images on the website. </a:t>
            </a:r>
            <a:r>
              <a:rPr lang="en-US" dirty="0"/>
              <a:t>An accurate text description of an image is valuable to search engines, and visually-impaired or blind website visitors. It’s also valuable to websites in potentially generating traffic from image searches as well as avoiding losing potential customers.</a:t>
            </a:r>
          </a:p>
          <a:p>
            <a:r>
              <a:rPr lang="en-US" b="1" dirty="0">
                <a:latin typeface="Work Sans" panose="020B0604020202020204" charset="0"/>
              </a:rPr>
              <a:t>Publish a site map and submit it to Google (an XML site map). </a:t>
            </a:r>
          </a:p>
          <a:p>
            <a:r>
              <a:rPr lang="en-US" b="1" dirty="0">
                <a:latin typeface="Work Sans" panose="020B0604020202020204" charset="0"/>
              </a:rPr>
              <a:t>Build a plan to secure more reviews; Google puts significant weight into reviews. </a:t>
            </a:r>
          </a:p>
          <a:p>
            <a:r>
              <a:rPr lang="en-US" b="1" dirty="0">
                <a:latin typeface="Work Sans" panose="020B0604020202020204" charset="0"/>
              </a:rPr>
              <a:t>Conduct a keyword analysis and aim to include these in blog posts and throughout website. </a:t>
            </a:r>
            <a:r>
              <a:rPr lang="en-US" dirty="0">
                <a:latin typeface="Work Sans" panose="020B0604020202020204" charset="0"/>
              </a:rPr>
              <a:t>Build your content strategy accordingly.</a:t>
            </a:r>
          </a:p>
        </p:txBody>
      </p:sp>
    </p:spTree>
    <p:extLst>
      <p:ext uri="{BB962C8B-B14F-4D97-AF65-F5344CB8AC3E}">
        <p14:creationId xmlns:p14="http://schemas.microsoft.com/office/powerpoint/2010/main" val="4544250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B9EC8A5-000F-4B31-A429-2C3071130359}"/>
              </a:ext>
            </a:extLst>
          </p:cNvPr>
          <p:cNvSpPr>
            <a:spLocks noGrp="1"/>
          </p:cNvSpPr>
          <p:nvPr>
            <p:ph type="title"/>
          </p:nvPr>
        </p:nvSpPr>
        <p:spPr/>
        <p:txBody>
          <a:bodyPr/>
          <a:lstStyle/>
          <a:p>
            <a:r>
              <a:rPr lang="en-US" dirty="0"/>
              <a:t>PAY PER CLICK / SEM ASSESSMENT</a:t>
            </a:r>
          </a:p>
        </p:txBody>
      </p:sp>
      <p:sp>
        <p:nvSpPr>
          <p:cNvPr id="5" name="Content Placeholder 4">
            <a:extLst>
              <a:ext uri="{FF2B5EF4-FFF2-40B4-BE49-F238E27FC236}">
                <a16:creationId xmlns:a16="http://schemas.microsoft.com/office/drawing/2014/main" id="{7E7EF27F-E982-4030-9770-5DE5D77E2E62}"/>
              </a:ext>
            </a:extLst>
          </p:cNvPr>
          <p:cNvSpPr>
            <a:spLocks noGrp="1"/>
          </p:cNvSpPr>
          <p:nvPr>
            <p:ph idx="1"/>
          </p:nvPr>
        </p:nvSpPr>
        <p:spPr/>
        <p:txBody>
          <a:bodyPr>
            <a:normAutofit/>
          </a:bodyPr>
          <a:lstStyle/>
          <a:p>
            <a:pPr marL="0" indent="0">
              <a:buNone/>
            </a:pPr>
            <a:endParaRPr lang="en-US" dirty="0">
              <a:solidFill>
                <a:schemeClr val="accent1">
                  <a:lumMod val="60000"/>
                  <a:lumOff val="40000"/>
                </a:schemeClr>
              </a:solidFill>
              <a:latin typeface="Work Sans" panose="020B0604020202020204" charset="0"/>
            </a:endParaRPr>
          </a:p>
          <a:p>
            <a:r>
              <a:rPr lang="en-US" dirty="0">
                <a:solidFill>
                  <a:schemeClr val="accent1">
                    <a:lumMod val="60000"/>
                    <a:lumOff val="40000"/>
                  </a:schemeClr>
                </a:solidFill>
                <a:latin typeface="Work Sans" panose="020B0604020202020204" charset="0"/>
              </a:rPr>
              <a:t>PPC Spend: </a:t>
            </a:r>
            <a:r>
              <a:rPr lang="en-US" dirty="0">
                <a:latin typeface="Work Sans" panose="020B0604020202020204" charset="0"/>
              </a:rPr>
              <a:t>Low</a:t>
            </a:r>
          </a:p>
          <a:p>
            <a:r>
              <a:rPr lang="en-US" dirty="0">
                <a:solidFill>
                  <a:schemeClr val="accent1">
                    <a:lumMod val="60000"/>
                    <a:lumOff val="40000"/>
                  </a:schemeClr>
                </a:solidFill>
                <a:latin typeface="Work Sans" panose="020B0604020202020204" charset="0"/>
              </a:rPr>
              <a:t>Landing Page Review: </a:t>
            </a:r>
            <a:r>
              <a:rPr lang="en-US" dirty="0">
                <a:latin typeface="Work Sans" panose="020B0604020202020204" charset="0"/>
              </a:rPr>
              <a:t>Couldn’t locate any</a:t>
            </a:r>
          </a:p>
          <a:p>
            <a:r>
              <a:rPr lang="en-US" dirty="0">
                <a:solidFill>
                  <a:schemeClr val="accent1">
                    <a:lumMod val="60000"/>
                    <a:lumOff val="40000"/>
                  </a:schemeClr>
                </a:solidFill>
                <a:latin typeface="Work Sans" panose="020B0604020202020204" charset="0"/>
              </a:rPr>
              <a:t>Conversion Analysis: </a:t>
            </a:r>
            <a:r>
              <a:rPr lang="en-US" dirty="0">
                <a:latin typeface="Work Sans" panose="020B0604020202020204" charset="0"/>
              </a:rPr>
              <a:t>Unknown</a:t>
            </a:r>
          </a:p>
          <a:p>
            <a:r>
              <a:rPr lang="en-US" dirty="0">
                <a:solidFill>
                  <a:schemeClr val="accent2"/>
                </a:solidFill>
                <a:latin typeface="Work Sans" panose="020B0604020202020204" charset="0"/>
              </a:rPr>
              <a:t>Display / Retargeting / Geofencing: </a:t>
            </a:r>
            <a:r>
              <a:rPr lang="en-US" dirty="0">
                <a:latin typeface="Work Sans" panose="020B0604020202020204" charset="0"/>
              </a:rPr>
              <a:t>Unknown</a:t>
            </a:r>
          </a:p>
          <a:p>
            <a:endParaRPr lang="en-US" dirty="0"/>
          </a:p>
        </p:txBody>
      </p:sp>
    </p:spTree>
    <p:extLst>
      <p:ext uri="{BB962C8B-B14F-4D97-AF65-F5344CB8AC3E}">
        <p14:creationId xmlns:p14="http://schemas.microsoft.com/office/powerpoint/2010/main" val="2368240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B9EC8A5-000F-4B31-A429-2C3071130359}"/>
              </a:ext>
            </a:extLst>
          </p:cNvPr>
          <p:cNvSpPr>
            <a:spLocks noGrp="1"/>
          </p:cNvSpPr>
          <p:nvPr>
            <p:ph type="title"/>
          </p:nvPr>
        </p:nvSpPr>
        <p:spPr>
          <a:xfrm>
            <a:off x="809999" y="447188"/>
            <a:ext cx="10784237" cy="970450"/>
          </a:xfrm>
        </p:spPr>
        <p:txBody>
          <a:bodyPr/>
          <a:lstStyle/>
          <a:p>
            <a:r>
              <a:rPr lang="en-US" dirty="0"/>
              <a:t>PAY PER CLICK / SEM RECOMMENDATION</a:t>
            </a:r>
          </a:p>
        </p:txBody>
      </p:sp>
      <p:sp>
        <p:nvSpPr>
          <p:cNvPr id="5" name="Content Placeholder 4">
            <a:extLst>
              <a:ext uri="{FF2B5EF4-FFF2-40B4-BE49-F238E27FC236}">
                <a16:creationId xmlns:a16="http://schemas.microsoft.com/office/drawing/2014/main" id="{7E7EF27F-E982-4030-9770-5DE5D77E2E62}"/>
              </a:ext>
            </a:extLst>
          </p:cNvPr>
          <p:cNvSpPr>
            <a:spLocks noGrp="1"/>
          </p:cNvSpPr>
          <p:nvPr>
            <p:ph idx="1"/>
          </p:nvPr>
        </p:nvSpPr>
        <p:spPr>
          <a:xfrm>
            <a:off x="818712" y="2222287"/>
            <a:ext cx="4862997" cy="3636511"/>
          </a:xfrm>
        </p:spPr>
        <p:txBody>
          <a:bodyPr>
            <a:normAutofit fontScale="92500" lnSpcReduction="10000"/>
          </a:bodyPr>
          <a:lstStyle/>
          <a:p>
            <a:pPr marL="0" indent="0">
              <a:buNone/>
            </a:pPr>
            <a:r>
              <a:rPr lang="en-US" dirty="0">
                <a:solidFill>
                  <a:schemeClr val="accent1">
                    <a:lumMod val="60000"/>
                    <a:lumOff val="40000"/>
                  </a:schemeClr>
                </a:solidFill>
                <a:latin typeface="Work Sans" panose="020B0604020202020204" charset="0"/>
              </a:rPr>
              <a:t>Efficient and accurate search engine marketing spend will increase how many new patients you generate from paid campaigns.  Ensure you aren’t missing out on opportunities.</a:t>
            </a:r>
            <a:br>
              <a:rPr lang="en-US" dirty="0">
                <a:solidFill>
                  <a:schemeClr val="accent1">
                    <a:lumMod val="60000"/>
                    <a:lumOff val="40000"/>
                  </a:schemeClr>
                </a:solidFill>
                <a:latin typeface="Work Sans" panose="020B0604020202020204" charset="0"/>
              </a:rPr>
            </a:br>
            <a:endParaRPr lang="en-US" dirty="0">
              <a:solidFill>
                <a:schemeClr val="accent1">
                  <a:lumMod val="60000"/>
                  <a:lumOff val="40000"/>
                </a:schemeClr>
              </a:solidFill>
              <a:latin typeface="Work Sans" panose="020B0604020202020204" charset="0"/>
            </a:endParaRPr>
          </a:p>
          <a:p>
            <a:r>
              <a:rPr lang="en-US" dirty="0">
                <a:solidFill>
                  <a:schemeClr val="accent1">
                    <a:lumMod val="60000"/>
                    <a:lumOff val="40000"/>
                  </a:schemeClr>
                </a:solidFill>
                <a:latin typeface="Work Sans" panose="020B0604020202020204" charset="0"/>
              </a:rPr>
              <a:t>Run some PPC campaigns to claim more space in the SERPs.</a:t>
            </a:r>
          </a:p>
          <a:p>
            <a:r>
              <a:rPr lang="en-US" dirty="0">
                <a:solidFill>
                  <a:schemeClr val="accent1">
                    <a:lumMod val="60000"/>
                    <a:lumOff val="40000"/>
                  </a:schemeClr>
                </a:solidFill>
                <a:latin typeface="Work Sans" panose="020B0604020202020204" charset="0"/>
              </a:rPr>
              <a:t>Begin using Display ads to help generate top-of-funnel awareness for your brand.</a:t>
            </a:r>
          </a:p>
          <a:p>
            <a:r>
              <a:rPr lang="en-US" dirty="0">
                <a:solidFill>
                  <a:schemeClr val="accent1">
                    <a:lumMod val="60000"/>
                    <a:lumOff val="40000"/>
                  </a:schemeClr>
                </a:solidFill>
                <a:latin typeface="Work Sans" panose="020B0604020202020204" charset="0"/>
              </a:rPr>
              <a:t>Retarget the visitors to your website.</a:t>
            </a:r>
          </a:p>
          <a:p>
            <a:r>
              <a:rPr lang="en-US" dirty="0">
                <a:solidFill>
                  <a:schemeClr val="accent1">
                    <a:lumMod val="60000"/>
                    <a:lumOff val="40000"/>
                  </a:schemeClr>
                </a:solidFill>
                <a:latin typeface="Work Sans" panose="020B0604020202020204" charset="0"/>
              </a:rPr>
              <a:t>Consider geofencing at/around bigger hospitals.</a:t>
            </a:r>
            <a:endParaRPr lang="en-US" dirty="0"/>
          </a:p>
        </p:txBody>
      </p:sp>
      <p:pic>
        <p:nvPicPr>
          <p:cNvPr id="7" name="Picture 6">
            <a:extLst>
              <a:ext uri="{FF2B5EF4-FFF2-40B4-BE49-F238E27FC236}">
                <a16:creationId xmlns:a16="http://schemas.microsoft.com/office/drawing/2014/main" id="{B1826D0A-5E47-4C96-9B3B-0C4A2C5822FE}"/>
              </a:ext>
            </a:extLst>
          </p:cNvPr>
          <p:cNvPicPr>
            <a:picLocks noChangeAspect="1"/>
          </p:cNvPicPr>
          <p:nvPr/>
        </p:nvPicPr>
        <p:blipFill>
          <a:blip r:embed="rId2"/>
          <a:stretch>
            <a:fillRect/>
          </a:stretch>
        </p:blipFill>
        <p:spPr>
          <a:xfrm>
            <a:off x="6214052" y="2222287"/>
            <a:ext cx="5853744" cy="4485817"/>
          </a:xfrm>
          <a:prstGeom prst="rect">
            <a:avLst/>
          </a:prstGeom>
        </p:spPr>
      </p:pic>
    </p:spTree>
    <p:extLst>
      <p:ext uri="{BB962C8B-B14F-4D97-AF65-F5344CB8AC3E}">
        <p14:creationId xmlns:p14="http://schemas.microsoft.com/office/powerpoint/2010/main" val="24401206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TM03457503[[fn=Quotable]]</Template>
  <TotalTime>217</TotalTime>
  <Words>1158</Words>
  <Application>Microsoft Office PowerPoint</Application>
  <PresentationFormat>Widescreen</PresentationFormat>
  <Paragraphs>105</Paragraphs>
  <Slides>15</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Cabin</vt:lpstr>
      <vt:lpstr>Calibri</vt:lpstr>
      <vt:lpstr>Courier New</vt:lpstr>
      <vt:lpstr>Wingdings 2</vt:lpstr>
      <vt:lpstr>Work Sans</vt:lpstr>
      <vt:lpstr>Quotable</vt:lpstr>
      <vt:lpstr>DIGITAL MARKETING ANALYSIS</vt:lpstr>
      <vt:lpstr>ABOUT THIS ANALYSIS</vt:lpstr>
      <vt:lpstr>LANDSCAPE</vt:lpstr>
      <vt:lpstr>COMPETITION</vt:lpstr>
      <vt:lpstr>COMPETITION CONTINUED</vt:lpstr>
      <vt:lpstr>SEO / WEBSITE ASSESSMENT</vt:lpstr>
      <vt:lpstr>SEO / WEBSITE | RECOMMENDATIONS</vt:lpstr>
      <vt:lpstr>PAY PER CLICK / SEM ASSESSMENT</vt:lpstr>
      <vt:lpstr>PAY PER CLICK / SEM RECOMMENDATION</vt:lpstr>
      <vt:lpstr>SOCIAL MEDIA ASSESSMENT</vt:lpstr>
      <vt:lpstr>SOCIAL MEDIA RECOMMENDATION</vt:lpstr>
      <vt:lpstr>If you have asked yourself these questions…</vt:lpstr>
      <vt:lpstr>PowerPoint Presentation</vt:lpstr>
      <vt:lpstr>NICOLE CASSIS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MARKETING ANALYSIS</dc:title>
  <dc:creator>Nikki Cassis</dc:creator>
  <cp:lastModifiedBy>Nikki Cassis</cp:lastModifiedBy>
  <cp:revision>31</cp:revision>
  <dcterms:created xsi:type="dcterms:W3CDTF">2019-06-06T00:34:33Z</dcterms:created>
  <dcterms:modified xsi:type="dcterms:W3CDTF">2019-06-06T04:12:10Z</dcterms:modified>
</cp:coreProperties>
</file>