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60" d="100"/>
          <a:sy n="60" d="100"/>
        </p:scale>
        <p:origin x="106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3600" b="1" i="1" dirty="0" smtClean="0"/>
              <a:t>Предметно-пространственная развивающая среда в ДОУ в соответствии с ФГОС.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1400" b="1" i="1" dirty="0" smtClean="0"/>
              <a:t>МАДОУ «Детский сад с. </a:t>
            </a:r>
            <a:r>
              <a:rPr lang="ru-RU" sz="1400" b="1" i="1" dirty="0" err="1" smtClean="0"/>
              <a:t>Лидога</a:t>
            </a:r>
            <a:r>
              <a:rPr lang="ru-RU" sz="1400" b="1" i="1" dirty="0" smtClean="0"/>
              <a:t>»</a:t>
            </a:r>
            <a:br>
              <a:rPr lang="ru-RU" sz="1400" b="1" i="1" dirty="0" smtClean="0"/>
            </a:br>
            <a:r>
              <a:rPr lang="ru-RU" sz="1400" b="1" i="1" dirty="0" smtClean="0"/>
              <a:t>Воспитатель: Павленко Е.Н.</a:t>
            </a:r>
            <a:br>
              <a:rPr lang="ru-RU" sz="1400" b="1" i="1" dirty="0" smtClean="0"/>
            </a:b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329642" cy="500066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Центр конструктивной деятельности.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31847"/>
          <a:stretch/>
        </p:blipFill>
        <p:spPr>
          <a:xfrm>
            <a:off x="755576" y="2780928"/>
            <a:ext cx="2806316" cy="20882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36350"/>
          <a:stretch/>
        </p:blipFill>
        <p:spPr>
          <a:xfrm>
            <a:off x="4545809" y="2500306"/>
            <a:ext cx="385762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71678"/>
            <a:ext cx="8543956" cy="500066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Центр математического развития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8" t="-31476" r="-61608" b="101444"/>
          <a:stretch/>
        </p:blipFill>
        <p:spPr>
          <a:xfrm>
            <a:off x="2555776" y="1139208"/>
            <a:ext cx="2805162" cy="149770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6" b="3834"/>
          <a:stretch/>
        </p:blipFill>
        <p:spPr>
          <a:xfrm>
            <a:off x="3923928" y="4149081"/>
            <a:ext cx="4932040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0"/>
          <a:stretch/>
        </p:blipFill>
        <p:spPr>
          <a:xfrm>
            <a:off x="323528" y="2473790"/>
            <a:ext cx="3857625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329642" cy="42862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Центр экспериментирования «Хочу все знать!»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0"/>
          <a:stretch/>
        </p:blipFill>
        <p:spPr>
          <a:xfrm>
            <a:off x="827584" y="2708920"/>
            <a:ext cx="2833613" cy="3901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329642" cy="1285884"/>
          </a:xfrm>
        </p:spPr>
        <p:txBody>
          <a:bodyPr/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Центры,  созданные  в группе «Атлантида» по образовательным областям в свете требований ФГОС</a:t>
            </a:r>
            <a:r>
              <a:rPr lang="ru-RU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86124"/>
            <a:ext cx="8329642" cy="284003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 smtClean="0">
                <a:solidFill>
                  <a:srgbClr val="FF0000"/>
                </a:solidFill>
              </a:rPr>
              <a:t>Речевое развитие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 smtClean="0"/>
              <a:t>Центр речевого развития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 smtClean="0"/>
              <a:t>Центр «</a:t>
            </a:r>
            <a:r>
              <a:rPr lang="ru-RU" altLang="ru-RU" sz="2800" b="1" dirty="0" err="1" smtClean="0"/>
              <a:t>Почитайка</a:t>
            </a:r>
            <a:r>
              <a:rPr lang="ru-RU" altLang="ru-RU" sz="2800" b="1" dirty="0" smtClean="0"/>
              <a:t>!»</a:t>
            </a:r>
          </a:p>
          <a:p>
            <a:pPr>
              <a:lnSpc>
                <a:spcPct val="150000"/>
              </a:lnSpc>
              <a:buNone/>
              <a:defRPr/>
            </a:pPr>
            <a:endParaRPr lang="ru-RU" alt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4320480" cy="1152128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Центр речевого развития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5" b="6828"/>
          <a:stretch/>
        </p:blipFill>
        <p:spPr>
          <a:xfrm>
            <a:off x="5364088" y="2348880"/>
            <a:ext cx="3361503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8043890" cy="71438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Центры,  созданные  в группе «Атлантида» по образовательным областям в свете требований ФГОС</a:t>
            </a:r>
            <a:endParaRPr lang="ru-RU" sz="2400" b="1" dirty="0">
              <a:ln w="1905"/>
              <a:gradFill>
                <a:gsLst>
                  <a:gs pos="0">
                    <a:srgbClr val="A379BB">
                      <a:shade val="20000"/>
                      <a:satMod val="200000"/>
                    </a:srgbClr>
                  </a:gs>
                  <a:gs pos="78000">
                    <a:srgbClr val="A379BB">
                      <a:tint val="90000"/>
                      <a:shade val="89000"/>
                      <a:satMod val="220000"/>
                    </a:srgbClr>
                  </a:gs>
                  <a:gs pos="100000">
                    <a:srgbClr val="A379B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258204" cy="3054353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</a:rPr>
              <a:t>Художественно-эстетическое развитие включает: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2800" b="1" dirty="0" smtClean="0"/>
              <a:t>Центр </a:t>
            </a:r>
            <a:r>
              <a:rPr lang="ru-RU" sz="2800" b="1" dirty="0" err="1" smtClean="0"/>
              <a:t>изодеятельности</a:t>
            </a:r>
            <a:r>
              <a:rPr lang="ru-RU" sz="2800" b="1" dirty="0" smtClean="0"/>
              <a:t> и лепки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2800" b="1" dirty="0" smtClean="0"/>
              <a:t>Центр музыкально-театрализованной деятельности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329642" cy="785818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Центр изобразительной деятельности и лепки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91776"/>
            <a:ext cx="4540956" cy="25542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043890" cy="500066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Центр музыкально-театрализованной деятельности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86" y="4810331"/>
            <a:ext cx="3514814" cy="19770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06" y="2714620"/>
            <a:ext cx="3521094" cy="1938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47899"/>
          <a:stretch/>
        </p:blipFill>
        <p:spPr>
          <a:xfrm>
            <a:off x="642910" y="2913595"/>
            <a:ext cx="3168905" cy="1578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4810331"/>
            <a:ext cx="3724558" cy="19770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85992"/>
            <a:ext cx="7972452" cy="928694"/>
          </a:xfrm>
        </p:spPr>
        <p:txBody>
          <a:bodyPr/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Центры,  созданные  в группе «Атлантида» по образовательным областям в свете требований ФГОС</a:t>
            </a:r>
            <a:r>
              <a:rPr lang="ru-RU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00438"/>
            <a:ext cx="8401080" cy="2625725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FF0000"/>
                </a:solidFill>
              </a:rPr>
              <a:t>Физическое развитие</a:t>
            </a:r>
            <a:r>
              <a:rPr lang="ru-RU" altLang="ru-RU" sz="2800" dirty="0" smtClean="0"/>
              <a:t>:</a:t>
            </a:r>
            <a:endParaRPr lang="ru-RU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 smtClean="0">
                <a:solidFill>
                  <a:srgbClr val="083802"/>
                </a:solidFill>
              </a:rPr>
              <a:t>Центр физического развития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800" b="1" dirty="0" smtClean="0">
                <a:solidFill>
                  <a:srgbClr val="083802"/>
                </a:solidFill>
              </a:rPr>
              <a:t>Центр сохранения здоровья «Уголок уединения»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321710"/>
            <a:ext cx="4762872" cy="178595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Центр физического развития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312368" cy="46085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Развивающая предметно-пространственная среда – часть образовательной среды, представленная специально организованным пространством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r>
              <a:rPr lang="ru-RU" sz="2400" dirty="0" smtClean="0"/>
              <a:t>Создавая развивающую предметно-пространственную среду любой возрастной группы в ДОУ, необходимо учитывать психологические основы конструктивного взаимодействия участников воспитательно-образовательного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071678"/>
            <a:ext cx="4546848" cy="642942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Центр сохранения здоровья «Уголок уединения»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5801"/>
            <a:ext cx="2952328" cy="460851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186766" cy="785818"/>
          </a:xfrm>
        </p:spPr>
        <p:txBody>
          <a:bodyPr/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Центры,  созданные  в группе «Атлантида» по образовательным областям в свете требований ФГОС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928934"/>
            <a:ext cx="8115328" cy="3197229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Центр социально- коммуникативного развития</a:t>
            </a:r>
          </a:p>
          <a:p>
            <a:r>
              <a:rPr lang="ru-RU" sz="2800" dirty="0" smtClean="0"/>
              <a:t>Центр сюжетно- ролевых игр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239" y="1923102"/>
            <a:ext cx="3380601" cy="78581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Сюжетно-ролевые игры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6" t="31266"/>
          <a:stretch/>
        </p:blipFill>
        <p:spPr>
          <a:xfrm>
            <a:off x="424860" y="1905500"/>
            <a:ext cx="2324791" cy="37854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56" y="2708920"/>
            <a:ext cx="2279156" cy="4051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25" y="1905500"/>
            <a:ext cx="2645355" cy="46918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3350746" cy="42862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Сюжетно-ролевые игры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85992"/>
            <a:ext cx="2607245" cy="42510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85991"/>
            <a:ext cx="2648892" cy="425106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8401080" cy="107157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143248"/>
            <a:ext cx="8329642" cy="2982915"/>
          </a:xfrm>
        </p:spPr>
        <p:txBody>
          <a:bodyPr/>
          <a:lstStyle/>
          <a:p>
            <a:r>
              <a:rPr lang="ru-RU" altLang="ru-RU" sz="2800" b="1" dirty="0" smtClean="0"/>
              <a:t>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процесс. </a:t>
            </a:r>
            <a:br>
              <a:rPr lang="ru-RU" altLang="ru-RU" sz="2800" b="1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043890" cy="15716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Развивающая предметно- пространственная среда должна обеспечивать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714752"/>
            <a:ext cx="8115328" cy="2411411"/>
          </a:xfrm>
        </p:spPr>
        <p:txBody>
          <a:bodyPr/>
          <a:lstStyle/>
          <a:p>
            <a:r>
              <a:rPr lang="ru-RU" sz="2800" dirty="0" smtClean="0"/>
              <a:t>Возможность двигательной активности детей.</a:t>
            </a:r>
          </a:p>
          <a:p>
            <a:r>
              <a:rPr lang="ru-RU" sz="2800" dirty="0" smtClean="0"/>
              <a:t>Возможность для уединения.</a:t>
            </a:r>
          </a:p>
          <a:p>
            <a:r>
              <a:rPr lang="ru-RU" sz="2800" dirty="0" smtClean="0"/>
              <a:t>Возможность общения и совместной деятельности детей и взрослых.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428868"/>
            <a:ext cx="8329642" cy="4429132"/>
          </a:xfrm>
        </p:spPr>
        <p:txBody>
          <a:bodyPr/>
          <a:lstStyle/>
          <a:p>
            <a:pPr lvl="0">
              <a:buNone/>
            </a:pPr>
            <a:endParaRPr lang="ru-RU" b="1" dirty="0" smtClean="0"/>
          </a:p>
          <a:p>
            <a:pPr lvl="0"/>
            <a:r>
              <a:rPr lang="ru-RU" sz="2800" b="1" dirty="0" smtClean="0"/>
              <a:t>Содержательно- насыщенной</a:t>
            </a:r>
          </a:p>
          <a:p>
            <a:pPr lvl="0"/>
            <a:r>
              <a:rPr lang="ru-RU" sz="2800" b="1" dirty="0" smtClean="0"/>
              <a:t>Полифункциональной</a:t>
            </a:r>
          </a:p>
          <a:p>
            <a:pPr lvl="0"/>
            <a:r>
              <a:rPr lang="ru-RU" sz="2800" b="1" dirty="0" smtClean="0"/>
              <a:t>Трансформируемой</a:t>
            </a:r>
          </a:p>
          <a:p>
            <a:pPr lvl="0"/>
            <a:r>
              <a:rPr lang="ru-RU" sz="2800" b="1" dirty="0" smtClean="0"/>
              <a:t>Доступной</a:t>
            </a:r>
          </a:p>
          <a:p>
            <a:pPr lvl="0"/>
            <a:r>
              <a:rPr lang="ru-RU" sz="2800" b="1" dirty="0" smtClean="0"/>
              <a:t>Безопасной</a:t>
            </a:r>
          </a:p>
          <a:p>
            <a:pPr lvl="0"/>
            <a:r>
              <a:rPr lang="ru-RU" sz="2800" b="1" dirty="0" smtClean="0"/>
              <a:t>Вариативной</a:t>
            </a:r>
            <a:endParaRPr lang="ru-RU" sz="28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58204" cy="114300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Психолого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– педагогические требования к созданию </a:t>
            </a:r>
            <a:r>
              <a:rPr lang="ru-RU" sz="2400" b="1" dirty="0" smtClean="0">
                <a:solidFill>
                  <a:srgbClr val="FF0000"/>
                </a:solidFill>
              </a:rPr>
              <a:t>предметно-пространственной </a:t>
            </a:r>
            <a:r>
              <a:rPr lang="ru-RU" sz="2400" b="1" dirty="0">
                <a:solidFill>
                  <a:srgbClr val="FF0000"/>
                </a:solidFill>
              </a:rPr>
              <a:t>развивающей </a:t>
            </a:r>
            <a:r>
              <a:rPr lang="ru-RU" sz="2400" b="1" dirty="0" smtClean="0">
                <a:solidFill>
                  <a:srgbClr val="FF0000"/>
                </a:solidFill>
              </a:rPr>
              <a:t>среды.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Насыщенность ППР среды предполагает: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6215093" cy="2571768"/>
          </a:xfrm>
        </p:spPr>
        <p:txBody>
          <a:bodyPr/>
          <a:lstStyle/>
          <a:p>
            <a:r>
              <a:rPr lang="ru-RU" sz="2800" dirty="0" smtClean="0"/>
              <a:t>Разнообразие материалов, оборудования, инвентаря в группе</a:t>
            </a:r>
          </a:p>
          <a:p>
            <a:r>
              <a:rPr lang="ru-RU" sz="2800" dirty="0" smtClean="0"/>
              <a:t>Должна соответствовать возрастным особенностям и содержанию программы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115328" cy="785818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предметно-пространственная среда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должна обеспечивать :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00372"/>
            <a:ext cx="8329642" cy="3125791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083802"/>
                </a:solidFill>
              </a:rPr>
              <a:t>возможность общения и совместной деятельности детей и взрослых</a:t>
            </a:r>
            <a:endParaRPr lang="ru-RU" sz="2800" dirty="0" smtClean="0">
              <a:solidFill>
                <a:srgbClr val="083802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83802"/>
                </a:solidFill>
              </a:rPr>
              <a:t>возможность двигательной активности детей</a:t>
            </a:r>
            <a:endParaRPr lang="ru-RU" sz="2800" dirty="0" smtClean="0">
              <a:solidFill>
                <a:srgbClr val="083802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3300"/>
                </a:solidFill>
              </a:rPr>
              <a:t>возможности для уединения</a:t>
            </a:r>
            <a:endParaRPr lang="ru-RU" sz="2800" dirty="0" smtClean="0">
              <a:solidFill>
                <a:srgbClr val="003300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115328" cy="642942"/>
          </a:xfrm>
        </p:spPr>
        <p:txBody>
          <a:bodyPr/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Центры,  созданные  в группе «Атлантида» по образовательным областям в свете требований ФГОС</a:t>
            </a:r>
            <a:r>
              <a:rPr lang="ru-RU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186766" cy="35719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Познавательное развитие</a:t>
            </a:r>
            <a:r>
              <a:rPr lang="ru-RU" dirty="0" smtClean="0"/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083802"/>
                </a:solidFill>
              </a:rPr>
              <a:t>Центр  природы«Мир вокруг нас» и Центр краеведения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083802"/>
                </a:solidFill>
              </a:rPr>
              <a:t>Центр конструктивной деятельности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083802"/>
                </a:solidFill>
              </a:rPr>
              <a:t>Центр математического развития «</a:t>
            </a:r>
            <a:r>
              <a:rPr lang="ru-RU" altLang="ru-RU" sz="2000" b="1" dirty="0" err="1" smtClean="0">
                <a:solidFill>
                  <a:srgbClr val="083802"/>
                </a:solidFill>
              </a:rPr>
              <a:t>Познавайка</a:t>
            </a:r>
            <a:r>
              <a:rPr lang="ru-RU" altLang="ru-RU" sz="2000" b="1" dirty="0" smtClean="0">
                <a:solidFill>
                  <a:srgbClr val="083802"/>
                </a:solidFill>
              </a:rPr>
              <a:t>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 smtClean="0">
                <a:solidFill>
                  <a:srgbClr val="083802"/>
                </a:solidFill>
              </a:rPr>
              <a:t>Центр экспериментирования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1800" b="1" dirty="0" smtClean="0">
                <a:solidFill>
                  <a:srgbClr val="083802"/>
                </a:solidFill>
              </a:rPr>
              <a:t>     «Хочу всё знать!»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14554"/>
            <a:ext cx="8543956" cy="35719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Центр природы «Мир вокруг нас» и Центр краеведения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58204" cy="369729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/>
          <a:stretch/>
        </p:blipFill>
        <p:spPr>
          <a:xfrm>
            <a:off x="5076056" y="2262058"/>
            <a:ext cx="3224956" cy="422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/>
        </p:blipFill>
        <p:spPr>
          <a:xfrm>
            <a:off x="1205515" y="2262058"/>
            <a:ext cx="3381654" cy="433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271</TotalTime>
  <Words>367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лица</vt:lpstr>
      <vt:lpstr>Предметно-пространственная развивающая среда в ДОУ в соответствии с ФГОС. МАДОУ «Детский сад с. Лидога» Воспитатель: Павленко Е.Н. </vt:lpstr>
      <vt:lpstr>Развивающая предметно-пространственная среда – часть образовательной среды, представленная специально организованным пространством </vt:lpstr>
      <vt:lpstr>Развивающая предметно- пространственная среда должна обеспечивать:</vt:lpstr>
      <vt:lpstr>.   Психолого – педагогические требования к созданию предметно-пространственной развивающей среды. </vt:lpstr>
      <vt:lpstr>Насыщенность ППР среды предполагает:</vt:lpstr>
      <vt:lpstr>Развивающая предметно-пространственная среда  должна обеспечивать :  </vt:lpstr>
      <vt:lpstr>Центры,  созданные  в группе «Атлантида» по образовательным областям в свете требований ФГОС </vt:lpstr>
      <vt:lpstr>Центр природы «Мир вокруг нас» и Центр краеведения </vt:lpstr>
      <vt:lpstr>Презентация PowerPoint</vt:lpstr>
      <vt:lpstr>Центр конструктивной деятельности.</vt:lpstr>
      <vt:lpstr>Центр математического развития</vt:lpstr>
      <vt:lpstr>Центр экспериментирования «Хочу все знать!»</vt:lpstr>
      <vt:lpstr>Центры,  созданные  в группе «Атлантида» по образовательным областям в свете требований ФГОС </vt:lpstr>
      <vt:lpstr>Центр речевого развития</vt:lpstr>
      <vt:lpstr>Центры,  созданные  в группе «Атлантида» по образовательным областям в свете требований ФГОС</vt:lpstr>
      <vt:lpstr>Центр изобразительной деятельности и лепки</vt:lpstr>
      <vt:lpstr>Центр музыкально-театрализованной деятельности </vt:lpstr>
      <vt:lpstr>Центры,  созданные  в группе «Атлантида» по образовательным областям в свете требований ФГОС </vt:lpstr>
      <vt:lpstr>Центр физического развития</vt:lpstr>
      <vt:lpstr>Центр сохранения здоровья «Уголок уединения»</vt:lpstr>
      <vt:lpstr>Центры,  созданные  в группе «Атлантида» по образовательным областям в свете требований ФГОС</vt:lpstr>
      <vt:lpstr>Сюжетно-ролевые игры</vt:lpstr>
      <vt:lpstr>Сюжетно-ролевые игры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Дети</cp:lastModifiedBy>
  <cp:revision>16</cp:revision>
  <dcterms:created xsi:type="dcterms:W3CDTF">2016-05-11T09:30:30Z</dcterms:created>
  <dcterms:modified xsi:type="dcterms:W3CDTF">2018-12-07T03:52:27Z</dcterms:modified>
</cp:coreProperties>
</file>