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4111" r:id="rId4"/>
    <p:sldMasterId id="2147484194" r:id="rId5"/>
    <p:sldMasterId id="2147484272" r:id="rId6"/>
  </p:sldMasterIdLst>
  <p:notesMasterIdLst>
    <p:notesMasterId r:id="rId19"/>
  </p:notesMasterIdLst>
  <p:handoutMasterIdLst>
    <p:handoutMasterId r:id="rId20"/>
  </p:handoutMasterIdLst>
  <p:sldIdLst>
    <p:sldId id="1251" r:id="rId7"/>
    <p:sldId id="1256" r:id="rId8"/>
    <p:sldId id="1252" r:id="rId9"/>
    <p:sldId id="1253" r:id="rId10"/>
    <p:sldId id="1223" r:id="rId11"/>
    <p:sldId id="1242" r:id="rId12"/>
    <p:sldId id="1254" r:id="rId13"/>
    <p:sldId id="1243" r:id="rId14"/>
    <p:sldId id="1244" r:id="rId15"/>
    <p:sldId id="1250" r:id="rId16"/>
    <p:sldId id="1241" r:id="rId17"/>
    <p:sldId id="1249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6" userDrawn="1">
          <p15:clr>
            <a:srgbClr val="A4A3A4"/>
          </p15:clr>
        </p15:guide>
        <p15:guide id="2" orient="horz" pos="348" userDrawn="1">
          <p15:clr>
            <a:srgbClr val="A4A3A4"/>
          </p15:clr>
        </p15:guide>
        <p15:guide id="3" orient="horz" pos="930" userDrawn="1">
          <p15:clr>
            <a:srgbClr val="A4A3A4"/>
          </p15:clr>
        </p15:guide>
        <p15:guide id="4" orient="horz" pos="4197" userDrawn="1">
          <p15:clr>
            <a:srgbClr val="A4A3A4"/>
          </p15:clr>
        </p15:guide>
        <p15:guide id="5" pos="5531" userDrawn="1">
          <p15:clr>
            <a:srgbClr val="A4A3A4"/>
          </p15:clr>
        </p15:guide>
        <p15:guide id="6" pos="5759" userDrawn="1">
          <p15:clr>
            <a:srgbClr val="A4A3A4"/>
          </p15:clr>
        </p15:guide>
        <p15:guide id="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ny Buxton" initials="TB" lastIdx="4" clrIdx="0"/>
  <p:cmAuthor id="1" name="Tania" initials="T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8A56"/>
    <a:srgbClr val="D1E5F0"/>
    <a:srgbClr val="FC9024"/>
    <a:srgbClr val="FF883E"/>
    <a:srgbClr val="50BF23"/>
    <a:srgbClr val="73D192"/>
    <a:srgbClr val="E59F56"/>
    <a:srgbClr val="76777A"/>
    <a:srgbClr val="B0C8A8"/>
    <a:srgbClr val="676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0909" autoAdjust="0"/>
  </p:normalViewPr>
  <p:slideViewPr>
    <p:cSldViewPr snapToGrid="0" showGuides="1">
      <p:cViewPr varScale="1">
        <p:scale>
          <a:sx n="73" d="100"/>
          <a:sy n="73" d="100"/>
        </p:scale>
        <p:origin x="1014" y="264"/>
      </p:cViewPr>
      <p:guideLst>
        <p:guide orient="horz" pos="596"/>
        <p:guide orient="horz" pos="348"/>
        <p:guide orient="horz" pos="930"/>
        <p:guide orient="horz" pos="4197"/>
        <p:guide pos="5531"/>
        <p:guide pos="575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3732" y="72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SL\Downloads\AverageHalfHourlyInterconnectorFlows_20180309_13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SL\Downloads\AverageHalfHourlyInterconnectorFlows_20180309_13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L\Downloads\Element%20Greenlink%20CBA%20update_Baringa%20analysis%202017%20SJL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u="sng" dirty="0"/>
              <a:t>Half-hourly Interconnector flows January and February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AverageHalfHourlyInterconnector!$K$1</c:f>
              <c:strCache>
                <c:ptCount val="1"/>
                <c:pt idx="0">
                  <c:v>IFA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AverageHalfHourlyInterconnector!$J$2:$J$2833</c:f>
              <c:numCache>
                <c:formatCode>m-d-yy\ h:mm;@</c:formatCode>
                <c:ptCount val="2832"/>
                <c:pt idx="0">
                  <c:v>43101.020833333336</c:v>
                </c:pt>
                <c:pt idx="1">
                  <c:v>43101.041666666664</c:v>
                </c:pt>
                <c:pt idx="2">
                  <c:v>43101.0625</c:v>
                </c:pt>
                <c:pt idx="3">
                  <c:v>43101.083333333336</c:v>
                </c:pt>
                <c:pt idx="4">
                  <c:v>43101.104166666664</c:v>
                </c:pt>
                <c:pt idx="5">
                  <c:v>43101.125</c:v>
                </c:pt>
                <c:pt idx="6">
                  <c:v>43101.145833333336</c:v>
                </c:pt>
                <c:pt idx="7">
                  <c:v>43101.166666666664</c:v>
                </c:pt>
                <c:pt idx="8">
                  <c:v>43101.1875</c:v>
                </c:pt>
                <c:pt idx="9">
                  <c:v>43101.208333333336</c:v>
                </c:pt>
                <c:pt idx="10">
                  <c:v>43101.229166666664</c:v>
                </c:pt>
                <c:pt idx="11">
                  <c:v>43101.25</c:v>
                </c:pt>
                <c:pt idx="12">
                  <c:v>43101.270833333336</c:v>
                </c:pt>
                <c:pt idx="13">
                  <c:v>43101.291666666664</c:v>
                </c:pt>
                <c:pt idx="14">
                  <c:v>43101.3125</c:v>
                </c:pt>
                <c:pt idx="15">
                  <c:v>43101.333333333336</c:v>
                </c:pt>
                <c:pt idx="16">
                  <c:v>43101.354166666664</c:v>
                </c:pt>
                <c:pt idx="17">
                  <c:v>43101.375</c:v>
                </c:pt>
                <c:pt idx="18">
                  <c:v>43101.395833333336</c:v>
                </c:pt>
                <c:pt idx="19">
                  <c:v>43101.416666666664</c:v>
                </c:pt>
                <c:pt idx="20">
                  <c:v>43101.4375</c:v>
                </c:pt>
                <c:pt idx="21">
                  <c:v>43101.458333333336</c:v>
                </c:pt>
                <c:pt idx="22">
                  <c:v>43101.479166666664</c:v>
                </c:pt>
                <c:pt idx="23">
                  <c:v>43101.5</c:v>
                </c:pt>
                <c:pt idx="24">
                  <c:v>43101.520833333336</c:v>
                </c:pt>
                <c:pt idx="25">
                  <c:v>43101.541666666664</c:v>
                </c:pt>
                <c:pt idx="26">
                  <c:v>43101.5625</c:v>
                </c:pt>
                <c:pt idx="27">
                  <c:v>43101.583333333336</c:v>
                </c:pt>
                <c:pt idx="28">
                  <c:v>43101.604166666664</c:v>
                </c:pt>
                <c:pt idx="29">
                  <c:v>43101.625</c:v>
                </c:pt>
                <c:pt idx="30">
                  <c:v>43101.645833333336</c:v>
                </c:pt>
                <c:pt idx="31">
                  <c:v>43101.666666666664</c:v>
                </c:pt>
                <c:pt idx="32">
                  <c:v>43101.6875</c:v>
                </c:pt>
                <c:pt idx="33">
                  <c:v>43101.708333333336</c:v>
                </c:pt>
                <c:pt idx="34">
                  <c:v>43101.729166666664</c:v>
                </c:pt>
                <c:pt idx="35">
                  <c:v>43101.75</c:v>
                </c:pt>
                <c:pt idx="36">
                  <c:v>43101.770833333336</c:v>
                </c:pt>
                <c:pt idx="37">
                  <c:v>43101.791666666664</c:v>
                </c:pt>
                <c:pt idx="38">
                  <c:v>43101.8125</c:v>
                </c:pt>
                <c:pt idx="39">
                  <c:v>43101.833333333336</c:v>
                </c:pt>
                <c:pt idx="40">
                  <c:v>43101.854166666664</c:v>
                </c:pt>
                <c:pt idx="41">
                  <c:v>43101.875</c:v>
                </c:pt>
                <c:pt idx="42">
                  <c:v>43101.895833333336</c:v>
                </c:pt>
                <c:pt idx="43">
                  <c:v>43101.916666666664</c:v>
                </c:pt>
                <c:pt idx="44">
                  <c:v>43101.9375</c:v>
                </c:pt>
                <c:pt idx="45">
                  <c:v>43101.958333333336</c:v>
                </c:pt>
                <c:pt idx="46">
                  <c:v>43101.979166666664</c:v>
                </c:pt>
                <c:pt idx="47">
                  <c:v>43102</c:v>
                </c:pt>
                <c:pt idx="48">
                  <c:v>43102.020833333336</c:v>
                </c:pt>
                <c:pt idx="49">
                  <c:v>43102.041666666664</c:v>
                </c:pt>
                <c:pt idx="50">
                  <c:v>43102.0625</c:v>
                </c:pt>
                <c:pt idx="51">
                  <c:v>43102.083333333336</c:v>
                </c:pt>
                <c:pt idx="52">
                  <c:v>43102.104166666664</c:v>
                </c:pt>
                <c:pt idx="53">
                  <c:v>43102.125</c:v>
                </c:pt>
                <c:pt idx="54">
                  <c:v>43102.145833333336</c:v>
                </c:pt>
                <c:pt idx="55">
                  <c:v>43102.166666666664</c:v>
                </c:pt>
                <c:pt idx="56">
                  <c:v>43102.1875</c:v>
                </c:pt>
                <c:pt idx="57">
                  <c:v>43102.208333333336</c:v>
                </c:pt>
                <c:pt idx="58">
                  <c:v>43102.229166666664</c:v>
                </c:pt>
                <c:pt idx="59">
                  <c:v>43102.25</c:v>
                </c:pt>
                <c:pt idx="60">
                  <c:v>43102.270833333336</c:v>
                </c:pt>
                <c:pt idx="61">
                  <c:v>43102.291666666664</c:v>
                </c:pt>
                <c:pt idx="62">
                  <c:v>43102.3125</c:v>
                </c:pt>
                <c:pt idx="63">
                  <c:v>43102.333333333336</c:v>
                </c:pt>
                <c:pt idx="64">
                  <c:v>43102.354166666664</c:v>
                </c:pt>
                <c:pt idx="65">
                  <c:v>43102.375</c:v>
                </c:pt>
                <c:pt idx="66">
                  <c:v>43102.395833333336</c:v>
                </c:pt>
                <c:pt idx="67">
                  <c:v>43102.416666666664</c:v>
                </c:pt>
                <c:pt idx="68">
                  <c:v>43102.4375</c:v>
                </c:pt>
                <c:pt idx="69">
                  <c:v>43102.458333333336</c:v>
                </c:pt>
                <c:pt idx="70">
                  <c:v>43102.479166666664</c:v>
                </c:pt>
                <c:pt idx="71">
                  <c:v>43102.5</c:v>
                </c:pt>
                <c:pt idx="72">
                  <c:v>43102.520833333336</c:v>
                </c:pt>
                <c:pt idx="73">
                  <c:v>43102.541666666664</c:v>
                </c:pt>
                <c:pt idx="74">
                  <c:v>43102.5625</c:v>
                </c:pt>
                <c:pt idx="75">
                  <c:v>43102.583333333336</c:v>
                </c:pt>
                <c:pt idx="76">
                  <c:v>43102.604166666664</c:v>
                </c:pt>
                <c:pt idx="77">
                  <c:v>43102.625</c:v>
                </c:pt>
                <c:pt idx="78">
                  <c:v>43102.645833333336</c:v>
                </c:pt>
                <c:pt idx="79">
                  <c:v>43102.666666666664</c:v>
                </c:pt>
                <c:pt idx="80">
                  <c:v>43102.6875</c:v>
                </c:pt>
                <c:pt idx="81">
                  <c:v>43102.708333333336</c:v>
                </c:pt>
                <c:pt idx="82">
                  <c:v>43102.729166666664</c:v>
                </c:pt>
                <c:pt idx="83">
                  <c:v>43102.75</c:v>
                </c:pt>
                <c:pt idx="84">
                  <c:v>43102.770833333336</c:v>
                </c:pt>
                <c:pt idx="85">
                  <c:v>43102.791666666664</c:v>
                </c:pt>
                <c:pt idx="86">
                  <c:v>43102.8125</c:v>
                </c:pt>
                <c:pt idx="87">
                  <c:v>43102.833333333336</c:v>
                </c:pt>
                <c:pt idx="88">
                  <c:v>43102.854166666664</c:v>
                </c:pt>
                <c:pt idx="89">
                  <c:v>43102.875</c:v>
                </c:pt>
                <c:pt idx="90">
                  <c:v>43102.895833333336</c:v>
                </c:pt>
                <c:pt idx="91">
                  <c:v>43102.916666666664</c:v>
                </c:pt>
                <c:pt idx="92">
                  <c:v>43102.9375</c:v>
                </c:pt>
                <c:pt idx="93">
                  <c:v>43102.958333333336</c:v>
                </c:pt>
                <c:pt idx="94">
                  <c:v>43102.979166666664</c:v>
                </c:pt>
                <c:pt idx="95">
                  <c:v>43103</c:v>
                </c:pt>
                <c:pt idx="96">
                  <c:v>43103.020833333336</c:v>
                </c:pt>
                <c:pt idx="97">
                  <c:v>43103.041666666664</c:v>
                </c:pt>
                <c:pt idx="98">
                  <c:v>43103.0625</c:v>
                </c:pt>
                <c:pt idx="99">
                  <c:v>43103.083333333336</c:v>
                </c:pt>
                <c:pt idx="100">
                  <c:v>43103.104166666664</c:v>
                </c:pt>
                <c:pt idx="101">
                  <c:v>43103.125</c:v>
                </c:pt>
                <c:pt idx="102">
                  <c:v>43103.145833333336</c:v>
                </c:pt>
                <c:pt idx="103">
                  <c:v>43103.166666666664</c:v>
                </c:pt>
                <c:pt idx="104">
                  <c:v>43103.1875</c:v>
                </c:pt>
                <c:pt idx="105">
                  <c:v>43103.208333333336</c:v>
                </c:pt>
                <c:pt idx="106">
                  <c:v>43103.229166666664</c:v>
                </c:pt>
                <c:pt idx="107">
                  <c:v>43103.25</c:v>
                </c:pt>
                <c:pt idx="108">
                  <c:v>43103.270833333336</c:v>
                </c:pt>
                <c:pt idx="109">
                  <c:v>43103.291666666664</c:v>
                </c:pt>
                <c:pt idx="110">
                  <c:v>43103.3125</c:v>
                </c:pt>
                <c:pt idx="111">
                  <c:v>43103.333333333336</c:v>
                </c:pt>
                <c:pt idx="112">
                  <c:v>43103.354166666664</c:v>
                </c:pt>
                <c:pt idx="113">
                  <c:v>43103.375</c:v>
                </c:pt>
                <c:pt idx="114">
                  <c:v>43103.395833333336</c:v>
                </c:pt>
                <c:pt idx="115">
                  <c:v>43103.416666666664</c:v>
                </c:pt>
                <c:pt idx="116">
                  <c:v>43103.4375</c:v>
                </c:pt>
                <c:pt idx="117">
                  <c:v>43103.458333333336</c:v>
                </c:pt>
                <c:pt idx="118">
                  <c:v>43103.479166666664</c:v>
                </c:pt>
                <c:pt idx="119">
                  <c:v>43103.5</c:v>
                </c:pt>
                <c:pt idx="120">
                  <c:v>43103.520833333336</c:v>
                </c:pt>
                <c:pt idx="121">
                  <c:v>43103.541666666664</c:v>
                </c:pt>
                <c:pt idx="122">
                  <c:v>43103.5625</c:v>
                </c:pt>
                <c:pt idx="123">
                  <c:v>43103.583333333336</c:v>
                </c:pt>
                <c:pt idx="124">
                  <c:v>43103.604166666664</c:v>
                </c:pt>
                <c:pt idx="125">
                  <c:v>43103.625</c:v>
                </c:pt>
                <c:pt idx="126">
                  <c:v>43103.645833333336</c:v>
                </c:pt>
                <c:pt idx="127">
                  <c:v>43103.666666666664</c:v>
                </c:pt>
                <c:pt idx="128">
                  <c:v>43103.6875</c:v>
                </c:pt>
                <c:pt idx="129">
                  <c:v>43103.708333333336</c:v>
                </c:pt>
                <c:pt idx="130">
                  <c:v>43103.729166666664</c:v>
                </c:pt>
                <c:pt idx="131">
                  <c:v>43103.75</c:v>
                </c:pt>
                <c:pt idx="132">
                  <c:v>43103.770833333336</c:v>
                </c:pt>
                <c:pt idx="133">
                  <c:v>43103.791666666664</c:v>
                </c:pt>
                <c:pt idx="134">
                  <c:v>43103.8125</c:v>
                </c:pt>
                <c:pt idx="135">
                  <c:v>43103.833333333336</c:v>
                </c:pt>
                <c:pt idx="136">
                  <c:v>43103.854166666664</c:v>
                </c:pt>
                <c:pt idx="137">
                  <c:v>43103.875</c:v>
                </c:pt>
                <c:pt idx="138">
                  <c:v>43103.895833333336</c:v>
                </c:pt>
                <c:pt idx="139">
                  <c:v>43103.916666666664</c:v>
                </c:pt>
                <c:pt idx="140">
                  <c:v>43103.9375</c:v>
                </c:pt>
                <c:pt idx="141">
                  <c:v>43103.958333333336</c:v>
                </c:pt>
                <c:pt idx="142">
                  <c:v>43103.979166666664</c:v>
                </c:pt>
                <c:pt idx="143">
                  <c:v>43104</c:v>
                </c:pt>
                <c:pt idx="144">
                  <c:v>43104.020833333336</c:v>
                </c:pt>
                <c:pt idx="145">
                  <c:v>43104.041666666664</c:v>
                </c:pt>
                <c:pt idx="146">
                  <c:v>43104.0625</c:v>
                </c:pt>
                <c:pt idx="147">
                  <c:v>43104.083333333336</c:v>
                </c:pt>
                <c:pt idx="148">
                  <c:v>43104.104166666664</c:v>
                </c:pt>
                <c:pt idx="149">
                  <c:v>43104.125</c:v>
                </c:pt>
                <c:pt idx="150">
                  <c:v>43104.145833333336</c:v>
                </c:pt>
                <c:pt idx="151">
                  <c:v>43104.166666666664</c:v>
                </c:pt>
                <c:pt idx="152">
                  <c:v>43104.1875</c:v>
                </c:pt>
                <c:pt idx="153">
                  <c:v>43104.208333333336</c:v>
                </c:pt>
                <c:pt idx="154">
                  <c:v>43104.229166666664</c:v>
                </c:pt>
                <c:pt idx="155">
                  <c:v>43104.25</c:v>
                </c:pt>
                <c:pt idx="156">
                  <c:v>43104.270833333336</c:v>
                </c:pt>
                <c:pt idx="157">
                  <c:v>43104.291666666664</c:v>
                </c:pt>
                <c:pt idx="158">
                  <c:v>43104.3125</c:v>
                </c:pt>
                <c:pt idx="159">
                  <c:v>43104.333333333336</c:v>
                </c:pt>
                <c:pt idx="160">
                  <c:v>43104.354166666664</c:v>
                </c:pt>
                <c:pt idx="161">
                  <c:v>43104.375</c:v>
                </c:pt>
                <c:pt idx="162">
                  <c:v>43104.395833333336</c:v>
                </c:pt>
                <c:pt idx="163">
                  <c:v>43104.416666666664</c:v>
                </c:pt>
                <c:pt idx="164">
                  <c:v>43104.4375</c:v>
                </c:pt>
                <c:pt idx="165">
                  <c:v>43104.458333333336</c:v>
                </c:pt>
                <c:pt idx="166">
                  <c:v>43104.479166666664</c:v>
                </c:pt>
                <c:pt idx="167">
                  <c:v>43104.5</c:v>
                </c:pt>
                <c:pt idx="168">
                  <c:v>43104.520833333336</c:v>
                </c:pt>
                <c:pt idx="169">
                  <c:v>43104.541666666664</c:v>
                </c:pt>
                <c:pt idx="170">
                  <c:v>43104.5625</c:v>
                </c:pt>
                <c:pt idx="171">
                  <c:v>43104.583333333336</c:v>
                </c:pt>
                <c:pt idx="172">
                  <c:v>43104.604166666664</c:v>
                </c:pt>
                <c:pt idx="173">
                  <c:v>43104.625</c:v>
                </c:pt>
                <c:pt idx="174">
                  <c:v>43104.645833333336</c:v>
                </c:pt>
                <c:pt idx="175">
                  <c:v>43104.666666666664</c:v>
                </c:pt>
                <c:pt idx="176">
                  <c:v>43104.6875</c:v>
                </c:pt>
                <c:pt idx="177">
                  <c:v>43104.708333333336</c:v>
                </c:pt>
                <c:pt idx="178">
                  <c:v>43104.729166666664</c:v>
                </c:pt>
                <c:pt idx="179">
                  <c:v>43104.75</c:v>
                </c:pt>
                <c:pt idx="180">
                  <c:v>43104.770833333336</c:v>
                </c:pt>
                <c:pt idx="181">
                  <c:v>43104.791666666664</c:v>
                </c:pt>
                <c:pt idx="182">
                  <c:v>43104.8125</c:v>
                </c:pt>
                <c:pt idx="183">
                  <c:v>43104.833333333336</c:v>
                </c:pt>
                <c:pt idx="184">
                  <c:v>43104.854166666664</c:v>
                </c:pt>
                <c:pt idx="185">
                  <c:v>43104.875</c:v>
                </c:pt>
                <c:pt idx="186">
                  <c:v>43104.895833333336</c:v>
                </c:pt>
                <c:pt idx="187">
                  <c:v>43104.916666666664</c:v>
                </c:pt>
                <c:pt idx="188">
                  <c:v>43104.9375</c:v>
                </c:pt>
                <c:pt idx="189">
                  <c:v>43104.958333333336</c:v>
                </c:pt>
                <c:pt idx="190">
                  <c:v>43104.979166666664</c:v>
                </c:pt>
                <c:pt idx="191">
                  <c:v>43105</c:v>
                </c:pt>
                <c:pt idx="192">
                  <c:v>43105.020833333336</c:v>
                </c:pt>
                <c:pt idx="193">
                  <c:v>43105.041666666664</c:v>
                </c:pt>
                <c:pt idx="194">
                  <c:v>43105.0625</c:v>
                </c:pt>
                <c:pt idx="195">
                  <c:v>43105.083333333336</c:v>
                </c:pt>
                <c:pt idx="196">
                  <c:v>43105.104166666664</c:v>
                </c:pt>
                <c:pt idx="197">
                  <c:v>43105.125</c:v>
                </c:pt>
                <c:pt idx="198">
                  <c:v>43105.145833333336</c:v>
                </c:pt>
                <c:pt idx="199">
                  <c:v>43105.166666666664</c:v>
                </c:pt>
                <c:pt idx="200">
                  <c:v>43105.1875</c:v>
                </c:pt>
                <c:pt idx="201">
                  <c:v>43105.208333333336</c:v>
                </c:pt>
                <c:pt idx="202">
                  <c:v>43105.229166666664</c:v>
                </c:pt>
                <c:pt idx="203">
                  <c:v>43105.25</c:v>
                </c:pt>
                <c:pt idx="204">
                  <c:v>43105.270833333336</c:v>
                </c:pt>
                <c:pt idx="205">
                  <c:v>43105.291666666664</c:v>
                </c:pt>
                <c:pt idx="206">
                  <c:v>43105.3125</c:v>
                </c:pt>
                <c:pt idx="207">
                  <c:v>43105.333333333336</c:v>
                </c:pt>
                <c:pt idx="208">
                  <c:v>43105.354166666664</c:v>
                </c:pt>
                <c:pt idx="209">
                  <c:v>43105.375</c:v>
                </c:pt>
                <c:pt idx="210">
                  <c:v>43105.395833333336</c:v>
                </c:pt>
                <c:pt idx="211">
                  <c:v>43105.416666666664</c:v>
                </c:pt>
                <c:pt idx="212">
                  <c:v>43105.4375</c:v>
                </c:pt>
                <c:pt idx="213">
                  <c:v>43105.458333333336</c:v>
                </c:pt>
                <c:pt idx="214">
                  <c:v>43105.479166666664</c:v>
                </c:pt>
                <c:pt idx="215">
                  <c:v>43105.5</c:v>
                </c:pt>
                <c:pt idx="216">
                  <c:v>43105.520833333336</c:v>
                </c:pt>
                <c:pt idx="217">
                  <c:v>43105.541666666664</c:v>
                </c:pt>
                <c:pt idx="218">
                  <c:v>43105.5625</c:v>
                </c:pt>
                <c:pt idx="219">
                  <c:v>43105.583333333336</c:v>
                </c:pt>
                <c:pt idx="220">
                  <c:v>43105.604166666664</c:v>
                </c:pt>
                <c:pt idx="221">
                  <c:v>43105.625</c:v>
                </c:pt>
                <c:pt idx="222">
                  <c:v>43105.645833333336</c:v>
                </c:pt>
                <c:pt idx="223">
                  <c:v>43105.666666666664</c:v>
                </c:pt>
                <c:pt idx="224">
                  <c:v>43105.6875</c:v>
                </c:pt>
                <c:pt idx="225">
                  <c:v>43105.708333333336</c:v>
                </c:pt>
                <c:pt idx="226">
                  <c:v>43105.729166666664</c:v>
                </c:pt>
                <c:pt idx="227">
                  <c:v>43105.75</c:v>
                </c:pt>
                <c:pt idx="228">
                  <c:v>43105.770833333336</c:v>
                </c:pt>
                <c:pt idx="229">
                  <c:v>43105.791666666664</c:v>
                </c:pt>
                <c:pt idx="230">
                  <c:v>43105.8125</c:v>
                </c:pt>
                <c:pt idx="231">
                  <c:v>43105.833333333336</c:v>
                </c:pt>
                <c:pt idx="232">
                  <c:v>43105.854166666664</c:v>
                </c:pt>
                <c:pt idx="233">
                  <c:v>43105.875</c:v>
                </c:pt>
                <c:pt idx="234">
                  <c:v>43105.895833333336</c:v>
                </c:pt>
                <c:pt idx="235">
                  <c:v>43105.916666666664</c:v>
                </c:pt>
                <c:pt idx="236">
                  <c:v>43105.9375</c:v>
                </c:pt>
                <c:pt idx="237">
                  <c:v>43105.958333333336</c:v>
                </c:pt>
                <c:pt idx="238">
                  <c:v>43105.979166666664</c:v>
                </c:pt>
                <c:pt idx="239">
                  <c:v>43106</c:v>
                </c:pt>
                <c:pt idx="240">
                  <c:v>43106.020833333336</c:v>
                </c:pt>
                <c:pt idx="241">
                  <c:v>43106.041666666664</c:v>
                </c:pt>
                <c:pt idx="242">
                  <c:v>43106.0625</c:v>
                </c:pt>
                <c:pt idx="243">
                  <c:v>43106.083333333336</c:v>
                </c:pt>
                <c:pt idx="244">
                  <c:v>43106.104166666664</c:v>
                </c:pt>
                <c:pt idx="245">
                  <c:v>43106.125</c:v>
                </c:pt>
                <c:pt idx="246">
                  <c:v>43106.145833333336</c:v>
                </c:pt>
                <c:pt idx="247">
                  <c:v>43106.166666666664</c:v>
                </c:pt>
                <c:pt idx="248">
                  <c:v>43106.1875</c:v>
                </c:pt>
                <c:pt idx="249">
                  <c:v>43106.208333333336</c:v>
                </c:pt>
                <c:pt idx="250">
                  <c:v>43106.229166666664</c:v>
                </c:pt>
                <c:pt idx="251">
                  <c:v>43106.25</c:v>
                </c:pt>
                <c:pt idx="252">
                  <c:v>43106.270833333336</c:v>
                </c:pt>
                <c:pt idx="253">
                  <c:v>43106.291666666664</c:v>
                </c:pt>
                <c:pt idx="254">
                  <c:v>43106.3125</c:v>
                </c:pt>
                <c:pt idx="255">
                  <c:v>43106.333333333336</c:v>
                </c:pt>
                <c:pt idx="256">
                  <c:v>43106.354166666664</c:v>
                </c:pt>
                <c:pt idx="257">
                  <c:v>43106.375</c:v>
                </c:pt>
                <c:pt idx="258">
                  <c:v>43106.395833333336</c:v>
                </c:pt>
                <c:pt idx="259">
                  <c:v>43106.416666666664</c:v>
                </c:pt>
                <c:pt idx="260">
                  <c:v>43106.4375</c:v>
                </c:pt>
                <c:pt idx="261">
                  <c:v>43106.458333333336</c:v>
                </c:pt>
                <c:pt idx="262">
                  <c:v>43106.479166666664</c:v>
                </c:pt>
                <c:pt idx="263">
                  <c:v>43106.5</c:v>
                </c:pt>
                <c:pt idx="264">
                  <c:v>43106.520833333336</c:v>
                </c:pt>
                <c:pt idx="265">
                  <c:v>43106.541666666664</c:v>
                </c:pt>
                <c:pt idx="266">
                  <c:v>43106.5625</c:v>
                </c:pt>
                <c:pt idx="267">
                  <c:v>43106.583333333336</c:v>
                </c:pt>
                <c:pt idx="268">
                  <c:v>43106.604166666664</c:v>
                </c:pt>
                <c:pt idx="269">
                  <c:v>43106.625</c:v>
                </c:pt>
                <c:pt idx="270">
                  <c:v>43106.645833333336</c:v>
                </c:pt>
                <c:pt idx="271">
                  <c:v>43106.666666666664</c:v>
                </c:pt>
                <c:pt idx="272">
                  <c:v>43106.6875</c:v>
                </c:pt>
                <c:pt idx="273">
                  <c:v>43106.708333333336</c:v>
                </c:pt>
                <c:pt idx="274">
                  <c:v>43106.729166666664</c:v>
                </c:pt>
                <c:pt idx="275">
                  <c:v>43106.75</c:v>
                </c:pt>
                <c:pt idx="276">
                  <c:v>43106.770833333336</c:v>
                </c:pt>
                <c:pt idx="277">
                  <c:v>43106.791666666664</c:v>
                </c:pt>
                <c:pt idx="278">
                  <c:v>43106.8125</c:v>
                </c:pt>
                <c:pt idx="279">
                  <c:v>43106.833333333336</c:v>
                </c:pt>
                <c:pt idx="280">
                  <c:v>43106.854166666664</c:v>
                </c:pt>
                <c:pt idx="281">
                  <c:v>43106.875</c:v>
                </c:pt>
                <c:pt idx="282">
                  <c:v>43106.895833333336</c:v>
                </c:pt>
                <c:pt idx="283">
                  <c:v>43106.916666666664</c:v>
                </c:pt>
                <c:pt idx="284">
                  <c:v>43106.9375</c:v>
                </c:pt>
                <c:pt idx="285">
                  <c:v>43106.958333333336</c:v>
                </c:pt>
                <c:pt idx="286">
                  <c:v>43106.979166666664</c:v>
                </c:pt>
                <c:pt idx="287">
                  <c:v>43107</c:v>
                </c:pt>
                <c:pt idx="288">
                  <c:v>43107.020833333336</c:v>
                </c:pt>
                <c:pt idx="289">
                  <c:v>43107.041666666664</c:v>
                </c:pt>
                <c:pt idx="290">
                  <c:v>43107.0625</c:v>
                </c:pt>
                <c:pt idx="291">
                  <c:v>43107.083333333336</c:v>
                </c:pt>
                <c:pt idx="292">
                  <c:v>43107.104166666664</c:v>
                </c:pt>
                <c:pt idx="293">
                  <c:v>43107.125</c:v>
                </c:pt>
                <c:pt idx="294">
                  <c:v>43107.145833333336</c:v>
                </c:pt>
                <c:pt idx="295">
                  <c:v>43107.166666666664</c:v>
                </c:pt>
                <c:pt idx="296">
                  <c:v>43107.1875</c:v>
                </c:pt>
                <c:pt idx="297">
                  <c:v>43107.208333333336</c:v>
                </c:pt>
                <c:pt idx="298">
                  <c:v>43107.229166666664</c:v>
                </c:pt>
                <c:pt idx="299">
                  <c:v>43107.25</c:v>
                </c:pt>
                <c:pt idx="300">
                  <c:v>43107.270833333336</c:v>
                </c:pt>
                <c:pt idx="301">
                  <c:v>43107.291666666664</c:v>
                </c:pt>
                <c:pt idx="302">
                  <c:v>43107.3125</c:v>
                </c:pt>
                <c:pt idx="303">
                  <c:v>43107.333333333336</c:v>
                </c:pt>
                <c:pt idx="304">
                  <c:v>43107.354166666664</c:v>
                </c:pt>
                <c:pt idx="305">
                  <c:v>43107.375</c:v>
                </c:pt>
                <c:pt idx="306">
                  <c:v>43107.395833333336</c:v>
                </c:pt>
                <c:pt idx="307">
                  <c:v>43107.416666666664</c:v>
                </c:pt>
                <c:pt idx="308">
                  <c:v>43107.4375</c:v>
                </c:pt>
                <c:pt idx="309">
                  <c:v>43107.458333333336</c:v>
                </c:pt>
                <c:pt idx="310">
                  <c:v>43107.479166666664</c:v>
                </c:pt>
                <c:pt idx="311">
                  <c:v>43107.5</c:v>
                </c:pt>
                <c:pt idx="312">
                  <c:v>43107.520833333336</c:v>
                </c:pt>
                <c:pt idx="313">
                  <c:v>43107.541666666664</c:v>
                </c:pt>
                <c:pt idx="314">
                  <c:v>43107.5625</c:v>
                </c:pt>
                <c:pt idx="315">
                  <c:v>43107.583333333336</c:v>
                </c:pt>
                <c:pt idx="316">
                  <c:v>43107.604166666664</c:v>
                </c:pt>
                <c:pt idx="317">
                  <c:v>43107.625</c:v>
                </c:pt>
                <c:pt idx="318">
                  <c:v>43107.645833333336</c:v>
                </c:pt>
                <c:pt idx="319">
                  <c:v>43107.666666666664</c:v>
                </c:pt>
                <c:pt idx="320">
                  <c:v>43107.6875</c:v>
                </c:pt>
                <c:pt idx="321">
                  <c:v>43107.708333333336</c:v>
                </c:pt>
                <c:pt idx="322">
                  <c:v>43107.729166666664</c:v>
                </c:pt>
                <c:pt idx="323">
                  <c:v>43107.75</c:v>
                </c:pt>
                <c:pt idx="324">
                  <c:v>43107.770833333336</c:v>
                </c:pt>
                <c:pt idx="325">
                  <c:v>43107.791666666664</c:v>
                </c:pt>
                <c:pt idx="326">
                  <c:v>43107.8125</c:v>
                </c:pt>
                <c:pt idx="327">
                  <c:v>43107.833333333336</c:v>
                </c:pt>
                <c:pt idx="328">
                  <c:v>43107.854166666664</c:v>
                </c:pt>
                <c:pt idx="329">
                  <c:v>43107.875</c:v>
                </c:pt>
                <c:pt idx="330">
                  <c:v>43107.895833333336</c:v>
                </c:pt>
                <c:pt idx="331">
                  <c:v>43107.916666666664</c:v>
                </c:pt>
                <c:pt idx="332">
                  <c:v>43107.9375</c:v>
                </c:pt>
                <c:pt idx="333">
                  <c:v>43107.958333333336</c:v>
                </c:pt>
                <c:pt idx="334">
                  <c:v>43107.979166666664</c:v>
                </c:pt>
                <c:pt idx="335">
                  <c:v>43108</c:v>
                </c:pt>
                <c:pt idx="336">
                  <c:v>43108.020833333336</c:v>
                </c:pt>
                <c:pt idx="337">
                  <c:v>43108.041666666664</c:v>
                </c:pt>
                <c:pt idx="338">
                  <c:v>43108.0625</c:v>
                </c:pt>
                <c:pt idx="339">
                  <c:v>43108.083333333336</c:v>
                </c:pt>
                <c:pt idx="340">
                  <c:v>43108.104166666664</c:v>
                </c:pt>
                <c:pt idx="341">
                  <c:v>43108.125</c:v>
                </c:pt>
                <c:pt idx="342">
                  <c:v>43108.145833333336</c:v>
                </c:pt>
                <c:pt idx="343">
                  <c:v>43108.166666666664</c:v>
                </c:pt>
                <c:pt idx="344">
                  <c:v>43108.1875</c:v>
                </c:pt>
                <c:pt idx="345">
                  <c:v>43108.208333333336</c:v>
                </c:pt>
                <c:pt idx="346">
                  <c:v>43108.229166666664</c:v>
                </c:pt>
                <c:pt idx="347">
                  <c:v>43108.25</c:v>
                </c:pt>
                <c:pt idx="348">
                  <c:v>43108.270833333336</c:v>
                </c:pt>
                <c:pt idx="349">
                  <c:v>43108.291666666664</c:v>
                </c:pt>
                <c:pt idx="350">
                  <c:v>43108.3125</c:v>
                </c:pt>
                <c:pt idx="351">
                  <c:v>43108.333333333336</c:v>
                </c:pt>
                <c:pt idx="352">
                  <c:v>43108.354166666664</c:v>
                </c:pt>
                <c:pt idx="353">
                  <c:v>43108.375</c:v>
                </c:pt>
                <c:pt idx="354">
                  <c:v>43108.395833333336</c:v>
                </c:pt>
                <c:pt idx="355">
                  <c:v>43108.416666666664</c:v>
                </c:pt>
                <c:pt idx="356">
                  <c:v>43108.4375</c:v>
                </c:pt>
                <c:pt idx="357">
                  <c:v>43108.458333333336</c:v>
                </c:pt>
                <c:pt idx="358">
                  <c:v>43108.479166666664</c:v>
                </c:pt>
                <c:pt idx="359">
                  <c:v>43108.5</c:v>
                </c:pt>
                <c:pt idx="360">
                  <c:v>43108.520833333336</c:v>
                </c:pt>
                <c:pt idx="361">
                  <c:v>43108.541666666664</c:v>
                </c:pt>
                <c:pt idx="362">
                  <c:v>43108.5625</c:v>
                </c:pt>
                <c:pt idx="363">
                  <c:v>43108.583333333336</c:v>
                </c:pt>
                <c:pt idx="364">
                  <c:v>43108.604166666664</c:v>
                </c:pt>
                <c:pt idx="365">
                  <c:v>43108.625</c:v>
                </c:pt>
                <c:pt idx="366">
                  <c:v>43108.645833333336</c:v>
                </c:pt>
                <c:pt idx="367">
                  <c:v>43108.666666666664</c:v>
                </c:pt>
                <c:pt idx="368">
                  <c:v>43108.6875</c:v>
                </c:pt>
                <c:pt idx="369">
                  <c:v>43108.708333333336</c:v>
                </c:pt>
                <c:pt idx="370">
                  <c:v>43108.729166666664</c:v>
                </c:pt>
                <c:pt idx="371">
                  <c:v>43108.75</c:v>
                </c:pt>
                <c:pt idx="372">
                  <c:v>43108.770833333336</c:v>
                </c:pt>
                <c:pt idx="373">
                  <c:v>43108.791666666664</c:v>
                </c:pt>
                <c:pt idx="374">
                  <c:v>43108.8125</c:v>
                </c:pt>
                <c:pt idx="375">
                  <c:v>43108.833333333336</c:v>
                </c:pt>
                <c:pt idx="376">
                  <c:v>43108.854166666664</c:v>
                </c:pt>
                <c:pt idx="377">
                  <c:v>43108.875</c:v>
                </c:pt>
                <c:pt idx="378">
                  <c:v>43108.895833333336</c:v>
                </c:pt>
                <c:pt idx="379">
                  <c:v>43108.916666666664</c:v>
                </c:pt>
                <c:pt idx="380">
                  <c:v>43108.9375</c:v>
                </c:pt>
                <c:pt idx="381">
                  <c:v>43108.958333333336</c:v>
                </c:pt>
                <c:pt idx="382">
                  <c:v>43108.979166666664</c:v>
                </c:pt>
                <c:pt idx="383">
                  <c:v>43109</c:v>
                </c:pt>
                <c:pt idx="384">
                  <c:v>43109.020833333336</c:v>
                </c:pt>
                <c:pt idx="385">
                  <c:v>43109.041666666664</c:v>
                </c:pt>
                <c:pt idx="386">
                  <c:v>43109.0625</c:v>
                </c:pt>
                <c:pt idx="387">
                  <c:v>43109.083333333336</c:v>
                </c:pt>
                <c:pt idx="388">
                  <c:v>43109.104166666664</c:v>
                </c:pt>
                <c:pt idx="389">
                  <c:v>43109.125</c:v>
                </c:pt>
                <c:pt idx="390">
                  <c:v>43109.145833333336</c:v>
                </c:pt>
                <c:pt idx="391">
                  <c:v>43109.166666666664</c:v>
                </c:pt>
                <c:pt idx="392">
                  <c:v>43109.1875</c:v>
                </c:pt>
                <c:pt idx="393">
                  <c:v>43109.208333333336</c:v>
                </c:pt>
                <c:pt idx="394">
                  <c:v>43109.229166666664</c:v>
                </c:pt>
                <c:pt idx="395">
                  <c:v>43109.25</c:v>
                </c:pt>
                <c:pt idx="396">
                  <c:v>43109.270833333336</c:v>
                </c:pt>
                <c:pt idx="397">
                  <c:v>43109.291666666664</c:v>
                </c:pt>
                <c:pt idx="398">
                  <c:v>43109.3125</c:v>
                </c:pt>
                <c:pt idx="399">
                  <c:v>43109.333333333336</c:v>
                </c:pt>
                <c:pt idx="400">
                  <c:v>43109.354166666664</c:v>
                </c:pt>
                <c:pt idx="401">
                  <c:v>43109.375</c:v>
                </c:pt>
                <c:pt idx="402">
                  <c:v>43109.395833333336</c:v>
                </c:pt>
                <c:pt idx="403">
                  <c:v>43109.416666666664</c:v>
                </c:pt>
                <c:pt idx="404">
                  <c:v>43109.4375</c:v>
                </c:pt>
                <c:pt idx="405">
                  <c:v>43109.458333333336</c:v>
                </c:pt>
                <c:pt idx="406">
                  <c:v>43109.479166666664</c:v>
                </c:pt>
                <c:pt idx="407">
                  <c:v>43109.5</c:v>
                </c:pt>
                <c:pt idx="408">
                  <c:v>43109.520833333336</c:v>
                </c:pt>
                <c:pt idx="409">
                  <c:v>43109.541666666664</c:v>
                </c:pt>
                <c:pt idx="410">
                  <c:v>43109.5625</c:v>
                </c:pt>
                <c:pt idx="411">
                  <c:v>43109.583333333336</c:v>
                </c:pt>
                <c:pt idx="412">
                  <c:v>43109.604166666664</c:v>
                </c:pt>
                <c:pt idx="413">
                  <c:v>43109.625</c:v>
                </c:pt>
                <c:pt idx="414">
                  <c:v>43109.645833333336</c:v>
                </c:pt>
                <c:pt idx="415">
                  <c:v>43109.666666666664</c:v>
                </c:pt>
                <c:pt idx="416">
                  <c:v>43109.6875</c:v>
                </c:pt>
                <c:pt idx="417">
                  <c:v>43109.708333333336</c:v>
                </c:pt>
                <c:pt idx="418">
                  <c:v>43109.729166666664</c:v>
                </c:pt>
                <c:pt idx="419">
                  <c:v>43109.75</c:v>
                </c:pt>
                <c:pt idx="420">
                  <c:v>43109.770833333336</c:v>
                </c:pt>
                <c:pt idx="421">
                  <c:v>43109.791666666664</c:v>
                </c:pt>
                <c:pt idx="422">
                  <c:v>43109.8125</c:v>
                </c:pt>
                <c:pt idx="423">
                  <c:v>43109.833333333336</c:v>
                </c:pt>
                <c:pt idx="424">
                  <c:v>43109.854166666664</c:v>
                </c:pt>
                <c:pt idx="425">
                  <c:v>43109.875</c:v>
                </c:pt>
                <c:pt idx="426">
                  <c:v>43109.895833333336</c:v>
                </c:pt>
                <c:pt idx="427">
                  <c:v>43109.916666666664</c:v>
                </c:pt>
                <c:pt idx="428">
                  <c:v>43109.9375</c:v>
                </c:pt>
                <c:pt idx="429">
                  <c:v>43109.958333333336</c:v>
                </c:pt>
                <c:pt idx="430">
                  <c:v>43109.979166666664</c:v>
                </c:pt>
                <c:pt idx="431">
                  <c:v>43110</c:v>
                </c:pt>
                <c:pt idx="432">
                  <c:v>43110.020833333336</c:v>
                </c:pt>
                <c:pt idx="433">
                  <c:v>43110.041666666664</c:v>
                </c:pt>
                <c:pt idx="434">
                  <c:v>43110.0625</c:v>
                </c:pt>
                <c:pt idx="435">
                  <c:v>43110.083333333336</c:v>
                </c:pt>
                <c:pt idx="436">
                  <c:v>43110.104166666664</c:v>
                </c:pt>
                <c:pt idx="437">
                  <c:v>43110.125</c:v>
                </c:pt>
                <c:pt idx="438">
                  <c:v>43110.145833333336</c:v>
                </c:pt>
                <c:pt idx="439">
                  <c:v>43110.166666666664</c:v>
                </c:pt>
                <c:pt idx="440">
                  <c:v>43110.1875</c:v>
                </c:pt>
                <c:pt idx="441">
                  <c:v>43110.208333333336</c:v>
                </c:pt>
                <c:pt idx="442">
                  <c:v>43110.229166666664</c:v>
                </c:pt>
                <c:pt idx="443">
                  <c:v>43110.25</c:v>
                </c:pt>
                <c:pt idx="444">
                  <c:v>43110.270833333336</c:v>
                </c:pt>
                <c:pt idx="445">
                  <c:v>43110.291666666664</c:v>
                </c:pt>
                <c:pt idx="446">
                  <c:v>43110.3125</c:v>
                </c:pt>
                <c:pt idx="447">
                  <c:v>43110.333333333336</c:v>
                </c:pt>
                <c:pt idx="448">
                  <c:v>43110.354166666664</c:v>
                </c:pt>
                <c:pt idx="449">
                  <c:v>43110.375</c:v>
                </c:pt>
                <c:pt idx="450">
                  <c:v>43110.395833333336</c:v>
                </c:pt>
                <c:pt idx="451">
                  <c:v>43110.416666666664</c:v>
                </c:pt>
                <c:pt idx="452">
                  <c:v>43110.4375</c:v>
                </c:pt>
                <c:pt idx="453">
                  <c:v>43110.458333333336</c:v>
                </c:pt>
                <c:pt idx="454">
                  <c:v>43110.479166666664</c:v>
                </c:pt>
                <c:pt idx="455">
                  <c:v>43110.5</c:v>
                </c:pt>
                <c:pt idx="456">
                  <c:v>43110.520833333336</c:v>
                </c:pt>
                <c:pt idx="457">
                  <c:v>43110.541666666664</c:v>
                </c:pt>
                <c:pt idx="458">
                  <c:v>43110.5625</c:v>
                </c:pt>
                <c:pt idx="459">
                  <c:v>43110.583333333336</c:v>
                </c:pt>
                <c:pt idx="460">
                  <c:v>43110.604166666664</c:v>
                </c:pt>
                <c:pt idx="461">
                  <c:v>43110.625</c:v>
                </c:pt>
                <c:pt idx="462">
                  <c:v>43110.645833333336</c:v>
                </c:pt>
                <c:pt idx="463">
                  <c:v>43110.666666666664</c:v>
                </c:pt>
                <c:pt idx="464">
                  <c:v>43110.6875</c:v>
                </c:pt>
                <c:pt idx="465">
                  <c:v>43110.708333333336</c:v>
                </c:pt>
                <c:pt idx="466">
                  <c:v>43110.729166666664</c:v>
                </c:pt>
                <c:pt idx="467">
                  <c:v>43110.75</c:v>
                </c:pt>
                <c:pt idx="468">
                  <c:v>43110.770833333336</c:v>
                </c:pt>
                <c:pt idx="469">
                  <c:v>43110.791666666664</c:v>
                </c:pt>
                <c:pt idx="470">
                  <c:v>43110.8125</c:v>
                </c:pt>
                <c:pt idx="471">
                  <c:v>43110.833333333336</c:v>
                </c:pt>
                <c:pt idx="472">
                  <c:v>43110.854166666664</c:v>
                </c:pt>
                <c:pt idx="473">
                  <c:v>43110.875</c:v>
                </c:pt>
                <c:pt idx="474">
                  <c:v>43110.895833333336</c:v>
                </c:pt>
                <c:pt idx="475">
                  <c:v>43110.916666666664</c:v>
                </c:pt>
                <c:pt idx="476">
                  <c:v>43110.9375</c:v>
                </c:pt>
                <c:pt idx="477">
                  <c:v>43110.958333333336</c:v>
                </c:pt>
                <c:pt idx="478">
                  <c:v>43110.979166666664</c:v>
                </c:pt>
                <c:pt idx="479">
                  <c:v>43111</c:v>
                </c:pt>
                <c:pt idx="480">
                  <c:v>43111.020833333336</c:v>
                </c:pt>
                <c:pt idx="481">
                  <c:v>43111.041666666664</c:v>
                </c:pt>
                <c:pt idx="482">
                  <c:v>43111.0625</c:v>
                </c:pt>
                <c:pt idx="483">
                  <c:v>43111.083333333336</c:v>
                </c:pt>
                <c:pt idx="484">
                  <c:v>43111.104166666664</c:v>
                </c:pt>
                <c:pt idx="485">
                  <c:v>43111.125</c:v>
                </c:pt>
                <c:pt idx="486">
                  <c:v>43111.145833333336</c:v>
                </c:pt>
                <c:pt idx="487">
                  <c:v>43111.166666666664</c:v>
                </c:pt>
                <c:pt idx="488">
                  <c:v>43111.1875</c:v>
                </c:pt>
                <c:pt idx="489">
                  <c:v>43111.208333333336</c:v>
                </c:pt>
                <c:pt idx="490">
                  <c:v>43111.229166666664</c:v>
                </c:pt>
                <c:pt idx="491">
                  <c:v>43111.25</c:v>
                </c:pt>
                <c:pt idx="492">
                  <c:v>43111.270833333336</c:v>
                </c:pt>
                <c:pt idx="493">
                  <c:v>43111.291666666664</c:v>
                </c:pt>
                <c:pt idx="494">
                  <c:v>43111.3125</c:v>
                </c:pt>
                <c:pt idx="495">
                  <c:v>43111.333333333336</c:v>
                </c:pt>
                <c:pt idx="496">
                  <c:v>43111.354166666664</c:v>
                </c:pt>
                <c:pt idx="497">
                  <c:v>43111.375</c:v>
                </c:pt>
                <c:pt idx="498">
                  <c:v>43111.395833333336</c:v>
                </c:pt>
                <c:pt idx="499">
                  <c:v>43111.416666666664</c:v>
                </c:pt>
                <c:pt idx="500">
                  <c:v>43111.4375</c:v>
                </c:pt>
                <c:pt idx="501">
                  <c:v>43111.458333333336</c:v>
                </c:pt>
                <c:pt idx="502">
                  <c:v>43111.479166666664</c:v>
                </c:pt>
                <c:pt idx="503">
                  <c:v>43111.5</c:v>
                </c:pt>
                <c:pt idx="504">
                  <c:v>43111.520833333336</c:v>
                </c:pt>
                <c:pt idx="505">
                  <c:v>43111.541666666664</c:v>
                </c:pt>
                <c:pt idx="506">
                  <c:v>43111.5625</c:v>
                </c:pt>
                <c:pt idx="507">
                  <c:v>43111.583333333336</c:v>
                </c:pt>
                <c:pt idx="508">
                  <c:v>43111.604166666664</c:v>
                </c:pt>
                <c:pt idx="509">
                  <c:v>43111.625</c:v>
                </c:pt>
                <c:pt idx="510">
                  <c:v>43111.645833333336</c:v>
                </c:pt>
                <c:pt idx="511">
                  <c:v>43111.666666666664</c:v>
                </c:pt>
                <c:pt idx="512">
                  <c:v>43111.6875</c:v>
                </c:pt>
                <c:pt idx="513">
                  <c:v>43111.708333333336</c:v>
                </c:pt>
                <c:pt idx="514">
                  <c:v>43111.729166666664</c:v>
                </c:pt>
                <c:pt idx="515">
                  <c:v>43111.75</c:v>
                </c:pt>
                <c:pt idx="516">
                  <c:v>43111.770833333336</c:v>
                </c:pt>
                <c:pt idx="517">
                  <c:v>43111.791666666664</c:v>
                </c:pt>
                <c:pt idx="518">
                  <c:v>43111.8125</c:v>
                </c:pt>
                <c:pt idx="519">
                  <c:v>43111.833333333336</c:v>
                </c:pt>
                <c:pt idx="520">
                  <c:v>43111.854166666664</c:v>
                </c:pt>
                <c:pt idx="521">
                  <c:v>43111.875</c:v>
                </c:pt>
                <c:pt idx="522">
                  <c:v>43111.895833333336</c:v>
                </c:pt>
                <c:pt idx="523">
                  <c:v>43111.916666666664</c:v>
                </c:pt>
                <c:pt idx="524">
                  <c:v>43111.9375</c:v>
                </c:pt>
                <c:pt idx="525">
                  <c:v>43111.958333333336</c:v>
                </c:pt>
                <c:pt idx="526">
                  <c:v>43111.979166666664</c:v>
                </c:pt>
                <c:pt idx="527">
                  <c:v>43112</c:v>
                </c:pt>
                <c:pt idx="528">
                  <c:v>43112.020833333336</c:v>
                </c:pt>
                <c:pt idx="529">
                  <c:v>43112.041666666664</c:v>
                </c:pt>
                <c:pt idx="530">
                  <c:v>43112.0625</c:v>
                </c:pt>
                <c:pt idx="531">
                  <c:v>43112.083333333336</c:v>
                </c:pt>
                <c:pt idx="532">
                  <c:v>43112.104166666664</c:v>
                </c:pt>
                <c:pt idx="533">
                  <c:v>43112.125</c:v>
                </c:pt>
                <c:pt idx="534">
                  <c:v>43112.145833333336</c:v>
                </c:pt>
                <c:pt idx="535">
                  <c:v>43112.166666666664</c:v>
                </c:pt>
                <c:pt idx="536">
                  <c:v>43112.1875</c:v>
                </c:pt>
                <c:pt idx="537">
                  <c:v>43112.208333333336</c:v>
                </c:pt>
                <c:pt idx="538">
                  <c:v>43112.229166666664</c:v>
                </c:pt>
                <c:pt idx="539">
                  <c:v>43112.25</c:v>
                </c:pt>
                <c:pt idx="540">
                  <c:v>43112.270833333336</c:v>
                </c:pt>
                <c:pt idx="541">
                  <c:v>43112.291666666664</c:v>
                </c:pt>
                <c:pt idx="542">
                  <c:v>43112.3125</c:v>
                </c:pt>
                <c:pt idx="543">
                  <c:v>43112.333333333336</c:v>
                </c:pt>
                <c:pt idx="544">
                  <c:v>43112.354166666664</c:v>
                </c:pt>
                <c:pt idx="545">
                  <c:v>43112.375</c:v>
                </c:pt>
                <c:pt idx="546">
                  <c:v>43112.395833333336</c:v>
                </c:pt>
                <c:pt idx="547">
                  <c:v>43112.416666666664</c:v>
                </c:pt>
                <c:pt idx="548">
                  <c:v>43112.4375</c:v>
                </c:pt>
                <c:pt idx="549">
                  <c:v>43112.458333333336</c:v>
                </c:pt>
                <c:pt idx="550">
                  <c:v>43112.479166666664</c:v>
                </c:pt>
                <c:pt idx="551">
                  <c:v>43112.5</c:v>
                </c:pt>
                <c:pt idx="552">
                  <c:v>43112.520833333336</c:v>
                </c:pt>
                <c:pt idx="553">
                  <c:v>43112.541666666664</c:v>
                </c:pt>
                <c:pt idx="554">
                  <c:v>43112.5625</c:v>
                </c:pt>
                <c:pt idx="555">
                  <c:v>43112.583333333336</c:v>
                </c:pt>
                <c:pt idx="556">
                  <c:v>43112.604166666664</c:v>
                </c:pt>
                <c:pt idx="557">
                  <c:v>43112.625</c:v>
                </c:pt>
                <c:pt idx="558">
                  <c:v>43112.645833333336</c:v>
                </c:pt>
                <c:pt idx="559">
                  <c:v>43112.666666666664</c:v>
                </c:pt>
                <c:pt idx="560">
                  <c:v>43112.6875</c:v>
                </c:pt>
                <c:pt idx="561">
                  <c:v>43112.708333333336</c:v>
                </c:pt>
                <c:pt idx="562">
                  <c:v>43112.729166666664</c:v>
                </c:pt>
                <c:pt idx="563">
                  <c:v>43112.75</c:v>
                </c:pt>
                <c:pt idx="564">
                  <c:v>43112.770833333336</c:v>
                </c:pt>
                <c:pt idx="565">
                  <c:v>43112.791666666664</c:v>
                </c:pt>
                <c:pt idx="566">
                  <c:v>43112.8125</c:v>
                </c:pt>
                <c:pt idx="567">
                  <c:v>43112.833333333336</c:v>
                </c:pt>
                <c:pt idx="568">
                  <c:v>43112.854166666664</c:v>
                </c:pt>
                <c:pt idx="569">
                  <c:v>43112.875</c:v>
                </c:pt>
                <c:pt idx="570">
                  <c:v>43112.895833333336</c:v>
                </c:pt>
                <c:pt idx="571">
                  <c:v>43112.916666666664</c:v>
                </c:pt>
                <c:pt idx="572">
                  <c:v>43112.9375</c:v>
                </c:pt>
                <c:pt idx="573">
                  <c:v>43112.958333333336</c:v>
                </c:pt>
                <c:pt idx="574">
                  <c:v>43112.979166666664</c:v>
                </c:pt>
                <c:pt idx="575">
                  <c:v>43113</c:v>
                </c:pt>
                <c:pt idx="576">
                  <c:v>43113.020833333336</c:v>
                </c:pt>
                <c:pt idx="577">
                  <c:v>43113.041666666664</c:v>
                </c:pt>
                <c:pt idx="578">
                  <c:v>43113.0625</c:v>
                </c:pt>
                <c:pt idx="579">
                  <c:v>43113.083333333336</c:v>
                </c:pt>
                <c:pt idx="580">
                  <c:v>43113.104166666664</c:v>
                </c:pt>
                <c:pt idx="581">
                  <c:v>43113.125</c:v>
                </c:pt>
                <c:pt idx="582">
                  <c:v>43113.145833333336</c:v>
                </c:pt>
                <c:pt idx="583">
                  <c:v>43113.166666666664</c:v>
                </c:pt>
                <c:pt idx="584">
                  <c:v>43113.1875</c:v>
                </c:pt>
                <c:pt idx="585">
                  <c:v>43113.208333333336</c:v>
                </c:pt>
                <c:pt idx="586">
                  <c:v>43113.229166666664</c:v>
                </c:pt>
                <c:pt idx="587">
                  <c:v>43113.25</c:v>
                </c:pt>
                <c:pt idx="588">
                  <c:v>43113.270833333336</c:v>
                </c:pt>
                <c:pt idx="589">
                  <c:v>43113.291666666664</c:v>
                </c:pt>
                <c:pt idx="590">
                  <c:v>43113.3125</c:v>
                </c:pt>
                <c:pt idx="591">
                  <c:v>43113.333333333336</c:v>
                </c:pt>
                <c:pt idx="592">
                  <c:v>43113.354166666664</c:v>
                </c:pt>
                <c:pt idx="593">
                  <c:v>43113.375</c:v>
                </c:pt>
                <c:pt idx="594">
                  <c:v>43113.395833333336</c:v>
                </c:pt>
                <c:pt idx="595">
                  <c:v>43113.416666666664</c:v>
                </c:pt>
                <c:pt idx="596">
                  <c:v>43113.4375</c:v>
                </c:pt>
                <c:pt idx="597">
                  <c:v>43113.458333333336</c:v>
                </c:pt>
                <c:pt idx="598">
                  <c:v>43113.479166666664</c:v>
                </c:pt>
                <c:pt idx="599">
                  <c:v>43113.5</c:v>
                </c:pt>
                <c:pt idx="600">
                  <c:v>43113.520833333336</c:v>
                </c:pt>
                <c:pt idx="601">
                  <c:v>43113.541666666664</c:v>
                </c:pt>
                <c:pt idx="602">
                  <c:v>43113.5625</c:v>
                </c:pt>
                <c:pt idx="603">
                  <c:v>43113.583333333336</c:v>
                </c:pt>
                <c:pt idx="604">
                  <c:v>43113.604166666664</c:v>
                </c:pt>
                <c:pt idx="605">
                  <c:v>43113.625</c:v>
                </c:pt>
                <c:pt idx="606">
                  <c:v>43113.645833333336</c:v>
                </c:pt>
                <c:pt idx="607">
                  <c:v>43113.666666666664</c:v>
                </c:pt>
                <c:pt idx="608">
                  <c:v>43113.6875</c:v>
                </c:pt>
                <c:pt idx="609">
                  <c:v>43113.708333333336</c:v>
                </c:pt>
                <c:pt idx="610">
                  <c:v>43113.729166666664</c:v>
                </c:pt>
                <c:pt idx="611">
                  <c:v>43113.75</c:v>
                </c:pt>
                <c:pt idx="612">
                  <c:v>43113.770833333336</c:v>
                </c:pt>
                <c:pt idx="613">
                  <c:v>43113.791666666664</c:v>
                </c:pt>
                <c:pt idx="614">
                  <c:v>43113.8125</c:v>
                </c:pt>
                <c:pt idx="615">
                  <c:v>43113.833333333336</c:v>
                </c:pt>
                <c:pt idx="616">
                  <c:v>43113.854166666664</c:v>
                </c:pt>
                <c:pt idx="617">
                  <c:v>43113.875</c:v>
                </c:pt>
                <c:pt idx="618">
                  <c:v>43113.895833333336</c:v>
                </c:pt>
                <c:pt idx="619">
                  <c:v>43113.916666666664</c:v>
                </c:pt>
                <c:pt idx="620">
                  <c:v>43113.9375</c:v>
                </c:pt>
                <c:pt idx="621">
                  <c:v>43113.958333333336</c:v>
                </c:pt>
                <c:pt idx="622">
                  <c:v>43113.979166666664</c:v>
                </c:pt>
                <c:pt idx="623">
                  <c:v>43114</c:v>
                </c:pt>
                <c:pt idx="624">
                  <c:v>43114.020833333336</c:v>
                </c:pt>
                <c:pt idx="625">
                  <c:v>43114.041666666664</c:v>
                </c:pt>
                <c:pt idx="626">
                  <c:v>43114.0625</c:v>
                </c:pt>
                <c:pt idx="627">
                  <c:v>43114.083333333336</c:v>
                </c:pt>
                <c:pt idx="628">
                  <c:v>43114.104166666664</c:v>
                </c:pt>
                <c:pt idx="629">
                  <c:v>43114.125</c:v>
                </c:pt>
                <c:pt idx="630">
                  <c:v>43114.145833333336</c:v>
                </c:pt>
                <c:pt idx="631">
                  <c:v>43114.166666666664</c:v>
                </c:pt>
                <c:pt idx="632">
                  <c:v>43114.1875</c:v>
                </c:pt>
                <c:pt idx="633">
                  <c:v>43114.208333333336</c:v>
                </c:pt>
                <c:pt idx="634">
                  <c:v>43114.229166666664</c:v>
                </c:pt>
                <c:pt idx="635">
                  <c:v>43114.25</c:v>
                </c:pt>
                <c:pt idx="636">
                  <c:v>43114.270833333336</c:v>
                </c:pt>
                <c:pt idx="637">
                  <c:v>43114.291666666664</c:v>
                </c:pt>
                <c:pt idx="638">
                  <c:v>43114.3125</c:v>
                </c:pt>
                <c:pt idx="639">
                  <c:v>43114.333333333336</c:v>
                </c:pt>
                <c:pt idx="640">
                  <c:v>43114.354166666664</c:v>
                </c:pt>
                <c:pt idx="641">
                  <c:v>43114.375</c:v>
                </c:pt>
                <c:pt idx="642">
                  <c:v>43114.395833333336</c:v>
                </c:pt>
                <c:pt idx="643">
                  <c:v>43114.416666666664</c:v>
                </c:pt>
                <c:pt idx="644">
                  <c:v>43114.4375</c:v>
                </c:pt>
                <c:pt idx="645">
                  <c:v>43114.458333333336</c:v>
                </c:pt>
                <c:pt idx="646">
                  <c:v>43114.479166666664</c:v>
                </c:pt>
                <c:pt idx="647">
                  <c:v>43114.5</c:v>
                </c:pt>
                <c:pt idx="648">
                  <c:v>43114.520833333336</c:v>
                </c:pt>
                <c:pt idx="649">
                  <c:v>43114.541666666664</c:v>
                </c:pt>
                <c:pt idx="650">
                  <c:v>43114.5625</c:v>
                </c:pt>
                <c:pt idx="651">
                  <c:v>43114.583333333336</c:v>
                </c:pt>
                <c:pt idx="652">
                  <c:v>43114.604166666664</c:v>
                </c:pt>
                <c:pt idx="653">
                  <c:v>43114.625</c:v>
                </c:pt>
                <c:pt idx="654">
                  <c:v>43114.645833333336</c:v>
                </c:pt>
                <c:pt idx="655">
                  <c:v>43114.666666666664</c:v>
                </c:pt>
                <c:pt idx="656">
                  <c:v>43114.6875</c:v>
                </c:pt>
                <c:pt idx="657">
                  <c:v>43114.708333333336</c:v>
                </c:pt>
                <c:pt idx="658">
                  <c:v>43114.729166666664</c:v>
                </c:pt>
                <c:pt idx="659">
                  <c:v>43114.75</c:v>
                </c:pt>
                <c:pt idx="660">
                  <c:v>43114.770833333336</c:v>
                </c:pt>
                <c:pt idx="661">
                  <c:v>43114.791666666664</c:v>
                </c:pt>
                <c:pt idx="662">
                  <c:v>43114.8125</c:v>
                </c:pt>
                <c:pt idx="663">
                  <c:v>43114.833333333336</c:v>
                </c:pt>
                <c:pt idx="664">
                  <c:v>43114.854166666664</c:v>
                </c:pt>
                <c:pt idx="665">
                  <c:v>43114.875</c:v>
                </c:pt>
                <c:pt idx="666">
                  <c:v>43114.895833333336</c:v>
                </c:pt>
                <c:pt idx="667">
                  <c:v>43114.916666666664</c:v>
                </c:pt>
                <c:pt idx="668">
                  <c:v>43114.9375</c:v>
                </c:pt>
                <c:pt idx="669">
                  <c:v>43114.958333333336</c:v>
                </c:pt>
                <c:pt idx="670">
                  <c:v>43114.979166666664</c:v>
                </c:pt>
                <c:pt idx="671">
                  <c:v>43115</c:v>
                </c:pt>
                <c:pt idx="672">
                  <c:v>43115.020833333336</c:v>
                </c:pt>
                <c:pt idx="673">
                  <c:v>43115.041666666664</c:v>
                </c:pt>
                <c:pt idx="674">
                  <c:v>43115.0625</c:v>
                </c:pt>
                <c:pt idx="675">
                  <c:v>43115.083333333336</c:v>
                </c:pt>
                <c:pt idx="676">
                  <c:v>43115.104166666664</c:v>
                </c:pt>
                <c:pt idx="677">
                  <c:v>43115.125</c:v>
                </c:pt>
                <c:pt idx="678">
                  <c:v>43115.145833333336</c:v>
                </c:pt>
                <c:pt idx="679">
                  <c:v>43115.166666666664</c:v>
                </c:pt>
                <c:pt idx="680">
                  <c:v>43115.1875</c:v>
                </c:pt>
                <c:pt idx="681">
                  <c:v>43115.208333333336</c:v>
                </c:pt>
                <c:pt idx="682">
                  <c:v>43115.229166666664</c:v>
                </c:pt>
                <c:pt idx="683">
                  <c:v>43115.25</c:v>
                </c:pt>
                <c:pt idx="684">
                  <c:v>43115.270833333336</c:v>
                </c:pt>
                <c:pt idx="685">
                  <c:v>43115.291666666664</c:v>
                </c:pt>
                <c:pt idx="686">
                  <c:v>43115.3125</c:v>
                </c:pt>
                <c:pt idx="687">
                  <c:v>43115.333333333336</c:v>
                </c:pt>
                <c:pt idx="688">
                  <c:v>43115.354166666664</c:v>
                </c:pt>
                <c:pt idx="689">
                  <c:v>43115.375</c:v>
                </c:pt>
                <c:pt idx="690">
                  <c:v>43115.395833333336</c:v>
                </c:pt>
                <c:pt idx="691">
                  <c:v>43115.416666666664</c:v>
                </c:pt>
                <c:pt idx="692">
                  <c:v>43115.4375</c:v>
                </c:pt>
                <c:pt idx="693">
                  <c:v>43115.458333333336</c:v>
                </c:pt>
                <c:pt idx="694">
                  <c:v>43115.479166666664</c:v>
                </c:pt>
                <c:pt idx="695">
                  <c:v>43115.5</c:v>
                </c:pt>
                <c:pt idx="696">
                  <c:v>43115.520833333336</c:v>
                </c:pt>
                <c:pt idx="697">
                  <c:v>43115.541666666664</c:v>
                </c:pt>
                <c:pt idx="698">
                  <c:v>43115.5625</c:v>
                </c:pt>
                <c:pt idx="699">
                  <c:v>43115.583333333336</c:v>
                </c:pt>
                <c:pt idx="700">
                  <c:v>43115.604166666664</c:v>
                </c:pt>
                <c:pt idx="701">
                  <c:v>43115.625</c:v>
                </c:pt>
                <c:pt idx="702">
                  <c:v>43115.645833333336</c:v>
                </c:pt>
                <c:pt idx="703">
                  <c:v>43115.666666666664</c:v>
                </c:pt>
                <c:pt idx="704">
                  <c:v>43115.6875</c:v>
                </c:pt>
                <c:pt idx="705">
                  <c:v>43115.708333333336</c:v>
                </c:pt>
                <c:pt idx="706">
                  <c:v>43115.729166666664</c:v>
                </c:pt>
                <c:pt idx="707">
                  <c:v>43115.75</c:v>
                </c:pt>
                <c:pt idx="708">
                  <c:v>43115.770833333336</c:v>
                </c:pt>
                <c:pt idx="709">
                  <c:v>43115.791666666664</c:v>
                </c:pt>
                <c:pt idx="710">
                  <c:v>43115.8125</c:v>
                </c:pt>
                <c:pt idx="711">
                  <c:v>43115.833333333336</c:v>
                </c:pt>
                <c:pt idx="712">
                  <c:v>43115.854166666664</c:v>
                </c:pt>
                <c:pt idx="713">
                  <c:v>43115.875</c:v>
                </c:pt>
                <c:pt idx="714">
                  <c:v>43115.895833333336</c:v>
                </c:pt>
                <c:pt idx="715">
                  <c:v>43115.916666666664</c:v>
                </c:pt>
                <c:pt idx="716">
                  <c:v>43115.9375</c:v>
                </c:pt>
                <c:pt idx="717">
                  <c:v>43115.958333333336</c:v>
                </c:pt>
                <c:pt idx="718">
                  <c:v>43115.979166666664</c:v>
                </c:pt>
                <c:pt idx="719">
                  <c:v>43116</c:v>
                </c:pt>
                <c:pt idx="720">
                  <c:v>43116.020833333336</c:v>
                </c:pt>
                <c:pt idx="721">
                  <c:v>43116.041666666664</c:v>
                </c:pt>
                <c:pt idx="722">
                  <c:v>43116.0625</c:v>
                </c:pt>
                <c:pt idx="723">
                  <c:v>43116.083333333336</c:v>
                </c:pt>
                <c:pt idx="724">
                  <c:v>43116.104166666664</c:v>
                </c:pt>
                <c:pt idx="725">
                  <c:v>43116.125</c:v>
                </c:pt>
                <c:pt idx="726">
                  <c:v>43116.145833333336</c:v>
                </c:pt>
                <c:pt idx="727">
                  <c:v>43116.166666666664</c:v>
                </c:pt>
                <c:pt idx="728">
                  <c:v>43116.1875</c:v>
                </c:pt>
                <c:pt idx="729">
                  <c:v>43116.208333333336</c:v>
                </c:pt>
                <c:pt idx="730">
                  <c:v>43116.229166666664</c:v>
                </c:pt>
                <c:pt idx="731">
                  <c:v>43116.25</c:v>
                </c:pt>
                <c:pt idx="732">
                  <c:v>43116.270833333336</c:v>
                </c:pt>
                <c:pt idx="733">
                  <c:v>43116.291666666664</c:v>
                </c:pt>
                <c:pt idx="734">
                  <c:v>43116.3125</c:v>
                </c:pt>
                <c:pt idx="735">
                  <c:v>43116.333333333336</c:v>
                </c:pt>
                <c:pt idx="736">
                  <c:v>43116.354166666664</c:v>
                </c:pt>
                <c:pt idx="737">
                  <c:v>43116.375</c:v>
                </c:pt>
                <c:pt idx="738">
                  <c:v>43116.395833333336</c:v>
                </c:pt>
                <c:pt idx="739">
                  <c:v>43116.416666666664</c:v>
                </c:pt>
                <c:pt idx="740">
                  <c:v>43116.4375</c:v>
                </c:pt>
                <c:pt idx="741">
                  <c:v>43116.458333333336</c:v>
                </c:pt>
                <c:pt idx="742">
                  <c:v>43116.479166666664</c:v>
                </c:pt>
                <c:pt idx="743">
                  <c:v>43116.5</c:v>
                </c:pt>
                <c:pt idx="744">
                  <c:v>43116.520833333336</c:v>
                </c:pt>
                <c:pt idx="745">
                  <c:v>43116.541666666664</c:v>
                </c:pt>
                <c:pt idx="746">
                  <c:v>43116.5625</c:v>
                </c:pt>
                <c:pt idx="747">
                  <c:v>43116.583333333336</c:v>
                </c:pt>
                <c:pt idx="748">
                  <c:v>43116.604166666664</c:v>
                </c:pt>
                <c:pt idx="749">
                  <c:v>43116.625</c:v>
                </c:pt>
                <c:pt idx="750">
                  <c:v>43116.645833333336</c:v>
                </c:pt>
                <c:pt idx="751">
                  <c:v>43116.666666666664</c:v>
                </c:pt>
                <c:pt idx="752">
                  <c:v>43116.6875</c:v>
                </c:pt>
                <c:pt idx="753">
                  <c:v>43116.708333333336</c:v>
                </c:pt>
                <c:pt idx="754">
                  <c:v>43116.729166666664</c:v>
                </c:pt>
                <c:pt idx="755">
                  <c:v>43116.75</c:v>
                </c:pt>
                <c:pt idx="756">
                  <c:v>43116.770833333336</c:v>
                </c:pt>
                <c:pt idx="757">
                  <c:v>43116.791666666664</c:v>
                </c:pt>
                <c:pt idx="758">
                  <c:v>43116.8125</c:v>
                </c:pt>
                <c:pt idx="759">
                  <c:v>43116.833333333336</c:v>
                </c:pt>
                <c:pt idx="760">
                  <c:v>43116.854166666664</c:v>
                </c:pt>
                <c:pt idx="761">
                  <c:v>43116.875</c:v>
                </c:pt>
                <c:pt idx="762">
                  <c:v>43116.895833333336</c:v>
                </c:pt>
                <c:pt idx="763">
                  <c:v>43116.916666666664</c:v>
                </c:pt>
                <c:pt idx="764">
                  <c:v>43116.9375</c:v>
                </c:pt>
                <c:pt idx="765">
                  <c:v>43116.958333333336</c:v>
                </c:pt>
                <c:pt idx="766">
                  <c:v>43116.979166666664</c:v>
                </c:pt>
                <c:pt idx="767">
                  <c:v>43117</c:v>
                </c:pt>
                <c:pt idx="768">
                  <c:v>43117.020833333336</c:v>
                </c:pt>
                <c:pt idx="769">
                  <c:v>43117.041666666664</c:v>
                </c:pt>
                <c:pt idx="770">
                  <c:v>43117.0625</c:v>
                </c:pt>
                <c:pt idx="771">
                  <c:v>43117.083333333336</c:v>
                </c:pt>
                <c:pt idx="772">
                  <c:v>43117.104166666664</c:v>
                </c:pt>
                <c:pt idx="773">
                  <c:v>43117.125</c:v>
                </c:pt>
                <c:pt idx="774">
                  <c:v>43117.145833333336</c:v>
                </c:pt>
                <c:pt idx="775">
                  <c:v>43117.166666666664</c:v>
                </c:pt>
                <c:pt idx="776">
                  <c:v>43117.1875</c:v>
                </c:pt>
                <c:pt idx="777">
                  <c:v>43117.208333333336</c:v>
                </c:pt>
                <c:pt idx="778">
                  <c:v>43117.229166666664</c:v>
                </c:pt>
                <c:pt idx="779">
                  <c:v>43117.25</c:v>
                </c:pt>
                <c:pt idx="780">
                  <c:v>43117.270833333336</c:v>
                </c:pt>
                <c:pt idx="781">
                  <c:v>43117.291666666664</c:v>
                </c:pt>
                <c:pt idx="782">
                  <c:v>43117.3125</c:v>
                </c:pt>
                <c:pt idx="783">
                  <c:v>43117.333333333336</c:v>
                </c:pt>
                <c:pt idx="784">
                  <c:v>43117.354166666664</c:v>
                </c:pt>
                <c:pt idx="785">
                  <c:v>43117.375</c:v>
                </c:pt>
                <c:pt idx="786">
                  <c:v>43117.395833333336</c:v>
                </c:pt>
                <c:pt idx="787">
                  <c:v>43117.416666666664</c:v>
                </c:pt>
                <c:pt idx="788">
                  <c:v>43117.4375</c:v>
                </c:pt>
                <c:pt idx="789">
                  <c:v>43117.458333333336</c:v>
                </c:pt>
                <c:pt idx="790">
                  <c:v>43117.479166666664</c:v>
                </c:pt>
                <c:pt idx="791">
                  <c:v>43117.5</c:v>
                </c:pt>
                <c:pt idx="792">
                  <c:v>43117.520833333336</c:v>
                </c:pt>
                <c:pt idx="793">
                  <c:v>43117.541666666664</c:v>
                </c:pt>
                <c:pt idx="794">
                  <c:v>43117.5625</c:v>
                </c:pt>
                <c:pt idx="795">
                  <c:v>43117.583333333336</c:v>
                </c:pt>
                <c:pt idx="796">
                  <c:v>43117.604166666664</c:v>
                </c:pt>
                <c:pt idx="797">
                  <c:v>43117.625</c:v>
                </c:pt>
                <c:pt idx="798">
                  <c:v>43117.645833333336</c:v>
                </c:pt>
                <c:pt idx="799">
                  <c:v>43117.666666666664</c:v>
                </c:pt>
                <c:pt idx="800">
                  <c:v>43117.6875</c:v>
                </c:pt>
                <c:pt idx="801">
                  <c:v>43117.708333333336</c:v>
                </c:pt>
                <c:pt idx="802">
                  <c:v>43117.729166666664</c:v>
                </c:pt>
                <c:pt idx="803">
                  <c:v>43117.75</c:v>
                </c:pt>
                <c:pt idx="804">
                  <c:v>43117.770833333336</c:v>
                </c:pt>
                <c:pt idx="805">
                  <c:v>43117.791666666664</c:v>
                </c:pt>
                <c:pt idx="806">
                  <c:v>43117.8125</c:v>
                </c:pt>
                <c:pt idx="807">
                  <c:v>43117.833333333336</c:v>
                </c:pt>
                <c:pt idx="808">
                  <c:v>43117.854166666664</c:v>
                </c:pt>
                <c:pt idx="809">
                  <c:v>43117.875</c:v>
                </c:pt>
                <c:pt idx="810">
                  <c:v>43117.895833333336</c:v>
                </c:pt>
                <c:pt idx="811">
                  <c:v>43117.916666666664</c:v>
                </c:pt>
                <c:pt idx="812">
                  <c:v>43117.9375</c:v>
                </c:pt>
                <c:pt idx="813">
                  <c:v>43117.958333333336</c:v>
                </c:pt>
                <c:pt idx="814">
                  <c:v>43117.979166666664</c:v>
                </c:pt>
                <c:pt idx="815">
                  <c:v>43118</c:v>
                </c:pt>
                <c:pt idx="816">
                  <c:v>43118.020833333336</c:v>
                </c:pt>
                <c:pt idx="817">
                  <c:v>43118.041666666664</c:v>
                </c:pt>
                <c:pt idx="818">
                  <c:v>43118.0625</c:v>
                </c:pt>
                <c:pt idx="819">
                  <c:v>43118.083333333336</c:v>
                </c:pt>
                <c:pt idx="820">
                  <c:v>43118.104166666664</c:v>
                </c:pt>
                <c:pt idx="821">
                  <c:v>43118.125</c:v>
                </c:pt>
                <c:pt idx="822">
                  <c:v>43118.145833333336</c:v>
                </c:pt>
                <c:pt idx="823">
                  <c:v>43118.166666666664</c:v>
                </c:pt>
                <c:pt idx="824">
                  <c:v>43118.1875</c:v>
                </c:pt>
                <c:pt idx="825">
                  <c:v>43118.208333333336</c:v>
                </c:pt>
                <c:pt idx="826">
                  <c:v>43118.229166666664</c:v>
                </c:pt>
                <c:pt idx="827">
                  <c:v>43118.25</c:v>
                </c:pt>
                <c:pt idx="828">
                  <c:v>43118.270833333336</c:v>
                </c:pt>
                <c:pt idx="829">
                  <c:v>43118.291666666664</c:v>
                </c:pt>
                <c:pt idx="830">
                  <c:v>43118.3125</c:v>
                </c:pt>
                <c:pt idx="831">
                  <c:v>43118.333333333336</c:v>
                </c:pt>
                <c:pt idx="832">
                  <c:v>43118.354166666664</c:v>
                </c:pt>
                <c:pt idx="833">
                  <c:v>43118.375</c:v>
                </c:pt>
                <c:pt idx="834">
                  <c:v>43118.395833333336</c:v>
                </c:pt>
                <c:pt idx="835">
                  <c:v>43118.416666666664</c:v>
                </c:pt>
                <c:pt idx="836">
                  <c:v>43118.4375</c:v>
                </c:pt>
                <c:pt idx="837">
                  <c:v>43118.458333333336</c:v>
                </c:pt>
                <c:pt idx="838">
                  <c:v>43118.479166666664</c:v>
                </c:pt>
                <c:pt idx="839">
                  <c:v>43118.5</c:v>
                </c:pt>
                <c:pt idx="840">
                  <c:v>43118.520833333336</c:v>
                </c:pt>
                <c:pt idx="841">
                  <c:v>43118.541666666664</c:v>
                </c:pt>
                <c:pt idx="842">
                  <c:v>43118.5625</c:v>
                </c:pt>
                <c:pt idx="843">
                  <c:v>43118.583333333336</c:v>
                </c:pt>
                <c:pt idx="844">
                  <c:v>43118.604166666664</c:v>
                </c:pt>
                <c:pt idx="845">
                  <c:v>43118.625</c:v>
                </c:pt>
                <c:pt idx="846">
                  <c:v>43118.645833333336</c:v>
                </c:pt>
                <c:pt idx="847">
                  <c:v>43118.666666666664</c:v>
                </c:pt>
                <c:pt idx="848">
                  <c:v>43118.6875</c:v>
                </c:pt>
                <c:pt idx="849">
                  <c:v>43118.708333333336</c:v>
                </c:pt>
                <c:pt idx="850">
                  <c:v>43118.729166666664</c:v>
                </c:pt>
                <c:pt idx="851">
                  <c:v>43118.75</c:v>
                </c:pt>
                <c:pt idx="852">
                  <c:v>43118.770833333336</c:v>
                </c:pt>
                <c:pt idx="853">
                  <c:v>43118.791666666664</c:v>
                </c:pt>
                <c:pt idx="854">
                  <c:v>43118.8125</c:v>
                </c:pt>
                <c:pt idx="855">
                  <c:v>43118.833333333336</c:v>
                </c:pt>
                <c:pt idx="856">
                  <c:v>43118.854166666664</c:v>
                </c:pt>
                <c:pt idx="857">
                  <c:v>43118.875</c:v>
                </c:pt>
                <c:pt idx="858">
                  <c:v>43118.895833333336</c:v>
                </c:pt>
                <c:pt idx="859">
                  <c:v>43118.916666666664</c:v>
                </c:pt>
                <c:pt idx="860">
                  <c:v>43118.9375</c:v>
                </c:pt>
                <c:pt idx="861">
                  <c:v>43118.958333333336</c:v>
                </c:pt>
                <c:pt idx="862">
                  <c:v>43118.979166666664</c:v>
                </c:pt>
                <c:pt idx="863">
                  <c:v>43119</c:v>
                </c:pt>
                <c:pt idx="864">
                  <c:v>43119.020833333336</c:v>
                </c:pt>
                <c:pt idx="865">
                  <c:v>43119.041666666664</c:v>
                </c:pt>
                <c:pt idx="866">
                  <c:v>43119.0625</c:v>
                </c:pt>
                <c:pt idx="867">
                  <c:v>43119.083333333336</c:v>
                </c:pt>
                <c:pt idx="868">
                  <c:v>43119.104166666664</c:v>
                </c:pt>
                <c:pt idx="869">
                  <c:v>43119.125</c:v>
                </c:pt>
                <c:pt idx="870">
                  <c:v>43119.145833333336</c:v>
                </c:pt>
                <c:pt idx="871">
                  <c:v>43119.166666666664</c:v>
                </c:pt>
                <c:pt idx="872">
                  <c:v>43119.1875</c:v>
                </c:pt>
                <c:pt idx="873">
                  <c:v>43119.208333333336</c:v>
                </c:pt>
                <c:pt idx="874">
                  <c:v>43119.229166666664</c:v>
                </c:pt>
                <c:pt idx="875">
                  <c:v>43119.25</c:v>
                </c:pt>
                <c:pt idx="876">
                  <c:v>43119.270833333336</c:v>
                </c:pt>
                <c:pt idx="877">
                  <c:v>43119.291666666664</c:v>
                </c:pt>
                <c:pt idx="878">
                  <c:v>43119.3125</c:v>
                </c:pt>
                <c:pt idx="879">
                  <c:v>43119.333333333336</c:v>
                </c:pt>
                <c:pt idx="880">
                  <c:v>43119.354166666664</c:v>
                </c:pt>
                <c:pt idx="881">
                  <c:v>43119.375</c:v>
                </c:pt>
                <c:pt idx="882">
                  <c:v>43119.395833333336</c:v>
                </c:pt>
                <c:pt idx="883">
                  <c:v>43119.416666666664</c:v>
                </c:pt>
                <c:pt idx="884">
                  <c:v>43119.4375</c:v>
                </c:pt>
                <c:pt idx="885">
                  <c:v>43119.458333333336</c:v>
                </c:pt>
                <c:pt idx="886">
                  <c:v>43119.479166666664</c:v>
                </c:pt>
                <c:pt idx="887">
                  <c:v>43119.5</c:v>
                </c:pt>
                <c:pt idx="888">
                  <c:v>43119.520833333336</c:v>
                </c:pt>
                <c:pt idx="889">
                  <c:v>43119.541666666664</c:v>
                </c:pt>
                <c:pt idx="890">
                  <c:v>43119.5625</c:v>
                </c:pt>
                <c:pt idx="891">
                  <c:v>43119.583333333336</c:v>
                </c:pt>
                <c:pt idx="892">
                  <c:v>43119.604166666664</c:v>
                </c:pt>
                <c:pt idx="893">
                  <c:v>43119.625</c:v>
                </c:pt>
                <c:pt idx="894">
                  <c:v>43119.645833333336</c:v>
                </c:pt>
                <c:pt idx="895">
                  <c:v>43119.666666666664</c:v>
                </c:pt>
                <c:pt idx="896">
                  <c:v>43119.6875</c:v>
                </c:pt>
                <c:pt idx="897">
                  <c:v>43119.708333333336</c:v>
                </c:pt>
                <c:pt idx="898">
                  <c:v>43119.729166666664</c:v>
                </c:pt>
                <c:pt idx="899">
                  <c:v>43119.75</c:v>
                </c:pt>
                <c:pt idx="900">
                  <c:v>43119.770833333336</c:v>
                </c:pt>
                <c:pt idx="901">
                  <c:v>43119.791666666664</c:v>
                </c:pt>
                <c:pt idx="902">
                  <c:v>43119.8125</c:v>
                </c:pt>
                <c:pt idx="903">
                  <c:v>43119.833333333336</c:v>
                </c:pt>
                <c:pt idx="904">
                  <c:v>43119.854166666664</c:v>
                </c:pt>
                <c:pt idx="905">
                  <c:v>43119.875</c:v>
                </c:pt>
                <c:pt idx="906">
                  <c:v>43119.895833333336</c:v>
                </c:pt>
                <c:pt idx="907">
                  <c:v>43119.916666666664</c:v>
                </c:pt>
                <c:pt idx="908">
                  <c:v>43119.9375</c:v>
                </c:pt>
                <c:pt idx="909">
                  <c:v>43119.958333333336</c:v>
                </c:pt>
                <c:pt idx="910">
                  <c:v>43119.979166666664</c:v>
                </c:pt>
                <c:pt idx="911">
                  <c:v>43120</c:v>
                </c:pt>
                <c:pt idx="912">
                  <c:v>43120.020833333336</c:v>
                </c:pt>
                <c:pt idx="913">
                  <c:v>43120.041666666664</c:v>
                </c:pt>
                <c:pt idx="914">
                  <c:v>43120.0625</c:v>
                </c:pt>
                <c:pt idx="915">
                  <c:v>43120.083333333336</c:v>
                </c:pt>
                <c:pt idx="916">
                  <c:v>43120.104166666664</c:v>
                </c:pt>
                <c:pt idx="917">
                  <c:v>43120.125</c:v>
                </c:pt>
                <c:pt idx="918">
                  <c:v>43120.145833333336</c:v>
                </c:pt>
                <c:pt idx="919">
                  <c:v>43120.166666666664</c:v>
                </c:pt>
                <c:pt idx="920">
                  <c:v>43120.1875</c:v>
                </c:pt>
                <c:pt idx="921">
                  <c:v>43120.208333333336</c:v>
                </c:pt>
                <c:pt idx="922">
                  <c:v>43120.229166666664</c:v>
                </c:pt>
                <c:pt idx="923">
                  <c:v>43120.25</c:v>
                </c:pt>
                <c:pt idx="924">
                  <c:v>43120.270833333336</c:v>
                </c:pt>
                <c:pt idx="925">
                  <c:v>43120.291666666664</c:v>
                </c:pt>
                <c:pt idx="926">
                  <c:v>43120.3125</c:v>
                </c:pt>
                <c:pt idx="927">
                  <c:v>43120.333333333336</c:v>
                </c:pt>
                <c:pt idx="928">
                  <c:v>43120.354166666664</c:v>
                </c:pt>
                <c:pt idx="929">
                  <c:v>43120.375</c:v>
                </c:pt>
                <c:pt idx="930">
                  <c:v>43120.395833333336</c:v>
                </c:pt>
                <c:pt idx="931">
                  <c:v>43120.416666666664</c:v>
                </c:pt>
                <c:pt idx="932">
                  <c:v>43120.4375</c:v>
                </c:pt>
                <c:pt idx="933">
                  <c:v>43120.458333333336</c:v>
                </c:pt>
                <c:pt idx="934">
                  <c:v>43120.479166666664</c:v>
                </c:pt>
                <c:pt idx="935">
                  <c:v>43120.5</c:v>
                </c:pt>
                <c:pt idx="936">
                  <c:v>43120.520833333336</c:v>
                </c:pt>
                <c:pt idx="937">
                  <c:v>43120.541666666664</c:v>
                </c:pt>
                <c:pt idx="938">
                  <c:v>43120.5625</c:v>
                </c:pt>
                <c:pt idx="939">
                  <c:v>43120.583333333336</c:v>
                </c:pt>
                <c:pt idx="940">
                  <c:v>43120.604166666664</c:v>
                </c:pt>
                <c:pt idx="941">
                  <c:v>43120.625</c:v>
                </c:pt>
                <c:pt idx="942">
                  <c:v>43120.645833333336</c:v>
                </c:pt>
                <c:pt idx="943">
                  <c:v>43120.666666666664</c:v>
                </c:pt>
                <c:pt idx="944">
                  <c:v>43120.6875</c:v>
                </c:pt>
                <c:pt idx="945">
                  <c:v>43120.708333333336</c:v>
                </c:pt>
                <c:pt idx="946">
                  <c:v>43120.729166666664</c:v>
                </c:pt>
                <c:pt idx="947">
                  <c:v>43120.75</c:v>
                </c:pt>
                <c:pt idx="948">
                  <c:v>43120.770833333336</c:v>
                </c:pt>
                <c:pt idx="949">
                  <c:v>43120.791666666664</c:v>
                </c:pt>
                <c:pt idx="950">
                  <c:v>43120.8125</c:v>
                </c:pt>
                <c:pt idx="951">
                  <c:v>43120.833333333336</c:v>
                </c:pt>
                <c:pt idx="952">
                  <c:v>43120.854166666664</c:v>
                </c:pt>
                <c:pt idx="953">
                  <c:v>43120.875</c:v>
                </c:pt>
                <c:pt idx="954">
                  <c:v>43120.895833333336</c:v>
                </c:pt>
                <c:pt idx="955">
                  <c:v>43120.916666666664</c:v>
                </c:pt>
                <c:pt idx="956">
                  <c:v>43120.9375</c:v>
                </c:pt>
                <c:pt idx="957">
                  <c:v>43120.958333333336</c:v>
                </c:pt>
                <c:pt idx="958">
                  <c:v>43120.979166666664</c:v>
                </c:pt>
                <c:pt idx="959">
                  <c:v>43121</c:v>
                </c:pt>
                <c:pt idx="960">
                  <c:v>43121.020833333336</c:v>
                </c:pt>
                <c:pt idx="961">
                  <c:v>43121.041666666664</c:v>
                </c:pt>
                <c:pt idx="962">
                  <c:v>43121.0625</c:v>
                </c:pt>
                <c:pt idx="963">
                  <c:v>43121.083333333336</c:v>
                </c:pt>
                <c:pt idx="964">
                  <c:v>43121.104166666664</c:v>
                </c:pt>
                <c:pt idx="965">
                  <c:v>43121.125</c:v>
                </c:pt>
                <c:pt idx="966">
                  <c:v>43121.145833333336</c:v>
                </c:pt>
                <c:pt idx="967">
                  <c:v>43121.166666666664</c:v>
                </c:pt>
                <c:pt idx="968">
                  <c:v>43121.1875</c:v>
                </c:pt>
                <c:pt idx="969">
                  <c:v>43121.208333333336</c:v>
                </c:pt>
                <c:pt idx="970">
                  <c:v>43121.229166666664</c:v>
                </c:pt>
                <c:pt idx="971">
                  <c:v>43121.25</c:v>
                </c:pt>
                <c:pt idx="972">
                  <c:v>43121.270833333336</c:v>
                </c:pt>
                <c:pt idx="973">
                  <c:v>43121.291666666664</c:v>
                </c:pt>
                <c:pt idx="974">
                  <c:v>43121.3125</c:v>
                </c:pt>
                <c:pt idx="975">
                  <c:v>43121.333333333336</c:v>
                </c:pt>
                <c:pt idx="976">
                  <c:v>43121.354166666664</c:v>
                </c:pt>
                <c:pt idx="977">
                  <c:v>43121.375</c:v>
                </c:pt>
                <c:pt idx="978">
                  <c:v>43121.395833333336</c:v>
                </c:pt>
                <c:pt idx="979">
                  <c:v>43121.416666666664</c:v>
                </c:pt>
                <c:pt idx="980">
                  <c:v>43121.4375</c:v>
                </c:pt>
                <c:pt idx="981">
                  <c:v>43121.458333333336</c:v>
                </c:pt>
                <c:pt idx="982">
                  <c:v>43121.479166666664</c:v>
                </c:pt>
                <c:pt idx="983">
                  <c:v>43121.5</c:v>
                </c:pt>
                <c:pt idx="984">
                  <c:v>43121.520833333336</c:v>
                </c:pt>
                <c:pt idx="985">
                  <c:v>43121.541666666664</c:v>
                </c:pt>
                <c:pt idx="986">
                  <c:v>43121.5625</c:v>
                </c:pt>
                <c:pt idx="987">
                  <c:v>43121.583333333336</c:v>
                </c:pt>
                <c:pt idx="988">
                  <c:v>43121.604166666664</c:v>
                </c:pt>
                <c:pt idx="989">
                  <c:v>43121.625</c:v>
                </c:pt>
                <c:pt idx="990">
                  <c:v>43121.645833333336</c:v>
                </c:pt>
                <c:pt idx="991">
                  <c:v>43121.666666666664</c:v>
                </c:pt>
                <c:pt idx="992">
                  <c:v>43121.6875</c:v>
                </c:pt>
                <c:pt idx="993">
                  <c:v>43121.708333333336</c:v>
                </c:pt>
                <c:pt idx="994">
                  <c:v>43121.729166666664</c:v>
                </c:pt>
                <c:pt idx="995">
                  <c:v>43121.75</c:v>
                </c:pt>
                <c:pt idx="996">
                  <c:v>43121.770833333336</c:v>
                </c:pt>
                <c:pt idx="997">
                  <c:v>43121.791666666664</c:v>
                </c:pt>
                <c:pt idx="998">
                  <c:v>43121.8125</c:v>
                </c:pt>
                <c:pt idx="999">
                  <c:v>43121.833333333336</c:v>
                </c:pt>
                <c:pt idx="1000">
                  <c:v>43121.854166666664</c:v>
                </c:pt>
                <c:pt idx="1001">
                  <c:v>43121.875</c:v>
                </c:pt>
                <c:pt idx="1002">
                  <c:v>43121.895833333336</c:v>
                </c:pt>
                <c:pt idx="1003">
                  <c:v>43121.916666666664</c:v>
                </c:pt>
                <c:pt idx="1004">
                  <c:v>43121.9375</c:v>
                </c:pt>
                <c:pt idx="1005">
                  <c:v>43121.958333333336</c:v>
                </c:pt>
                <c:pt idx="1006">
                  <c:v>43121.979166666664</c:v>
                </c:pt>
                <c:pt idx="1007">
                  <c:v>43122</c:v>
                </c:pt>
                <c:pt idx="1008">
                  <c:v>43122.020833333336</c:v>
                </c:pt>
                <c:pt idx="1009">
                  <c:v>43122.041666666664</c:v>
                </c:pt>
                <c:pt idx="1010">
                  <c:v>43122.0625</c:v>
                </c:pt>
                <c:pt idx="1011">
                  <c:v>43122.083333333336</c:v>
                </c:pt>
                <c:pt idx="1012">
                  <c:v>43122.104166666664</c:v>
                </c:pt>
                <c:pt idx="1013">
                  <c:v>43122.125</c:v>
                </c:pt>
                <c:pt idx="1014">
                  <c:v>43122.145833333336</c:v>
                </c:pt>
                <c:pt idx="1015">
                  <c:v>43122.166666666664</c:v>
                </c:pt>
                <c:pt idx="1016">
                  <c:v>43122.1875</c:v>
                </c:pt>
                <c:pt idx="1017">
                  <c:v>43122.208333333336</c:v>
                </c:pt>
                <c:pt idx="1018">
                  <c:v>43122.229166666664</c:v>
                </c:pt>
                <c:pt idx="1019">
                  <c:v>43122.25</c:v>
                </c:pt>
                <c:pt idx="1020">
                  <c:v>43122.270833333336</c:v>
                </c:pt>
                <c:pt idx="1021">
                  <c:v>43122.291666666664</c:v>
                </c:pt>
                <c:pt idx="1022">
                  <c:v>43122.3125</c:v>
                </c:pt>
                <c:pt idx="1023">
                  <c:v>43122.333333333336</c:v>
                </c:pt>
                <c:pt idx="1024">
                  <c:v>43122.354166666664</c:v>
                </c:pt>
                <c:pt idx="1025">
                  <c:v>43122.375</c:v>
                </c:pt>
                <c:pt idx="1026">
                  <c:v>43122.395833333336</c:v>
                </c:pt>
                <c:pt idx="1027">
                  <c:v>43122.416666666664</c:v>
                </c:pt>
                <c:pt idx="1028">
                  <c:v>43122.4375</c:v>
                </c:pt>
                <c:pt idx="1029">
                  <c:v>43122.458333333336</c:v>
                </c:pt>
                <c:pt idx="1030">
                  <c:v>43122.479166666664</c:v>
                </c:pt>
                <c:pt idx="1031">
                  <c:v>43122.5</c:v>
                </c:pt>
                <c:pt idx="1032">
                  <c:v>43122.520833333336</c:v>
                </c:pt>
                <c:pt idx="1033">
                  <c:v>43122.541666666664</c:v>
                </c:pt>
                <c:pt idx="1034">
                  <c:v>43122.5625</c:v>
                </c:pt>
                <c:pt idx="1035">
                  <c:v>43122.583333333336</c:v>
                </c:pt>
                <c:pt idx="1036">
                  <c:v>43122.604166666664</c:v>
                </c:pt>
                <c:pt idx="1037">
                  <c:v>43122.625</c:v>
                </c:pt>
                <c:pt idx="1038">
                  <c:v>43122.645833333336</c:v>
                </c:pt>
                <c:pt idx="1039">
                  <c:v>43122.666666666664</c:v>
                </c:pt>
                <c:pt idx="1040">
                  <c:v>43122.6875</c:v>
                </c:pt>
                <c:pt idx="1041">
                  <c:v>43122.708333333336</c:v>
                </c:pt>
                <c:pt idx="1042">
                  <c:v>43122.729166666664</c:v>
                </c:pt>
                <c:pt idx="1043">
                  <c:v>43122.75</c:v>
                </c:pt>
                <c:pt idx="1044">
                  <c:v>43122.770833333336</c:v>
                </c:pt>
                <c:pt idx="1045">
                  <c:v>43122.791666666664</c:v>
                </c:pt>
                <c:pt idx="1046">
                  <c:v>43122.8125</c:v>
                </c:pt>
                <c:pt idx="1047">
                  <c:v>43122.833333333336</c:v>
                </c:pt>
                <c:pt idx="1048">
                  <c:v>43122.854166666664</c:v>
                </c:pt>
                <c:pt idx="1049">
                  <c:v>43122.875</c:v>
                </c:pt>
                <c:pt idx="1050">
                  <c:v>43122.895833333336</c:v>
                </c:pt>
                <c:pt idx="1051">
                  <c:v>43122.916666666664</c:v>
                </c:pt>
                <c:pt idx="1052">
                  <c:v>43122.9375</c:v>
                </c:pt>
                <c:pt idx="1053">
                  <c:v>43122.958333333336</c:v>
                </c:pt>
                <c:pt idx="1054">
                  <c:v>43122.979166666664</c:v>
                </c:pt>
                <c:pt idx="1055">
                  <c:v>43123</c:v>
                </c:pt>
                <c:pt idx="1056">
                  <c:v>43123.020833333336</c:v>
                </c:pt>
                <c:pt idx="1057">
                  <c:v>43123.041666666664</c:v>
                </c:pt>
                <c:pt idx="1058">
                  <c:v>43123.0625</c:v>
                </c:pt>
                <c:pt idx="1059">
                  <c:v>43123.083333333336</c:v>
                </c:pt>
                <c:pt idx="1060">
                  <c:v>43123.104166666664</c:v>
                </c:pt>
                <c:pt idx="1061">
                  <c:v>43123.125</c:v>
                </c:pt>
                <c:pt idx="1062">
                  <c:v>43123.145833333336</c:v>
                </c:pt>
                <c:pt idx="1063">
                  <c:v>43123.166666666664</c:v>
                </c:pt>
                <c:pt idx="1064">
                  <c:v>43123.1875</c:v>
                </c:pt>
                <c:pt idx="1065">
                  <c:v>43123.208333333336</c:v>
                </c:pt>
                <c:pt idx="1066">
                  <c:v>43123.229166666664</c:v>
                </c:pt>
                <c:pt idx="1067">
                  <c:v>43123.25</c:v>
                </c:pt>
                <c:pt idx="1068">
                  <c:v>43123.270833333336</c:v>
                </c:pt>
                <c:pt idx="1069">
                  <c:v>43123.291666666664</c:v>
                </c:pt>
                <c:pt idx="1070">
                  <c:v>43123.3125</c:v>
                </c:pt>
                <c:pt idx="1071">
                  <c:v>43123.333333333336</c:v>
                </c:pt>
                <c:pt idx="1072">
                  <c:v>43123.354166666664</c:v>
                </c:pt>
                <c:pt idx="1073">
                  <c:v>43123.375</c:v>
                </c:pt>
                <c:pt idx="1074">
                  <c:v>43123.395833333336</c:v>
                </c:pt>
                <c:pt idx="1075">
                  <c:v>43123.416666666664</c:v>
                </c:pt>
                <c:pt idx="1076">
                  <c:v>43123.4375</c:v>
                </c:pt>
                <c:pt idx="1077">
                  <c:v>43123.458333333336</c:v>
                </c:pt>
                <c:pt idx="1078">
                  <c:v>43123.479166666664</c:v>
                </c:pt>
                <c:pt idx="1079">
                  <c:v>43123.5</c:v>
                </c:pt>
                <c:pt idx="1080">
                  <c:v>43123.520833333336</c:v>
                </c:pt>
                <c:pt idx="1081">
                  <c:v>43123.541666666664</c:v>
                </c:pt>
                <c:pt idx="1082">
                  <c:v>43123.5625</c:v>
                </c:pt>
                <c:pt idx="1083">
                  <c:v>43123.583333333336</c:v>
                </c:pt>
                <c:pt idx="1084">
                  <c:v>43123.604166666664</c:v>
                </c:pt>
                <c:pt idx="1085">
                  <c:v>43123.625</c:v>
                </c:pt>
                <c:pt idx="1086">
                  <c:v>43123.645833333336</c:v>
                </c:pt>
                <c:pt idx="1087">
                  <c:v>43123.666666666664</c:v>
                </c:pt>
                <c:pt idx="1088">
                  <c:v>43123.6875</c:v>
                </c:pt>
                <c:pt idx="1089">
                  <c:v>43123.708333333336</c:v>
                </c:pt>
                <c:pt idx="1090">
                  <c:v>43123.729166666664</c:v>
                </c:pt>
                <c:pt idx="1091">
                  <c:v>43123.75</c:v>
                </c:pt>
                <c:pt idx="1092">
                  <c:v>43123.770833333336</c:v>
                </c:pt>
                <c:pt idx="1093">
                  <c:v>43123.791666666664</c:v>
                </c:pt>
                <c:pt idx="1094">
                  <c:v>43123.8125</c:v>
                </c:pt>
                <c:pt idx="1095">
                  <c:v>43123.833333333336</c:v>
                </c:pt>
                <c:pt idx="1096">
                  <c:v>43123.854166666664</c:v>
                </c:pt>
                <c:pt idx="1097">
                  <c:v>43123.875</c:v>
                </c:pt>
                <c:pt idx="1098">
                  <c:v>43123.895833333336</c:v>
                </c:pt>
                <c:pt idx="1099">
                  <c:v>43123.916666666664</c:v>
                </c:pt>
                <c:pt idx="1100">
                  <c:v>43123.9375</c:v>
                </c:pt>
                <c:pt idx="1101">
                  <c:v>43123.958333333336</c:v>
                </c:pt>
                <c:pt idx="1102">
                  <c:v>43123.979166666664</c:v>
                </c:pt>
                <c:pt idx="1103">
                  <c:v>43124</c:v>
                </c:pt>
                <c:pt idx="1104">
                  <c:v>43124.020833333336</c:v>
                </c:pt>
                <c:pt idx="1105">
                  <c:v>43124.041666666664</c:v>
                </c:pt>
                <c:pt idx="1106">
                  <c:v>43124.0625</c:v>
                </c:pt>
                <c:pt idx="1107">
                  <c:v>43124.083333333336</c:v>
                </c:pt>
                <c:pt idx="1108">
                  <c:v>43124.104166666664</c:v>
                </c:pt>
                <c:pt idx="1109">
                  <c:v>43124.125</c:v>
                </c:pt>
                <c:pt idx="1110">
                  <c:v>43124.145833333336</c:v>
                </c:pt>
                <c:pt idx="1111">
                  <c:v>43124.166666666664</c:v>
                </c:pt>
                <c:pt idx="1112">
                  <c:v>43124.1875</c:v>
                </c:pt>
                <c:pt idx="1113">
                  <c:v>43124.208333333336</c:v>
                </c:pt>
                <c:pt idx="1114">
                  <c:v>43124.229166666664</c:v>
                </c:pt>
                <c:pt idx="1115">
                  <c:v>43124.25</c:v>
                </c:pt>
                <c:pt idx="1116">
                  <c:v>43124.270833333336</c:v>
                </c:pt>
                <c:pt idx="1117">
                  <c:v>43124.291666666664</c:v>
                </c:pt>
                <c:pt idx="1118">
                  <c:v>43124.3125</c:v>
                </c:pt>
                <c:pt idx="1119">
                  <c:v>43124.333333333336</c:v>
                </c:pt>
                <c:pt idx="1120">
                  <c:v>43124.354166666664</c:v>
                </c:pt>
                <c:pt idx="1121">
                  <c:v>43124.375</c:v>
                </c:pt>
                <c:pt idx="1122">
                  <c:v>43124.395833333336</c:v>
                </c:pt>
                <c:pt idx="1123">
                  <c:v>43124.416666666664</c:v>
                </c:pt>
                <c:pt idx="1124">
                  <c:v>43124.4375</c:v>
                </c:pt>
                <c:pt idx="1125">
                  <c:v>43124.458333333336</c:v>
                </c:pt>
                <c:pt idx="1126">
                  <c:v>43124.479166666664</c:v>
                </c:pt>
                <c:pt idx="1127">
                  <c:v>43124.5</c:v>
                </c:pt>
                <c:pt idx="1128">
                  <c:v>43124.520833333336</c:v>
                </c:pt>
                <c:pt idx="1129">
                  <c:v>43124.541666666664</c:v>
                </c:pt>
                <c:pt idx="1130">
                  <c:v>43124.5625</c:v>
                </c:pt>
                <c:pt idx="1131">
                  <c:v>43124.583333333336</c:v>
                </c:pt>
                <c:pt idx="1132">
                  <c:v>43124.604166666664</c:v>
                </c:pt>
                <c:pt idx="1133">
                  <c:v>43124.625</c:v>
                </c:pt>
                <c:pt idx="1134">
                  <c:v>43124.645833333336</c:v>
                </c:pt>
                <c:pt idx="1135">
                  <c:v>43124.666666666664</c:v>
                </c:pt>
                <c:pt idx="1136">
                  <c:v>43124.6875</c:v>
                </c:pt>
                <c:pt idx="1137">
                  <c:v>43124.708333333336</c:v>
                </c:pt>
                <c:pt idx="1138">
                  <c:v>43124.729166666664</c:v>
                </c:pt>
                <c:pt idx="1139">
                  <c:v>43124.75</c:v>
                </c:pt>
                <c:pt idx="1140">
                  <c:v>43124.770833333336</c:v>
                </c:pt>
                <c:pt idx="1141">
                  <c:v>43124.791666666664</c:v>
                </c:pt>
                <c:pt idx="1142">
                  <c:v>43124.8125</c:v>
                </c:pt>
                <c:pt idx="1143">
                  <c:v>43124.833333333336</c:v>
                </c:pt>
                <c:pt idx="1144">
                  <c:v>43124.854166666664</c:v>
                </c:pt>
                <c:pt idx="1145">
                  <c:v>43124.875</c:v>
                </c:pt>
                <c:pt idx="1146">
                  <c:v>43124.895833333336</c:v>
                </c:pt>
                <c:pt idx="1147">
                  <c:v>43124.916666666664</c:v>
                </c:pt>
                <c:pt idx="1148">
                  <c:v>43124.9375</c:v>
                </c:pt>
                <c:pt idx="1149">
                  <c:v>43124.958333333336</c:v>
                </c:pt>
                <c:pt idx="1150">
                  <c:v>43124.979166666664</c:v>
                </c:pt>
                <c:pt idx="1151">
                  <c:v>43125</c:v>
                </c:pt>
                <c:pt idx="1152">
                  <c:v>43125.020833333336</c:v>
                </c:pt>
                <c:pt idx="1153">
                  <c:v>43125.041666666664</c:v>
                </c:pt>
                <c:pt idx="1154">
                  <c:v>43125.0625</c:v>
                </c:pt>
                <c:pt idx="1155">
                  <c:v>43125.083333333336</c:v>
                </c:pt>
                <c:pt idx="1156">
                  <c:v>43125.104166666664</c:v>
                </c:pt>
                <c:pt idx="1157">
                  <c:v>43125.125</c:v>
                </c:pt>
                <c:pt idx="1158">
                  <c:v>43125.145833333336</c:v>
                </c:pt>
                <c:pt idx="1159">
                  <c:v>43125.166666666664</c:v>
                </c:pt>
                <c:pt idx="1160">
                  <c:v>43125.1875</c:v>
                </c:pt>
                <c:pt idx="1161">
                  <c:v>43125.208333333336</c:v>
                </c:pt>
                <c:pt idx="1162">
                  <c:v>43125.229166666664</c:v>
                </c:pt>
                <c:pt idx="1163">
                  <c:v>43125.25</c:v>
                </c:pt>
                <c:pt idx="1164">
                  <c:v>43125.270833333336</c:v>
                </c:pt>
                <c:pt idx="1165">
                  <c:v>43125.291666666664</c:v>
                </c:pt>
                <c:pt idx="1166">
                  <c:v>43125.3125</c:v>
                </c:pt>
                <c:pt idx="1167">
                  <c:v>43125.333333333336</c:v>
                </c:pt>
                <c:pt idx="1168">
                  <c:v>43125.354166666664</c:v>
                </c:pt>
                <c:pt idx="1169">
                  <c:v>43125.375</c:v>
                </c:pt>
                <c:pt idx="1170">
                  <c:v>43125.395833333336</c:v>
                </c:pt>
                <c:pt idx="1171">
                  <c:v>43125.416666666664</c:v>
                </c:pt>
                <c:pt idx="1172">
                  <c:v>43125.4375</c:v>
                </c:pt>
                <c:pt idx="1173">
                  <c:v>43125.458333333336</c:v>
                </c:pt>
                <c:pt idx="1174">
                  <c:v>43125.479166666664</c:v>
                </c:pt>
                <c:pt idx="1175">
                  <c:v>43125.5</c:v>
                </c:pt>
                <c:pt idx="1176">
                  <c:v>43125.520833333336</c:v>
                </c:pt>
                <c:pt idx="1177">
                  <c:v>43125.541666666664</c:v>
                </c:pt>
                <c:pt idx="1178">
                  <c:v>43125.5625</c:v>
                </c:pt>
                <c:pt idx="1179">
                  <c:v>43125.583333333336</c:v>
                </c:pt>
                <c:pt idx="1180">
                  <c:v>43125.604166666664</c:v>
                </c:pt>
                <c:pt idx="1181">
                  <c:v>43125.625</c:v>
                </c:pt>
                <c:pt idx="1182">
                  <c:v>43125.645833333336</c:v>
                </c:pt>
                <c:pt idx="1183">
                  <c:v>43125.666666666664</c:v>
                </c:pt>
                <c:pt idx="1184">
                  <c:v>43125.6875</c:v>
                </c:pt>
                <c:pt idx="1185">
                  <c:v>43125.708333333336</c:v>
                </c:pt>
                <c:pt idx="1186">
                  <c:v>43125.729166666664</c:v>
                </c:pt>
                <c:pt idx="1187">
                  <c:v>43125.75</c:v>
                </c:pt>
                <c:pt idx="1188">
                  <c:v>43125.770833333336</c:v>
                </c:pt>
                <c:pt idx="1189">
                  <c:v>43125.791666666664</c:v>
                </c:pt>
                <c:pt idx="1190">
                  <c:v>43125.8125</c:v>
                </c:pt>
                <c:pt idx="1191">
                  <c:v>43125.833333333336</c:v>
                </c:pt>
                <c:pt idx="1192">
                  <c:v>43125.854166666664</c:v>
                </c:pt>
                <c:pt idx="1193">
                  <c:v>43125.875</c:v>
                </c:pt>
                <c:pt idx="1194">
                  <c:v>43125.895833333336</c:v>
                </c:pt>
                <c:pt idx="1195">
                  <c:v>43125.916666666664</c:v>
                </c:pt>
                <c:pt idx="1196">
                  <c:v>43125.9375</c:v>
                </c:pt>
                <c:pt idx="1197">
                  <c:v>43125.958333333336</c:v>
                </c:pt>
                <c:pt idx="1198">
                  <c:v>43125.979166666664</c:v>
                </c:pt>
                <c:pt idx="1199">
                  <c:v>43126</c:v>
                </c:pt>
                <c:pt idx="1200">
                  <c:v>43126.020833333336</c:v>
                </c:pt>
                <c:pt idx="1201">
                  <c:v>43126.041666666664</c:v>
                </c:pt>
                <c:pt idx="1202">
                  <c:v>43126.0625</c:v>
                </c:pt>
                <c:pt idx="1203">
                  <c:v>43126.083333333336</c:v>
                </c:pt>
                <c:pt idx="1204">
                  <c:v>43126.104166666664</c:v>
                </c:pt>
                <c:pt idx="1205">
                  <c:v>43126.125</c:v>
                </c:pt>
                <c:pt idx="1206">
                  <c:v>43126.145833333336</c:v>
                </c:pt>
                <c:pt idx="1207">
                  <c:v>43126.166666666664</c:v>
                </c:pt>
                <c:pt idx="1208">
                  <c:v>43126.1875</c:v>
                </c:pt>
                <c:pt idx="1209">
                  <c:v>43126.208333333336</c:v>
                </c:pt>
                <c:pt idx="1210">
                  <c:v>43126.229166666664</c:v>
                </c:pt>
                <c:pt idx="1211">
                  <c:v>43126.25</c:v>
                </c:pt>
                <c:pt idx="1212">
                  <c:v>43126.270833333336</c:v>
                </c:pt>
                <c:pt idx="1213">
                  <c:v>43126.291666666664</c:v>
                </c:pt>
                <c:pt idx="1214">
                  <c:v>43126.3125</c:v>
                </c:pt>
                <c:pt idx="1215">
                  <c:v>43126.333333333336</c:v>
                </c:pt>
                <c:pt idx="1216">
                  <c:v>43126.354166666664</c:v>
                </c:pt>
                <c:pt idx="1217">
                  <c:v>43126.375</c:v>
                </c:pt>
                <c:pt idx="1218">
                  <c:v>43126.395833333336</c:v>
                </c:pt>
                <c:pt idx="1219">
                  <c:v>43126.416666666664</c:v>
                </c:pt>
                <c:pt idx="1220">
                  <c:v>43126.4375</c:v>
                </c:pt>
                <c:pt idx="1221">
                  <c:v>43126.458333333336</c:v>
                </c:pt>
                <c:pt idx="1222">
                  <c:v>43126.479166666664</c:v>
                </c:pt>
                <c:pt idx="1223">
                  <c:v>43126.5</c:v>
                </c:pt>
                <c:pt idx="1224">
                  <c:v>43126.520833333336</c:v>
                </c:pt>
                <c:pt idx="1225">
                  <c:v>43126.541666666664</c:v>
                </c:pt>
                <c:pt idx="1226">
                  <c:v>43126.5625</c:v>
                </c:pt>
                <c:pt idx="1227">
                  <c:v>43126.583333333336</c:v>
                </c:pt>
                <c:pt idx="1228">
                  <c:v>43126.604166666664</c:v>
                </c:pt>
                <c:pt idx="1229">
                  <c:v>43126.625</c:v>
                </c:pt>
                <c:pt idx="1230">
                  <c:v>43126.645833333336</c:v>
                </c:pt>
                <c:pt idx="1231">
                  <c:v>43126.666666666664</c:v>
                </c:pt>
                <c:pt idx="1232">
                  <c:v>43126.6875</c:v>
                </c:pt>
                <c:pt idx="1233">
                  <c:v>43126.708333333336</c:v>
                </c:pt>
                <c:pt idx="1234">
                  <c:v>43126.729166666664</c:v>
                </c:pt>
                <c:pt idx="1235">
                  <c:v>43126.75</c:v>
                </c:pt>
                <c:pt idx="1236">
                  <c:v>43126.770833333336</c:v>
                </c:pt>
                <c:pt idx="1237">
                  <c:v>43126.791666666664</c:v>
                </c:pt>
                <c:pt idx="1238">
                  <c:v>43126.8125</c:v>
                </c:pt>
                <c:pt idx="1239">
                  <c:v>43126.833333333336</c:v>
                </c:pt>
                <c:pt idx="1240">
                  <c:v>43126.854166666664</c:v>
                </c:pt>
                <c:pt idx="1241">
                  <c:v>43126.875</c:v>
                </c:pt>
                <c:pt idx="1242">
                  <c:v>43126.895833333336</c:v>
                </c:pt>
                <c:pt idx="1243">
                  <c:v>43126.916666666664</c:v>
                </c:pt>
                <c:pt idx="1244">
                  <c:v>43126.9375</c:v>
                </c:pt>
                <c:pt idx="1245">
                  <c:v>43126.958333333336</c:v>
                </c:pt>
                <c:pt idx="1246">
                  <c:v>43126.979166666664</c:v>
                </c:pt>
                <c:pt idx="1247">
                  <c:v>43127</c:v>
                </c:pt>
                <c:pt idx="1248">
                  <c:v>43127.020833333336</c:v>
                </c:pt>
                <c:pt idx="1249">
                  <c:v>43127.041666666664</c:v>
                </c:pt>
                <c:pt idx="1250">
                  <c:v>43127.0625</c:v>
                </c:pt>
                <c:pt idx="1251">
                  <c:v>43127.083333333336</c:v>
                </c:pt>
                <c:pt idx="1252">
                  <c:v>43127.104166666664</c:v>
                </c:pt>
                <c:pt idx="1253">
                  <c:v>43127.125</c:v>
                </c:pt>
                <c:pt idx="1254">
                  <c:v>43127.145833333336</c:v>
                </c:pt>
                <c:pt idx="1255">
                  <c:v>43127.166666666664</c:v>
                </c:pt>
                <c:pt idx="1256">
                  <c:v>43127.1875</c:v>
                </c:pt>
                <c:pt idx="1257">
                  <c:v>43127.208333333336</c:v>
                </c:pt>
                <c:pt idx="1258">
                  <c:v>43127.229166666664</c:v>
                </c:pt>
                <c:pt idx="1259">
                  <c:v>43127.25</c:v>
                </c:pt>
                <c:pt idx="1260">
                  <c:v>43127.270833333336</c:v>
                </c:pt>
                <c:pt idx="1261">
                  <c:v>43127.291666666664</c:v>
                </c:pt>
                <c:pt idx="1262">
                  <c:v>43127.3125</c:v>
                </c:pt>
                <c:pt idx="1263">
                  <c:v>43127.333333333336</c:v>
                </c:pt>
                <c:pt idx="1264">
                  <c:v>43127.354166666664</c:v>
                </c:pt>
                <c:pt idx="1265">
                  <c:v>43127.375</c:v>
                </c:pt>
                <c:pt idx="1266">
                  <c:v>43127.395833333336</c:v>
                </c:pt>
                <c:pt idx="1267">
                  <c:v>43127.416666666664</c:v>
                </c:pt>
                <c:pt idx="1268">
                  <c:v>43127.4375</c:v>
                </c:pt>
                <c:pt idx="1269">
                  <c:v>43127.458333333336</c:v>
                </c:pt>
                <c:pt idx="1270">
                  <c:v>43127.479166666664</c:v>
                </c:pt>
                <c:pt idx="1271">
                  <c:v>43127.5</c:v>
                </c:pt>
                <c:pt idx="1272">
                  <c:v>43127.520833333336</c:v>
                </c:pt>
                <c:pt idx="1273">
                  <c:v>43127.541666666664</c:v>
                </c:pt>
                <c:pt idx="1274">
                  <c:v>43127.5625</c:v>
                </c:pt>
                <c:pt idx="1275">
                  <c:v>43127.583333333336</c:v>
                </c:pt>
                <c:pt idx="1276">
                  <c:v>43127.604166666664</c:v>
                </c:pt>
                <c:pt idx="1277">
                  <c:v>43127.625</c:v>
                </c:pt>
                <c:pt idx="1278">
                  <c:v>43127.645833333336</c:v>
                </c:pt>
                <c:pt idx="1279">
                  <c:v>43127.666666666664</c:v>
                </c:pt>
                <c:pt idx="1280">
                  <c:v>43127.6875</c:v>
                </c:pt>
                <c:pt idx="1281">
                  <c:v>43127.708333333336</c:v>
                </c:pt>
                <c:pt idx="1282">
                  <c:v>43127.729166666664</c:v>
                </c:pt>
                <c:pt idx="1283">
                  <c:v>43127.75</c:v>
                </c:pt>
                <c:pt idx="1284">
                  <c:v>43127.770833333336</c:v>
                </c:pt>
                <c:pt idx="1285">
                  <c:v>43127.791666666664</c:v>
                </c:pt>
                <c:pt idx="1286">
                  <c:v>43127.8125</c:v>
                </c:pt>
                <c:pt idx="1287">
                  <c:v>43127.833333333336</c:v>
                </c:pt>
                <c:pt idx="1288">
                  <c:v>43127.854166666664</c:v>
                </c:pt>
                <c:pt idx="1289">
                  <c:v>43127.875</c:v>
                </c:pt>
                <c:pt idx="1290">
                  <c:v>43127.895833333336</c:v>
                </c:pt>
                <c:pt idx="1291">
                  <c:v>43127.916666666664</c:v>
                </c:pt>
                <c:pt idx="1292">
                  <c:v>43127.9375</c:v>
                </c:pt>
                <c:pt idx="1293">
                  <c:v>43127.958333333336</c:v>
                </c:pt>
                <c:pt idx="1294">
                  <c:v>43127.979166666664</c:v>
                </c:pt>
                <c:pt idx="1295">
                  <c:v>43128</c:v>
                </c:pt>
                <c:pt idx="1296">
                  <c:v>43128.020833333336</c:v>
                </c:pt>
                <c:pt idx="1297">
                  <c:v>43128.041666666664</c:v>
                </c:pt>
                <c:pt idx="1298">
                  <c:v>43128.0625</c:v>
                </c:pt>
                <c:pt idx="1299">
                  <c:v>43128.083333333336</c:v>
                </c:pt>
                <c:pt idx="1300">
                  <c:v>43128.104166666664</c:v>
                </c:pt>
                <c:pt idx="1301">
                  <c:v>43128.125</c:v>
                </c:pt>
                <c:pt idx="1302">
                  <c:v>43128.145833333336</c:v>
                </c:pt>
                <c:pt idx="1303">
                  <c:v>43128.166666666664</c:v>
                </c:pt>
                <c:pt idx="1304">
                  <c:v>43128.1875</c:v>
                </c:pt>
                <c:pt idx="1305">
                  <c:v>43128.208333333336</c:v>
                </c:pt>
                <c:pt idx="1306">
                  <c:v>43128.229166666664</c:v>
                </c:pt>
                <c:pt idx="1307">
                  <c:v>43128.25</c:v>
                </c:pt>
                <c:pt idx="1308">
                  <c:v>43128.270833333336</c:v>
                </c:pt>
                <c:pt idx="1309">
                  <c:v>43128.291666666664</c:v>
                </c:pt>
                <c:pt idx="1310">
                  <c:v>43128.3125</c:v>
                </c:pt>
                <c:pt idx="1311">
                  <c:v>43128.333333333336</c:v>
                </c:pt>
                <c:pt idx="1312">
                  <c:v>43128.354166666664</c:v>
                </c:pt>
                <c:pt idx="1313">
                  <c:v>43128.375</c:v>
                </c:pt>
                <c:pt idx="1314">
                  <c:v>43128.395833333336</c:v>
                </c:pt>
                <c:pt idx="1315">
                  <c:v>43128.416666666664</c:v>
                </c:pt>
                <c:pt idx="1316">
                  <c:v>43128.4375</c:v>
                </c:pt>
                <c:pt idx="1317">
                  <c:v>43128.458333333336</c:v>
                </c:pt>
                <c:pt idx="1318">
                  <c:v>43128.479166666664</c:v>
                </c:pt>
                <c:pt idx="1319">
                  <c:v>43128.5</c:v>
                </c:pt>
                <c:pt idx="1320">
                  <c:v>43128.520833333336</c:v>
                </c:pt>
                <c:pt idx="1321">
                  <c:v>43128.541666666664</c:v>
                </c:pt>
                <c:pt idx="1322">
                  <c:v>43128.5625</c:v>
                </c:pt>
                <c:pt idx="1323">
                  <c:v>43128.583333333336</c:v>
                </c:pt>
                <c:pt idx="1324">
                  <c:v>43128.604166666664</c:v>
                </c:pt>
                <c:pt idx="1325">
                  <c:v>43128.625</c:v>
                </c:pt>
                <c:pt idx="1326">
                  <c:v>43128.645833333336</c:v>
                </c:pt>
                <c:pt idx="1327">
                  <c:v>43128.666666666664</c:v>
                </c:pt>
                <c:pt idx="1328">
                  <c:v>43128.6875</c:v>
                </c:pt>
                <c:pt idx="1329">
                  <c:v>43128.708333333336</c:v>
                </c:pt>
                <c:pt idx="1330">
                  <c:v>43128.729166666664</c:v>
                </c:pt>
                <c:pt idx="1331">
                  <c:v>43128.75</c:v>
                </c:pt>
                <c:pt idx="1332">
                  <c:v>43128.770833333336</c:v>
                </c:pt>
                <c:pt idx="1333">
                  <c:v>43128.791666666664</c:v>
                </c:pt>
                <c:pt idx="1334">
                  <c:v>43128.8125</c:v>
                </c:pt>
                <c:pt idx="1335">
                  <c:v>43128.833333333336</c:v>
                </c:pt>
                <c:pt idx="1336">
                  <c:v>43128.854166666664</c:v>
                </c:pt>
                <c:pt idx="1337">
                  <c:v>43128.875</c:v>
                </c:pt>
                <c:pt idx="1338">
                  <c:v>43128.895833333336</c:v>
                </c:pt>
                <c:pt idx="1339">
                  <c:v>43128.916666666664</c:v>
                </c:pt>
                <c:pt idx="1340">
                  <c:v>43128.9375</c:v>
                </c:pt>
                <c:pt idx="1341">
                  <c:v>43128.958333333336</c:v>
                </c:pt>
                <c:pt idx="1342">
                  <c:v>43128.979166666664</c:v>
                </c:pt>
                <c:pt idx="1343">
                  <c:v>43129</c:v>
                </c:pt>
                <c:pt idx="1344">
                  <c:v>43129.020833333336</c:v>
                </c:pt>
                <c:pt idx="1345">
                  <c:v>43129.041666666664</c:v>
                </c:pt>
                <c:pt idx="1346">
                  <c:v>43129.0625</c:v>
                </c:pt>
                <c:pt idx="1347">
                  <c:v>43129.083333333336</c:v>
                </c:pt>
                <c:pt idx="1348">
                  <c:v>43129.104166666664</c:v>
                </c:pt>
                <c:pt idx="1349">
                  <c:v>43129.125</c:v>
                </c:pt>
                <c:pt idx="1350">
                  <c:v>43129.145833333336</c:v>
                </c:pt>
                <c:pt idx="1351">
                  <c:v>43129.166666666664</c:v>
                </c:pt>
                <c:pt idx="1352">
                  <c:v>43129.1875</c:v>
                </c:pt>
                <c:pt idx="1353">
                  <c:v>43129.208333333336</c:v>
                </c:pt>
                <c:pt idx="1354">
                  <c:v>43129.229166666664</c:v>
                </c:pt>
                <c:pt idx="1355">
                  <c:v>43129.25</c:v>
                </c:pt>
                <c:pt idx="1356">
                  <c:v>43129.270833333336</c:v>
                </c:pt>
                <c:pt idx="1357">
                  <c:v>43129.291666666664</c:v>
                </c:pt>
                <c:pt idx="1358">
                  <c:v>43129.3125</c:v>
                </c:pt>
                <c:pt idx="1359">
                  <c:v>43129.333333333336</c:v>
                </c:pt>
                <c:pt idx="1360">
                  <c:v>43129.354166666664</c:v>
                </c:pt>
                <c:pt idx="1361">
                  <c:v>43129.375</c:v>
                </c:pt>
                <c:pt idx="1362">
                  <c:v>43129.395833333336</c:v>
                </c:pt>
                <c:pt idx="1363">
                  <c:v>43129.416666666664</c:v>
                </c:pt>
                <c:pt idx="1364">
                  <c:v>43129.4375</c:v>
                </c:pt>
                <c:pt idx="1365">
                  <c:v>43129.458333333336</c:v>
                </c:pt>
                <c:pt idx="1366">
                  <c:v>43129.479166666664</c:v>
                </c:pt>
                <c:pt idx="1367">
                  <c:v>43129.5</c:v>
                </c:pt>
                <c:pt idx="1368">
                  <c:v>43129.520833333336</c:v>
                </c:pt>
                <c:pt idx="1369">
                  <c:v>43129.541666666664</c:v>
                </c:pt>
                <c:pt idx="1370">
                  <c:v>43129.5625</c:v>
                </c:pt>
                <c:pt idx="1371">
                  <c:v>43129.583333333336</c:v>
                </c:pt>
                <c:pt idx="1372">
                  <c:v>43129.604166666664</c:v>
                </c:pt>
                <c:pt idx="1373">
                  <c:v>43129.625</c:v>
                </c:pt>
                <c:pt idx="1374">
                  <c:v>43129.645833333336</c:v>
                </c:pt>
                <c:pt idx="1375">
                  <c:v>43129.666666666664</c:v>
                </c:pt>
                <c:pt idx="1376">
                  <c:v>43129.6875</c:v>
                </c:pt>
                <c:pt idx="1377">
                  <c:v>43129.708333333336</c:v>
                </c:pt>
                <c:pt idx="1378">
                  <c:v>43129.729166666664</c:v>
                </c:pt>
                <c:pt idx="1379">
                  <c:v>43129.75</c:v>
                </c:pt>
                <c:pt idx="1380">
                  <c:v>43129.770833333336</c:v>
                </c:pt>
                <c:pt idx="1381">
                  <c:v>43129.791666666664</c:v>
                </c:pt>
                <c:pt idx="1382">
                  <c:v>43129.8125</c:v>
                </c:pt>
                <c:pt idx="1383">
                  <c:v>43129.833333333336</c:v>
                </c:pt>
                <c:pt idx="1384">
                  <c:v>43129.854166666664</c:v>
                </c:pt>
                <c:pt idx="1385">
                  <c:v>43129.875</c:v>
                </c:pt>
                <c:pt idx="1386">
                  <c:v>43129.895833333336</c:v>
                </c:pt>
                <c:pt idx="1387">
                  <c:v>43129.916666666664</c:v>
                </c:pt>
                <c:pt idx="1388">
                  <c:v>43129.9375</c:v>
                </c:pt>
                <c:pt idx="1389">
                  <c:v>43129.958333333336</c:v>
                </c:pt>
                <c:pt idx="1390">
                  <c:v>43129.979166666664</c:v>
                </c:pt>
                <c:pt idx="1391">
                  <c:v>43130</c:v>
                </c:pt>
                <c:pt idx="1392">
                  <c:v>43130.020833333336</c:v>
                </c:pt>
                <c:pt idx="1393">
                  <c:v>43130.041666666664</c:v>
                </c:pt>
                <c:pt idx="1394">
                  <c:v>43130.0625</c:v>
                </c:pt>
                <c:pt idx="1395">
                  <c:v>43130.083333333336</c:v>
                </c:pt>
                <c:pt idx="1396">
                  <c:v>43130.104166666664</c:v>
                </c:pt>
                <c:pt idx="1397">
                  <c:v>43130.125</c:v>
                </c:pt>
                <c:pt idx="1398">
                  <c:v>43130.145833333336</c:v>
                </c:pt>
                <c:pt idx="1399">
                  <c:v>43130.166666666664</c:v>
                </c:pt>
                <c:pt idx="1400">
                  <c:v>43130.1875</c:v>
                </c:pt>
                <c:pt idx="1401">
                  <c:v>43130.208333333336</c:v>
                </c:pt>
                <c:pt idx="1402">
                  <c:v>43130.229166666664</c:v>
                </c:pt>
                <c:pt idx="1403">
                  <c:v>43130.25</c:v>
                </c:pt>
                <c:pt idx="1404">
                  <c:v>43130.270833333336</c:v>
                </c:pt>
                <c:pt idx="1405">
                  <c:v>43130.291666666664</c:v>
                </c:pt>
                <c:pt idx="1406">
                  <c:v>43130.3125</c:v>
                </c:pt>
                <c:pt idx="1407">
                  <c:v>43130.333333333336</c:v>
                </c:pt>
                <c:pt idx="1408">
                  <c:v>43130.354166666664</c:v>
                </c:pt>
                <c:pt idx="1409">
                  <c:v>43130.375</c:v>
                </c:pt>
                <c:pt idx="1410">
                  <c:v>43130.395833333336</c:v>
                </c:pt>
                <c:pt idx="1411">
                  <c:v>43130.416666666664</c:v>
                </c:pt>
                <c:pt idx="1412">
                  <c:v>43130.4375</c:v>
                </c:pt>
                <c:pt idx="1413">
                  <c:v>43130.458333333336</c:v>
                </c:pt>
                <c:pt idx="1414">
                  <c:v>43130.479166666664</c:v>
                </c:pt>
                <c:pt idx="1415">
                  <c:v>43130.5</c:v>
                </c:pt>
                <c:pt idx="1416">
                  <c:v>43130.520833333336</c:v>
                </c:pt>
                <c:pt idx="1417">
                  <c:v>43130.541666666664</c:v>
                </c:pt>
                <c:pt idx="1418">
                  <c:v>43130.5625</c:v>
                </c:pt>
                <c:pt idx="1419">
                  <c:v>43130.583333333336</c:v>
                </c:pt>
                <c:pt idx="1420">
                  <c:v>43130.604166666664</c:v>
                </c:pt>
                <c:pt idx="1421">
                  <c:v>43130.625</c:v>
                </c:pt>
                <c:pt idx="1422">
                  <c:v>43130.645833333336</c:v>
                </c:pt>
                <c:pt idx="1423">
                  <c:v>43130.666666666664</c:v>
                </c:pt>
                <c:pt idx="1424">
                  <c:v>43130.6875</c:v>
                </c:pt>
                <c:pt idx="1425">
                  <c:v>43130.708333333336</c:v>
                </c:pt>
                <c:pt idx="1426">
                  <c:v>43130.729166666664</c:v>
                </c:pt>
                <c:pt idx="1427">
                  <c:v>43130.75</c:v>
                </c:pt>
                <c:pt idx="1428">
                  <c:v>43130.770833333336</c:v>
                </c:pt>
                <c:pt idx="1429">
                  <c:v>43130.791666666664</c:v>
                </c:pt>
                <c:pt idx="1430">
                  <c:v>43130.8125</c:v>
                </c:pt>
                <c:pt idx="1431">
                  <c:v>43130.833333333336</c:v>
                </c:pt>
                <c:pt idx="1432">
                  <c:v>43130.854166666664</c:v>
                </c:pt>
                <c:pt idx="1433">
                  <c:v>43130.875</c:v>
                </c:pt>
                <c:pt idx="1434">
                  <c:v>43130.895833333336</c:v>
                </c:pt>
                <c:pt idx="1435">
                  <c:v>43130.916666666664</c:v>
                </c:pt>
                <c:pt idx="1436">
                  <c:v>43130.9375</c:v>
                </c:pt>
                <c:pt idx="1437">
                  <c:v>43130.958333333336</c:v>
                </c:pt>
                <c:pt idx="1438">
                  <c:v>43130.979166666664</c:v>
                </c:pt>
                <c:pt idx="1439">
                  <c:v>43131</c:v>
                </c:pt>
                <c:pt idx="1440">
                  <c:v>43131.020833333336</c:v>
                </c:pt>
                <c:pt idx="1441">
                  <c:v>43131.041666666664</c:v>
                </c:pt>
                <c:pt idx="1442">
                  <c:v>43131.0625</c:v>
                </c:pt>
                <c:pt idx="1443">
                  <c:v>43131.083333333336</c:v>
                </c:pt>
                <c:pt idx="1444">
                  <c:v>43131.104166666664</c:v>
                </c:pt>
                <c:pt idx="1445">
                  <c:v>43131.125</c:v>
                </c:pt>
                <c:pt idx="1446">
                  <c:v>43131.145833333336</c:v>
                </c:pt>
                <c:pt idx="1447">
                  <c:v>43131.166666666664</c:v>
                </c:pt>
                <c:pt idx="1448">
                  <c:v>43131.1875</c:v>
                </c:pt>
                <c:pt idx="1449">
                  <c:v>43131.208333333336</c:v>
                </c:pt>
                <c:pt idx="1450">
                  <c:v>43131.229166666664</c:v>
                </c:pt>
                <c:pt idx="1451">
                  <c:v>43131.25</c:v>
                </c:pt>
                <c:pt idx="1452">
                  <c:v>43131.270833333336</c:v>
                </c:pt>
                <c:pt idx="1453">
                  <c:v>43131.291666666664</c:v>
                </c:pt>
                <c:pt idx="1454">
                  <c:v>43131.3125</c:v>
                </c:pt>
                <c:pt idx="1455">
                  <c:v>43131.333333333336</c:v>
                </c:pt>
                <c:pt idx="1456">
                  <c:v>43131.354166666664</c:v>
                </c:pt>
                <c:pt idx="1457">
                  <c:v>43131.375</c:v>
                </c:pt>
                <c:pt idx="1458">
                  <c:v>43131.395833333336</c:v>
                </c:pt>
                <c:pt idx="1459">
                  <c:v>43131.416666666664</c:v>
                </c:pt>
                <c:pt idx="1460">
                  <c:v>43131.4375</c:v>
                </c:pt>
                <c:pt idx="1461">
                  <c:v>43131.458333333336</c:v>
                </c:pt>
                <c:pt idx="1462">
                  <c:v>43131.479166666664</c:v>
                </c:pt>
                <c:pt idx="1463">
                  <c:v>43131.5</c:v>
                </c:pt>
                <c:pt idx="1464">
                  <c:v>43131.520833333336</c:v>
                </c:pt>
                <c:pt idx="1465">
                  <c:v>43131.541666666664</c:v>
                </c:pt>
                <c:pt idx="1466">
                  <c:v>43131.5625</c:v>
                </c:pt>
                <c:pt idx="1467">
                  <c:v>43131.583333333336</c:v>
                </c:pt>
                <c:pt idx="1468">
                  <c:v>43131.604166666664</c:v>
                </c:pt>
                <c:pt idx="1469">
                  <c:v>43131.625</c:v>
                </c:pt>
                <c:pt idx="1470">
                  <c:v>43131.645833333336</c:v>
                </c:pt>
                <c:pt idx="1471">
                  <c:v>43131.666666666664</c:v>
                </c:pt>
                <c:pt idx="1472">
                  <c:v>43131.6875</c:v>
                </c:pt>
                <c:pt idx="1473">
                  <c:v>43131.708333333336</c:v>
                </c:pt>
                <c:pt idx="1474">
                  <c:v>43131.729166666664</c:v>
                </c:pt>
                <c:pt idx="1475">
                  <c:v>43131.75</c:v>
                </c:pt>
                <c:pt idx="1476">
                  <c:v>43131.770833333336</c:v>
                </c:pt>
                <c:pt idx="1477">
                  <c:v>43131.791666666664</c:v>
                </c:pt>
                <c:pt idx="1478">
                  <c:v>43131.8125</c:v>
                </c:pt>
                <c:pt idx="1479">
                  <c:v>43131.833333333336</c:v>
                </c:pt>
                <c:pt idx="1480">
                  <c:v>43131.854166666664</c:v>
                </c:pt>
                <c:pt idx="1481">
                  <c:v>43131.875</c:v>
                </c:pt>
                <c:pt idx="1482">
                  <c:v>43131.895833333336</c:v>
                </c:pt>
                <c:pt idx="1483">
                  <c:v>43131.916666666664</c:v>
                </c:pt>
                <c:pt idx="1484">
                  <c:v>43131.9375</c:v>
                </c:pt>
                <c:pt idx="1485">
                  <c:v>43131.958333333336</c:v>
                </c:pt>
                <c:pt idx="1486">
                  <c:v>43131.979166666664</c:v>
                </c:pt>
                <c:pt idx="1487">
                  <c:v>43132</c:v>
                </c:pt>
                <c:pt idx="1488">
                  <c:v>43132.020833333336</c:v>
                </c:pt>
                <c:pt idx="1489">
                  <c:v>43132.041666666664</c:v>
                </c:pt>
                <c:pt idx="1490">
                  <c:v>43132.0625</c:v>
                </c:pt>
                <c:pt idx="1491">
                  <c:v>43132.083333333336</c:v>
                </c:pt>
                <c:pt idx="1492">
                  <c:v>43132.104166666664</c:v>
                </c:pt>
                <c:pt idx="1493">
                  <c:v>43132.125</c:v>
                </c:pt>
                <c:pt idx="1494">
                  <c:v>43132.145833333336</c:v>
                </c:pt>
                <c:pt idx="1495">
                  <c:v>43132.166666666664</c:v>
                </c:pt>
                <c:pt idx="1496">
                  <c:v>43132.1875</c:v>
                </c:pt>
                <c:pt idx="1497">
                  <c:v>43132.208333333336</c:v>
                </c:pt>
                <c:pt idx="1498">
                  <c:v>43132.229166666664</c:v>
                </c:pt>
                <c:pt idx="1499">
                  <c:v>43132.25</c:v>
                </c:pt>
                <c:pt idx="1500">
                  <c:v>43132.270833333336</c:v>
                </c:pt>
                <c:pt idx="1501">
                  <c:v>43132.291666666664</c:v>
                </c:pt>
                <c:pt idx="1502">
                  <c:v>43132.3125</c:v>
                </c:pt>
                <c:pt idx="1503">
                  <c:v>43132.333333333336</c:v>
                </c:pt>
                <c:pt idx="1504">
                  <c:v>43132.354166666664</c:v>
                </c:pt>
                <c:pt idx="1505">
                  <c:v>43132.375</c:v>
                </c:pt>
                <c:pt idx="1506">
                  <c:v>43132.395833333336</c:v>
                </c:pt>
                <c:pt idx="1507">
                  <c:v>43132.416666666664</c:v>
                </c:pt>
                <c:pt idx="1508">
                  <c:v>43132.4375</c:v>
                </c:pt>
                <c:pt idx="1509">
                  <c:v>43132.458333333336</c:v>
                </c:pt>
                <c:pt idx="1510">
                  <c:v>43132.479166666664</c:v>
                </c:pt>
                <c:pt idx="1511">
                  <c:v>43132.5</c:v>
                </c:pt>
                <c:pt idx="1512">
                  <c:v>43132.520833333336</c:v>
                </c:pt>
                <c:pt idx="1513">
                  <c:v>43132.541666666664</c:v>
                </c:pt>
                <c:pt idx="1514">
                  <c:v>43132.5625</c:v>
                </c:pt>
                <c:pt idx="1515">
                  <c:v>43132.583333333336</c:v>
                </c:pt>
                <c:pt idx="1516">
                  <c:v>43132.604166666664</c:v>
                </c:pt>
                <c:pt idx="1517">
                  <c:v>43132.625</c:v>
                </c:pt>
                <c:pt idx="1518">
                  <c:v>43132.645833333336</c:v>
                </c:pt>
                <c:pt idx="1519">
                  <c:v>43132.666666666664</c:v>
                </c:pt>
                <c:pt idx="1520">
                  <c:v>43132.6875</c:v>
                </c:pt>
                <c:pt idx="1521">
                  <c:v>43132.708333333336</c:v>
                </c:pt>
                <c:pt idx="1522">
                  <c:v>43132.729166666664</c:v>
                </c:pt>
                <c:pt idx="1523">
                  <c:v>43132.75</c:v>
                </c:pt>
                <c:pt idx="1524">
                  <c:v>43132.770833333336</c:v>
                </c:pt>
                <c:pt idx="1525">
                  <c:v>43132.791666666664</c:v>
                </c:pt>
                <c:pt idx="1526">
                  <c:v>43132.8125</c:v>
                </c:pt>
                <c:pt idx="1527">
                  <c:v>43132.833333333336</c:v>
                </c:pt>
                <c:pt idx="1528">
                  <c:v>43132.854166666664</c:v>
                </c:pt>
                <c:pt idx="1529">
                  <c:v>43132.875</c:v>
                </c:pt>
                <c:pt idx="1530">
                  <c:v>43132.895833333336</c:v>
                </c:pt>
                <c:pt idx="1531">
                  <c:v>43132.916666666664</c:v>
                </c:pt>
                <c:pt idx="1532">
                  <c:v>43132.9375</c:v>
                </c:pt>
                <c:pt idx="1533">
                  <c:v>43132.958333333336</c:v>
                </c:pt>
                <c:pt idx="1534">
                  <c:v>43132.979166666664</c:v>
                </c:pt>
                <c:pt idx="1535">
                  <c:v>43133</c:v>
                </c:pt>
                <c:pt idx="1536">
                  <c:v>43133.020833333336</c:v>
                </c:pt>
                <c:pt idx="1537">
                  <c:v>43133.041666666664</c:v>
                </c:pt>
                <c:pt idx="1538">
                  <c:v>43133.0625</c:v>
                </c:pt>
                <c:pt idx="1539">
                  <c:v>43133.083333333336</c:v>
                </c:pt>
                <c:pt idx="1540">
                  <c:v>43133.104166666664</c:v>
                </c:pt>
                <c:pt idx="1541">
                  <c:v>43133.125</c:v>
                </c:pt>
                <c:pt idx="1542">
                  <c:v>43133.145833333336</c:v>
                </c:pt>
                <c:pt idx="1543">
                  <c:v>43133.166666666664</c:v>
                </c:pt>
                <c:pt idx="1544">
                  <c:v>43133.1875</c:v>
                </c:pt>
                <c:pt idx="1545">
                  <c:v>43133.208333333336</c:v>
                </c:pt>
                <c:pt idx="1546">
                  <c:v>43133.229166666664</c:v>
                </c:pt>
                <c:pt idx="1547">
                  <c:v>43133.25</c:v>
                </c:pt>
                <c:pt idx="1548">
                  <c:v>43133.270833333336</c:v>
                </c:pt>
                <c:pt idx="1549">
                  <c:v>43133.291666666664</c:v>
                </c:pt>
                <c:pt idx="1550">
                  <c:v>43133.3125</c:v>
                </c:pt>
                <c:pt idx="1551">
                  <c:v>43133.333333333336</c:v>
                </c:pt>
                <c:pt idx="1552">
                  <c:v>43133.354166666664</c:v>
                </c:pt>
                <c:pt idx="1553">
                  <c:v>43133.375</c:v>
                </c:pt>
                <c:pt idx="1554">
                  <c:v>43133.395833333336</c:v>
                </c:pt>
                <c:pt idx="1555">
                  <c:v>43133.416666666664</c:v>
                </c:pt>
                <c:pt idx="1556">
                  <c:v>43133.4375</c:v>
                </c:pt>
                <c:pt idx="1557">
                  <c:v>43133.458333333336</c:v>
                </c:pt>
                <c:pt idx="1558">
                  <c:v>43133.479166666664</c:v>
                </c:pt>
                <c:pt idx="1559">
                  <c:v>43133.5</c:v>
                </c:pt>
                <c:pt idx="1560">
                  <c:v>43133.520833333336</c:v>
                </c:pt>
                <c:pt idx="1561">
                  <c:v>43133.541666666664</c:v>
                </c:pt>
                <c:pt idx="1562">
                  <c:v>43133.5625</c:v>
                </c:pt>
                <c:pt idx="1563">
                  <c:v>43133.583333333336</c:v>
                </c:pt>
                <c:pt idx="1564">
                  <c:v>43133.604166666664</c:v>
                </c:pt>
                <c:pt idx="1565">
                  <c:v>43133.625</c:v>
                </c:pt>
                <c:pt idx="1566">
                  <c:v>43133.645833333336</c:v>
                </c:pt>
                <c:pt idx="1567">
                  <c:v>43133.666666666664</c:v>
                </c:pt>
                <c:pt idx="1568">
                  <c:v>43133.6875</c:v>
                </c:pt>
                <c:pt idx="1569">
                  <c:v>43133.708333333336</c:v>
                </c:pt>
                <c:pt idx="1570">
                  <c:v>43133.729166666664</c:v>
                </c:pt>
                <c:pt idx="1571">
                  <c:v>43133.75</c:v>
                </c:pt>
                <c:pt idx="1572">
                  <c:v>43133.770833333336</c:v>
                </c:pt>
                <c:pt idx="1573">
                  <c:v>43133.791666666664</c:v>
                </c:pt>
                <c:pt idx="1574">
                  <c:v>43133.8125</c:v>
                </c:pt>
                <c:pt idx="1575">
                  <c:v>43133.833333333336</c:v>
                </c:pt>
                <c:pt idx="1576">
                  <c:v>43133.854166666664</c:v>
                </c:pt>
                <c:pt idx="1577">
                  <c:v>43133.875</c:v>
                </c:pt>
                <c:pt idx="1578">
                  <c:v>43133.895833333336</c:v>
                </c:pt>
                <c:pt idx="1579">
                  <c:v>43133.916666666664</c:v>
                </c:pt>
                <c:pt idx="1580">
                  <c:v>43133.9375</c:v>
                </c:pt>
                <c:pt idx="1581">
                  <c:v>43133.958333333336</c:v>
                </c:pt>
                <c:pt idx="1582">
                  <c:v>43133.979166666664</c:v>
                </c:pt>
                <c:pt idx="1583">
                  <c:v>43134</c:v>
                </c:pt>
                <c:pt idx="1584">
                  <c:v>43134.020833333336</c:v>
                </c:pt>
                <c:pt idx="1585">
                  <c:v>43134.041666666664</c:v>
                </c:pt>
                <c:pt idx="1586">
                  <c:v>43134.0625</c:v>
                </c:pt>
                <c:pt idx="1587">
                  <c:v>43134.083333333336</c:v>
                </c:pt>
                <c:pt idx="1588">
                  <c:v>43134.104166666664</c:v>
                </c:pt>
                <c:pt idx="1589">
                  <c:v>43134.125</c:v>
                </c:pt>
                <c:pt idx="1590">
                  <c:v>43134.145833333336</c:v>
                </c:pt>
                <c:pt idx="1591">
                  <c:v>43134.166666666664</c:v>
                </c:pt>
                <c:pt idx="1592">
                  <c:v>43134.1875</c:v>
                </c:pt>
                <c:pt idx="1593">
                  <c:v>43134.208333333336</c:v>
                </c:pt>
                <c:pt idx="1594">
                  <c:v>43134.229166666664</c:v>
                </c:pt>
                <c:pt idx="1595">
                  <c:v>43134.25</c:v>
                </c:pt>
                <c:pt idx="1596">
                  <c:v>43134.270833333336</c:v>
                </c:pt>
                <c:pt idx="1597">
                  <c:v>43134.291666666664</c:v>
                </c:pt>
                <c:pt idx="1598">
                  <c:v>43134.3125</c:v>
                </c:pt>
                <c:pt idx="1599">
                  <c:v>43134.333333333336</c:v>
                </c:pt>
                <c:pt idx="1600">
                  <c:v>43134.354166666664</c:v>
                </c:pt>
                <c:pt idx="1601">
                  <c:v>43134.375</c:v>
                </c:pt>
                <c:pt idx="1602">
                  <c:v>43134.395833333336</c:v>
                </c:pt>
                <c:pt idx="1603">
                  <c:v>43134.416666666664</c:v>
                </c:pt>
                <c:pt idx="1604">
                  <c:v>43134.4375</c:v>
                </c:pt>
                <c:pt idx="1605">
                  <c:v>43134.458333333336</c:v>
                </c:pt>
                <c:pt idx="1606">
                  <c:v>43134.479166666664</c:v>
                </c:pt>
                <c:pt idx="1607">
                  <c:v>43134.5</c:v>
                </c:pt>
                <c:pt idx="1608">
                  <c:v>43134.520833333336</c:v>
                </c:pt>
                <c:pt idx="1609">
                  <c:v>43134.541666666664</c:v>
                </c:pt>
                <c:pt idx="1610">
                  <c:v>43134.5625</c:v>
                </c:pt>
                <c:pt idx="1611">
                  <c:v>43134.583333333336</c:v>
                </c:pt>
                <c:pt idx="1612">
                  <c:v>43134.604166666664</c:v>
                </c:pt>
                <c:pt idx="1613">
                  <c:v>43134.625</c:v>
                </c:pt>
                <c:pt idx="1614">
                  <c:v>43134.645833333336</c:v>
                </c:pt>
                <c:pt idx="1615">
                  <c:v>43134.666666666664</c:v>
                </c:pt>
                <c:pt idx="1616">
                  <c:v>43134.6875</c:v>
                </c:pt>
                <c:pt idx="1617">
                  <c:v>43134.708333333336</c:v>
                </c:pt>
                <c:pt idx="1618">
                  <c:v>43134.729166666664</c:v>
                </c:pt>
                <c:pt idx="1619">
                  <c:v>43134.75</c:v>
                </c:pt>
                <c:pt idx="1620">
                  <c:v>43134.770833333336</c:v>
                </c:pt>
                <c:pt idx="1621">
                  <c:v>43134.791666666664</c:v>
                </c:pt>
                <c:pt idx="1622">
                  <c:v>43134.8125</c:v>
                </c:pt>
                <c:pt idx="1623">
                  <c:v>43134.833333333336</c:v>
                </c:pt>
                <c:pt idx="1624">
                  <c:v>43134.854166666664</c:v>
                </c:pt>
                <c:pt idx="1625">
                  <c:v>43134.875</c:v>
                </c:pt>
                <c:pt idx="1626">
                  <c:v>43134.895833333336</c:v>
                </c:pt>
                <c:pt idx="1627">
                  <c:v>43134.916666666664</c:v>
                </c:pt>
                <c:pt idx="1628">
                  <c:v>43134.9375</c:v>
                </c:pt>
                <c:pt idx="1629">
                  <c:v>43134.958333333336</c:v>
                </c:pt>
                <c:pt idx="1630">
                  <c:v>43134.979166666664</c:v>
                </c:pt>
                <c:pt idx="1631">
                  <c:v>43135</c:v>
                </c:pt>
                <c:pt idx="1632">
                  <c:v>43135.020833333336</c:v>
                </c:pt>
                <c:pt idx="1633">
                  <c:v>43135.041666666664</c:v>
                </c:pt>
                <c:pt idx="1634">
                  <c:v>43135.0625</c:v>
                </c:pt>
                <c:pt idx="1635">
                  <c:v>43135.083333333336</c:v>
                </c:pt>
                <c:pt idx="1636">
                  <c:v>43135.104166666664</c:v>
                </c:pt>
                <c:pt idx="1637">
                  <c:v>43135.125</c:v>
                </c:pt>
                <c:pt idx="1638">
                  <c:v>43135.145833333336</c:v>
                </c:pt>
                <c:pt idx="1639">
                  <c:v>43135.166666666664</c:v>
                </c:pt>
                <c:pt idx="1640">
                  <c:v>43135.1875</c:v>
                </c:pt>
                <c:pt idx="1641">
                  <c:v>43135.208333333336</c:v>
                </c:pt>
                <c:pt idx="1642">
                  <c:v>43135.229166666664</c:v>
                </c:pt>
                <c:pt idx="1643">
                  <c:v>43135.25</c:v>
                </c:pt>
                <c:pt idx="1644">
                  <c:v>43135.270833333336</c:v>
                </c:pt>
                <c:pt idx="1645">
                  <c:v>43135.291666666664</c:v>
                </c:pt>
                <c:pt idx="1646">
                  <c:v>43135.3125</c:v>
                </c:pt>
                <c:pt idx="1647">
                  <c:v>43135.333333333336</c:v>
                </c:pt>
                <c:pt idx="1648">
                  <c:v>43135.354166666664</c:v>
                </c:pt>
                <c:pt idx="1649">
                  <c:v>43135.375</c:v>
                </c:pt>
                <c:pt idx="1650">
                  <c:v>43135.395833333336</c:v>
                </c:pt>
                <c:pt idx="1651">
                  <c:v>43135.416666666664</c:v>
                </c:pt>
                <c:pt idx="1652">
                  <c:v>43135.4375</c:v>
                </c:pt>
                <c:pt idx="1653">
                  <c:v>43135.458333333336</c:v>
                </c:pt>
                <c:pt idx="1654">
                  <c:v>43135.479166666664</c:v>
                </c:pt>
                <c:pt idx="1655">
                  <c:v>43135.5</c:v>
                </c:pt>
                <c:pt idx="1656">
                  <c:v>43135.520833333336</c:v>
                </c:pt>
                <c:pt idx="1657">
                  <c:v>43135.541666666664</c:v>
                </c:pt>
                <c:pt idx="1658">
                  <c:v>43135.5625</c:v>
                </c:pt>
                <c:pt idx="1659">
                  <c:v>43135.583333333336</c:v>
                </c:pt>
                <c:pt idx="1660">
                  <c:v>43135.604166666664</c:v>
                </c:pt>
                <c:pt idx="1661">
                  <c:v>43135.625</c:v>
                </c:pt>
                <c:pt idx="1662">
                  <c:v>43135.645833333336</c:v>
                </c:pt>
                <c:pt idx="1663">
                  <c:v>43135.666666666664</c:v>
                </c:pt>
                <c:pt idx="1664">
                  <c:v>43135.6875</c:v>
                </c:pt>
                <c:pt idx="1665">
                  <c:v>43135.708333333336</c:v>
                </c:pt>
                <c:pt idx="1666">
                  <c:v>43135.729166666664</c:v>
                </c:pt>
                <c:pt idx="1667">
                  <c:v>43135.75</c:v>
                </c:pt>
                <c:pt idx="1668">
                  <c:v>43135.770833333336</c:v>
                </c:pt>
                <c:pt idx="1669">
                  <c:v>43135.791666666664</c:v>
                </c:pt>
                <c:pt idx="1670">
                  <c:v>43135.8125</c:v>
                </c:pt>
                <c:pt idx="1671">
                  <c:v>43135.833333333336</c:v>
                </c:pt>
                <c:pt idx="1672">
                  <c:v>43135.854166666664</c:v>
                </c:pt>
                <c:pt idx="1673">
                  <c:v>43135.875</c:v>
                </c:pt>
                <c:pt idx="1674">
                  <c:v>43135.895833333336</c:v>
                </c:pt>
                <c:pt idx="1675">
                  <c:v>43135.916666666664</c:v>
                </c:pt>
                <c:pt idx="1676">
                  <c:v>43135.9375</c:v>
                </c:pt>
                <c:pt idx="1677">
                  <c:v>43135.958333333336</c:v>
                </c:pt>
                <c:pt idx="1678">
                  <c:v>43135.979166666664</c:v>
                </c:pt>
                <c:pt idx="1679">
                  <c:v>43136</c:v>
                </c:pt>
                <c:pt idx="1680">
                  <c:v>43136.020833333336</c:v>
                </c:pt>
                <c:pt idx="1681">
                  <c:v>43136.041666666664</c:v>
                </c:pt>
                <c:pt idx="1682">
                  <c:v>43136.0625</c:v>
                </c:pt>
                <c:pt idx="1683">
                  <c:v>43136.083333333336</c:v>
                </c:pt>
                <c:pt idx="1684">
                  <c:v>43136.104166666664</c:v>
                </c:pt>
                <c:pt idx="1685">
                  <c:v>43136.125</c:v>
                </c:pt>
                <c:pt idx="1686">
                  <c:v>43136.145833333336</c:v>
                </c:pt>
                <c:pt idx="1687">
                  <c:v>43136.166666666664</c:v>
                </c:pt>
                <c:pt idx="1688">
                  <c:v>43136.1875</c:v>
                </c:pt>
                <c:pt idx="1689">
                  <c:v>43136.208333333336</c:v>
                </c:pt>
                <c:pt idx="1690">
                  <c:v>43136.229166666664</c:v>
                </c:pt>
                <c:pt idx="1691">
                  <c:v>43136.25</c:v>
                </c:pt>
                <c:pt idx="1692">
                  <c:v>43136.270833333336</c:v>
                </c:pt>
                <c:pt idx="1693">
                  <c:v>43136.291666666664</c:v>
                </c:pt>
                <c:pt idx="1694">
                  <c:v>43136.3125</c:v>
                </c:pt>
                <c:pt idx="1695">
                  <c:v>43136.333333333336</c:v>
                </c:pt>
                <c:pt idx="1696">
                  <c:v>43136.354166666664</c:v>
                </c:pt>
                <c:pt idx="1697">
                  <c:v>43136.375</c:v>
                </c:pt>
                <c:pt idx="1698">
                  <c:v>43136.395833333336</c:v>
                </c:pt>
                <c:pt idx="1699">
                  <c:v>43136.416666666664</c:v>
                </c:pt>
                <c:pt idx="1700">
                  <c:v>43136.4375</c:v>
                </c:pt>
                <c:pt idx="1701">
                  <c:v>43136.458333333336</c:v>
                </c:pt>
                <c:pt idx="1702">
                  <c:v>43136.479166666664</c:v>
                </c:pt>
                <c:pt idx="1703">
                  <c:v>43136.5</c:v>
                </c:pt>
                <c:pt idx="1704">
                  <c:v>43136.520833333336</c:v>
                </c:pt>
                <c:pt idx="1705">
                  <c:v>43136.541666666664</c:v>
                </c:pt>
                <c:pt idx="1706">
                  <c:v>43136.5625</c:v>
                </c:pt>
                <c:pt idx="1707">
                  <c:v>43136.583333333336</c:v>
                </c:pt>
                <c:pt idx="1708">
                  <c:v>43136.604166666664</c:v>
                </c:pt>
                <c:pt idx="1709">
                  <c:v>43136.625</c:v>
                </c:pt>
                <c:pt idx="1710">
                  <c:v>43136.645833333336</c:v>
                </c:pt>
                <c:pt idx="1711">
                  <c:v>43136.666666666664</c:v>
                </c:pt>
                <c:pt idx="1712">
                  <c:v>43136.6875</c:v>
                </c:pt>
                <c:pt idx="1713">
                  <c:v>43136.708333333336</c:v>
                </c:pt>
                <c:pt idx="1714">
                  <c:v>43136.729166666664</c:v>
                </c:pt>
                <c:pt idx="1715">
                  <c:v>43136.75</c:v>
                </c:pt>
                <c:pt idx="1716">
                  <c:v>43136.770833333336</c:v>
                </c:pt>
                <c:pt idx="1717">
                  <c:v>43136.791666666664</c:v>
                </c:pt>
                <c:pt idx="1718">
                  <c:v>43136.8125</c:v>
                </c:pt>
                <c:pt idx="1719">
                  <c:v>43136.833333333336</c:v>
                </c:pt>
                <c:pt idx="1720">
                  <c:v>43136.854166666664</c:v>
                </c:pt>
                <c:pt idx="1721">
                  <c:v>43136.875</c:v>
                </c:pt>
                <c:pt idx="1722">
                  <c:v>43136.895833333336</c:v>
                </c:pt>
                <c:pt idx="1723">
                  <c:v>43136.916666666664</c:v>
                </c:pt>
                <c:pt idx="1724">
                  <c:v>43136.9375</c:v>
                </c:pt>
                <c:pt idx="1725">
                  <c:v>43136.958333333336</c:v>
                </c:pt>
                <c:pt idx="1726">
                  <c:v>43136.979166666664</c:v>
                </c:pt>
                <c:pt idx="1727">
                  <c:v>43137</c:v>
                </c:pt>
                <c:pt idx="1728">
                  <c:v>43137.020833333336</c:v>
                </c:pt>
                <c:pt idx="1729">
                  <c:v>43137.041666666664</c:v>
                </c:pt>
                <c:pt idx="1730">
                  <c:v>43137.0625</c:v>
                </c:pt>
                <c:pt idx="1731">
                  <c:v>43137.083333333336</c:v>
                </c:pt>
                <c:pt idx="1732">
                  <c:v>43137.104166666664</c:v>
                </c:pt>
                <c:pt idx="1733">
                  <c:v>43137.125</c:v>
                </c:pt>
                <c:pt idx="1734">
                  <c:v>43137.145833333336</c:v>
                </c:pt>
                <c:pt idx="1735">
                  <c:v>43137.166666666664</c:v>
                </c:pt>
                <c:pt idx="1736">
                  <c:v>43137.1875</c:v>
                </c:pt>
                <c:pt idx="1737">
                  <c:v>43137.208333333336</c:v>
                </c:pt>
                <c:pt idx="1738">
                  <c:v>43137.229166666664</c:v>
                </c:pt>
                <c:pt idx="1739">
                  <c:v>43137.25</c:v>
                </c:pt>
                <c:pt idx="1740">
                  <c:v>43137.270833333336</c:v>
                </c:pt>
                <c:pt idx="1741">
                  <c:v>43137.291666666664</c:v>
                </c:pt>
                <c:pt idx="1742">
                  <c:v>43137.3125</c:v>
                </c:pt>
                <c:pt idx="1743">
                  <c:v>43137.333333333336</c:v>
                </c:pt>
                <c:pt idx="1744">
                  <c:v>43137.354166666664</c:v>
                </c:pt>
                <c:pt idx="1745">
                  <c:v>43137.375</c:v>
                </c:pt>
                <c:pt idx="1746">
                  <c:v>43137.395833333336</c:v>
                </c:pt>
                <c:pt idx="1747">
                  <c:v>43137.416666666664</c:v>
                </c:pt>
                <c:pt idx="1748">
                  <c:v>43137.4375</c:v>
                </c:pt>
                <c:pt idx="1749">
                  <c:v>43137.458333333336</c:v>
                </c:pt>
                <c:pt idx="1750">
                  <c:v>43137.479166666664</c:v>
                </c:pt>
                <c:pt idx="1751">
                  <c:v>43137.5</c:v>
                </c:pt>
                <c:pt idx="1752">
                  <c:v>43137.520833333336</c:v>
                </c:pt>
                <c:pt idx="1753">
                  <c:v>43137.541666666664</c:v>
                </c:pt>
                <c:pt idx="1754">
                  <c:v>43137.5625</c:v>
                </c:pt>
                <c:pt idx="1755">
                  <c:v>43137.583333333336</c:v>
                </c:pt>
                <c:pt idx="1756">
                  <c:v>43137.604166666664</c:v>
                </c:pt>
                <c:pt idx="1757">
                  <c:v>43137.625</c:v>
                </c:pt>
                <c:pt idx="1758">
                  <c:v>43137.645833333336</c:v>
                </c:pt>
                <c:pt idx="1759">
                  <c:v>43137.666666666664</c:v>
                </c:pt>
                <c:pt idx="1760">
                  <c:v>43137.6875</c:v>
                </c:pt>
                <c:pt idx="1761">
                  <c:v>43137.708333333336</c:v>
                </c:pt>
                <c:pt idx="1762">
                  <c:v>43137.729166666664</c:v>
                </c:pt>
                <c:pt idx="1763">
                  <c:v>43137.75</c:v>
                </c:pt>
                <c:pt idx="1764">
                  <c:v>43137.770833333336</c:v>
                </c:pt>
                <c:pt idx="1765">
                  <c:v>43137.791666666664</c:v>
                </c:pt>
                <c:pt idx="1766">
                  <c:v>43137.8125</c:v>
                </c:pt>
                <c:pt idx="1767">
                  <c:v>43137.833333333336</c:v>
                </c:pt>
                <c:pt idx="1768">
                  <c:v>43137.854166666664</c:v>
                </c:pt>
                <c:pt idx="1769">
                  <c:v>43137.875</c:v>
                </c:pt>
                <c:pt idx="1770">
                  <c:v>43137.895833333336</c:v>
                </c:pt>
                <c:pt idx="1771">
                  <c:v>43137.916666666664</c:v>
                </c:pt>
                <c:pt idx="1772">
                  <c:v>43137.9375</c:v>
                </c:pt>
                <c:pt idx="1773">
                  <c:v>43137.958333333336</c:v>
                </c:pt>
                <c:pt idx="1774">
                  <c:v>43137.979166666664</c:v>
                </c:pt>
                <c:pt idx="1775">
                  <c:v>43138</c:v>
                </c:pt>
                <c:pt idx="1776">
                  <c:v>43138.020833333336</c:v>
                </c:pt>
                <c:pt idx="1777">
                  <c:v>43138.041666666664</c:v>
                </c:pt>
                <c:pt idx="1778">
                  <c:v>43138.0625</c:v>
                </c:pt>
                <c:pt idx="1779">
                  <c:v>43138.083333333336</c:v>
                </c:pt>
                <c:pt idx="1780">
                  <c:v>43138.104166666664</c:v>
                </c:pt>
                <c:pt idx="1781">
                  <c:v>43138.125</c:v>
                </c:pt>
                <c:pt idx="1782">
                  <c:v>43138.145833333336</c:v>
                </c:pt>
                <c:pt idx="1783">
                  <c:v>43138.166666666664</c:v>
                </c:pt>
                <c:pt idx="1784">
                  <c:v>43138.1875</c:v>
                </c:pt>
                <c:pt idx="1785">
                  <c:v>43138.208333333336</c:v>
                </c:pt>
                <c:pt idx="1786">
                  <c:v>43138.229166666664</c:v>
                </c:pt>
                <c:pt idx="1787">
                  <c:v>43138.25</c:v>
                </c:pt>
                <c:pt idx="1788">
                  <c:v>43138.270833333336</c:v>
                </c:pt>
                <c:pt idx="1789">
                  <c:v>43138.291666666664</c:v>
                </c:pt>
                <c:pt idx="1790">
                  <c:v>43138.3125</c:v>
                </c:pt>
                <c:pt idx="1791">
                  <c:v>43138.333333333336</c:v>
                </c:pt>
                <c:pt idx="1792">
                  <c:v>43138.354166666664</c:v>
                </c:pt>
                <c:pt idx="1793">
                  <c:v>43138.375</c:v>
                </c:pt>
                <c:pt idx="1794">
                  <c:v>43138.395833333336</c:v>
                </c:pt>
                <c:pt idx="1795">
                  <c:v>43138.416666666664</c:v>
                </c:pt>
                <c:pt idx="1796">
                  <c:v>43138.4375</c:v>
                </c:pt>
                <c:pt idx="1797">
                  <c:v>43138.458333333336</c:v>
                </c:pt>
                <c:pt idx="1798">
                  <c:v>43138.479166666664</c:v>
                </c:pt>
                <c:pt idx="1799">
                  <c:v>43138.5</c:v>
                </c:pt>
                <c:pt idx="1800">
                  <c:v>43138.520833333336</c:v>
                </c:pt>
                <c:pt idx="1801">
                  <c:v>43138.541666666664</c:v>
                </c:pt>
                <c:pt idx="1802">
                  <c:v>43138.5625</c:v>
                </c:pt>
                <c:pt idx="1803">
                  <c:v>43138.583333333336</c:v>
                </c:pt>
                <c:pt idx="1804">
                  <c:v>43138.604166666664</c:v>
                </c:pt>
                <c:pt idx="1805">
                  <c:v>43138.625</c:v>
                </c:pt>
                <c:pt idx="1806">
                  <c:v>43138.645833333336</c:v>
                </c:pt>
                <c:pt idx="1807">
                  <c:v>43138.666666666664</c:v>
                </c:pt>
                <c:pt idx="1808">
                  <c:v>43138.6875</c:v>
                </c:pt>
                <c:pt idx="1809">
                  <c:v>43138.708333333336</c:v>
                </c:pt>
                <c:pt idx="1810">
                  <c:v>43138.729166666664</c:v>
                </c:pt>
                <c:pt idx="1811">
                  <c:v>43138.75</c:v>
                </c:pt>
                <c:pt idx="1812">
                  <c:v>43138.770833333336</c:v>
                </c:pt>
                <c:pt idx="1813">
                  <c:v>43138.791666666664</c:v>
                </c:pt>
                <c:pt idx="1814">
                  <c:v>43138.8125</c:v>
                </c:pt>
                <c:pt idx="1815">
                  <c:v>43138.833333333336</c:v>
                </c:pt>
                <c:pt idx="1816">
                  <c:v>43138.854166666664</c:v>
                </c:pt>
                <c:pt idx="1817">
                  <c:v>43138.875</c:v>
                </c:pt>
                <c:pt idx="1818">
                  <c:v>43138.895833333336</c:v>
                </c:pt>
                <c:pt idx="1819">
                  <c:v>43138.916666666664</c:v>
                </c:pt>
                <c:pt idx="1820">
                  <c:v>43138.9375</c:v>
                </c:pt>
                <c:pt idx="1821">
                  <c:v>43138.958333333336</c:v>
                </c:pt>
                <c:pt idx="1822">
                  <c:v>43138.979166666664</c:v>
                </c:pt>
                <c:pt idx="1823">
                  <c:v>43139</c:v>
                </c:pt>
                <c:pt idx="1824">
                  <c:v>43139.020833333336</c:v>
                </c:pt>
                <c:pt idx="1825">
                  <c:v>43139.041666666664</c:v>
                </c:pt>
                <c:pt idx="1826">
                  <c:v>43139.0625</c:v>
                </c:pt>
                <c:pt idx="1827">
                  <c:v>43139.083333333336</c:v>
                </c:pt>
                <c:pt idx="1828">
                  <c:v>43139.104166666664</c:v>
                </c:pt>
                <c:pt idx="1829">
                  <c:v>43139.125</c:v>
                </c:pt>
                <c:pt idx="1830">
                  <c:v>43139.145833333336</c:v>
                </c:pt>
                <c:pt idx="1831">
                  <c:v>43139.166666666664</c:v>
                </c:pt>
                <c:pt idx="1832">
                  <c:v>43139.1875</c:v>
                </c:pt>
                <c:pt idx="1833">
                  <c:v>43139.208333333336</c:v>
                </c:pt>
                <c:pt idx="1834">
                  <c:v>43139.229166666664</c:v>
                </c:pt>
                <c:pt idx="1835">
                  <c:v>43139.25</c:v>
                </c:pt>
                <c:pt idx="1836">
                  <c:v>43139.270833333336</c:v>
                </c:pt>
                <c:pt idx="1837">
                  <c:v>43139.291666666664</c:v>
                </c:pt>
                <c:pt idx="1838">
                  <c:v>43139.3125</c:v>
                </c:pt>
                <c:pt idx="1839">
                  <c:v>43139.333333333336</c:v>
                </c:pt>
                <c:pt idx="1840">
                  <c:v>43139.354166666664</c:v>
                </c:pt>
                <c:pt idx="1841">
                  <c:v>43139.375</c:v>
                </c:pt>
                <c:pt idx="1842">
                  <c:v>43139.395833333336</c:v>
                </c:pt>
                <c:pt idx="1843">
                  <c:v>43139.416666666664</c:v>
                </c:pt>
                <c:pt idx="1844">
                  <c:v>43139.4375</c:v>
                </c:pt>
                <c:pt idx="1845">
                  <c:v>43139.458333333336</c:v>
                </c:pt>
                <c:pt idx="1846">
                  <c:v>43139.479166666664</c:v>
                </c:pt>
                <c:pt idx="1847">
                  <c:v>43139.5</c:v>
                </c:pt>
                <c:pt idx="1848">
                  <c:v>43139.520833333336</c:v>
                </c:pt>
                <c:pt idx="1849">
                  <c:v>43139.541666666664</c:v>
                </c:pt>
                <c:pt idx="1850">
                  <c:v>43139.5625</c:v>
                </c:pt>
                <c:pt idx="1851">
                  <c:v>43139.583333333336</c:v>
                </c:pt>
                <c:pt idx="1852">
                  <c:v>43139.604166666664</c:v>
                </c:pt>
                <c:pt idx="1853">
                  <c:v>43139.625</c:v>
                </c:pt>
                <c:pt idx="1854">
                  <c:v>43139.645833333336</c:v>
                </c:pt>
                <c:pt idx="1855">
                  <c:v>43139.666666666664</c:v>
                </c:pt>
                <c:pt idx="1856">
                  <c:v>43139.6875</c:v>
                </c:pt>
                <c:pt idx="1857">
                  <c:v>43139.708333333336</c:v>
                </c:pt>
                <c:pt idx="1858">
                  <c:v>43139.729166666664</c:v>
                </c:pt>
                <c:pt idx="1859">
                  <c:v>43139.75</c:v>
                </c:pt>
                <c:pt idx="1860">
                  <c:v>43139.770833333336</c:v>
                </c:pt>
                <c:pt idx="1861">
                  <c:v>43139.791666666664</c:v>
                </c:pt>
                <c:pt idx="1862">
                  <c:v>43139.8125</c:v>
                </c:pt>
                <c:pt idx="1863">
                  <c:v>43139.833333333336</c:v>
                </c:pt>
                <c:pt idx="1864">
                  <c:v>43139.854166666664</c:v>
                </c:pt>
                <c:pt idx="1865">
                  <c:v>43139.875</c:v>
                </c:pt>
                <c:pt idx="1866">
                  <c:v>43139.895833333336</c:v>
                </c:pt>
                <c:pt idx="1867">
                  <c:v>43139.916666666664</c:v>
                </c:pt>
                <c:pt idx="1868">
                  <c:v>43139.9375</c:v>
                </c:pt>
                <c:pt idx="1869">
                  <c:v>43139.958333333336</c:v>
                </c:pt>
                <c:pt idx="1870">
                  <c:v>43139.979166666664</c:v>
                </c:pt>
                <c:pt idx="1871">
                  <c:v>43140</c:v>
                </c:pt>
                <c:pt idx="1872">
                  <c:v>43140.020833333336</c:v>
                </c:pt>
                <c:pt idx="1873">
                  <c:v>43140.041666666664</c:v>
                </c:pt>
                <c:pt idx="1874">
                  <c:v>43140.0625</c:v>
                </c:pt>
                <c:pt idx="1875">
                  <c:v>43140.083333333336</c:v>
                </c:pt>
                <c:pt idx="1876">
                  <c:v>43140.104166666664</c:v>
                </c:pt>
                <c:pt idx="1877">
                  <c:v>43140.125</c:v>
                </c:pt>
                <c:pt idx="1878">
                  <c:v>43140.145833333336</c:v>
                </c:pt>
                <c:pt idx="1879">
                  <c:v>43140.166666666664</c:v>
                </c:pt>
                <c:pt idx="1880">
                  <c:v>43140.1875</c:v>
                </c:pt>
                <c:pt idx="1881">
                  <c:v>43140.208333333336</c:v>
                </c:pt>
                <c:pt idx="1882">
                  <c:v>43140.229166666664</c:v>
                </c:pt>
                <c:pt idx="1883">
                  <c:v>43140.25</c:v>
                </c:pt>
                <c:pt idx="1884">
                  <c:v>43140.270833333336</c:v>
                </c:pt>
                <c:pt idx="1885">
                  <c:v>43140.291666666664</c:v>
                </c:pt>
                <c:pt idx="1886">
                  <c:v>43140.3125</c:v>
                </c:pt>
                <c:pt idx="1887">
                  <c:v>43140.333333333336</c:v>
                </c:pt>
                <c:pt idx="1888">
                  <c:v>43140.354166666664</c:v>
                </c:pt>
                <c:pt idx="1889">
                  <c:v>43140.375</c:v>
                </c:pt>
                <c:pt idx="1890">
                  <c:v>43140.395833333336</c:v>
                </c:pt>
                <c:pt idx="1891">
                  <c:v>43140.416666666664</c:v>
                </c:pt>
                <c:pt idx="1892">
                  <c:v>43140.4375</c:v>
                </c:pt>
                <c:pt idx="1893">
                  <c:v>43140.458333333336</c:v>
                </c:pt>
                <c:pt idx="1894">
                  <c:v>43140.479166666664</c:v>
                </c:pt>
                <c:pt idx="1895">
                  <c:v>43140.5</c:v>
                </c:pt>
                <c:pt idx="1896">
                  <c:v>43140.520833333336</c:v>
                </c:pt>
                <c:pt idx="1897">
                  <c:v>43140.541666666664</c:v>
                </c:pt>
                <c:pt idx="1898">
                  <c:v>43140.5625</c:v>
                </c:pt>
                <c:pt idx="1899">
                  <c:v>43140.583333333336</c:v>
                </c:pt>
                <c:pt idx="1900">
                  <c:v>43140.604166666664</c:v>
                </c:pt>
                <c:pt idx="1901">
                  <c:v>43140.625</c:v>
                </c:pt>
                <c:pt idx="1902">
                  <c:v>43140.645833333336</c:v>
                </c:pt>
                <c:pt idx="1903">
                  <c:v>43140.666666666664</c:v>
                </c:pt>
                <c:pt idx="1904">
                  <c:v>43140.6875</c:v>
                </c:pt>
                <c:pt idx="1905">
                  <c:v>43140.708333333336</c:v>
                </c:pt>
                <c:pt idx="1906">
                  <c:v>43140.729166666664</c:v>
                </c:pt>
                <c:pt idx="1907">
                  <c:v>43140.75</c:v>
                </c:pt>
                <c:pt idx="1908">
                  <c:v>43140.770833333336</c:v>
                </c:pt>
                <c:pt idx="1909">
                  <c:v>43140.791666666664</c:v>
                </c:pt>
                <c:pt idx="1910">
                  <c:v>43140.8125</c:v>
                </c:pt>
                <c:pt idx="1911">
                  <c:v>43140.833333333336</c:v>
                </c:pt>
                <c:pt idx="1912">
                  <c:v>43140.854166666664</c:v>
                </c:pt>
                <c:pt idx="1913">
                  <c:v>43140.875</c:v>
                </c:pt>
                <c:pt idx="1914">
                  <c:v>43140.895833333336</c:v>
                </c:pt>
                <c:pt idx="1915">
                  <c:v>43140.916666666664</c:v>
                </c:pt>
                <c:pt idx="1916">
                  <c:v>43140.9375</c:v>
                </c:pt>
                <c:pt idx="1917">
                  <c:v>43140.958333333336</c:v>
                </c:pt>
                <c:pt idx="1918">
                  <c:v>43140.979166666664</c:v>
                </c:pt>
                <c:pt idx="1919">
                  <c:v>43141</c:v>
                </c:pt>
                <c:pt idx="1920">
                  <c:v>43141.020833333336</c:v>
                </c:pt>
                <c:pt idx="1921">
                  <c:v>43141.041666666664</c:v>
                </c:pt>
                <c:pt idx="1922">
                  <c:v>43141.0625</c:v>
                </c:pt>
                <c:pt idx="1923">
                  <c:v>43141.083333333336</c:v>
                </c:pt>
                <c:pt idx="1924">
                  <c:v>43141.104166666664</c:v>
                </c:pt>
                <c:pt idx="1925">
                  <c:v>43141.125</c:v>
                </c:pt>
                <c:pt idx="1926">
                  <c:v>43141.145833333336</c:v>
                </c:pt>
                <c:pt idx="1927">
                  <c:v>43141.166666666664</c:v>
                </c:pt>
                <c:pt idx="1928">
                  <c:v>43141.1875</c:v>
                </c:pt>
                <c:pt idx="1929">
                  <c:v>43141.208333333336</c:v>
                </c:pt>
                <c:pt idx="1930">
                  <c:v>43141.229166666664</c:v>
                </c:pt>
                <c:pt idx="1931">
                  <c:v>43141.25</c:v>
                </c:pt>
                <c:pt idx="1932">
                  <c:v>43141.270833333336</c:v>
                </c:pt>
                <c:pt idx="1933">
                  <c:v>43141.291666666664</c:v>
                </c:pt>
                <c:pt idx="1934">
                  <c:v>43141.3125</c:v>
                </c:pt>
                <c:pt idx="1935">
                  <c:v>43141.333333333336</c:v>
                </c:pt>
                <c:pt idx="1936">
                  <c:v>43141.354166666664</c:v>
                </c:pt>
                <c:pt idx="1937">
                  <c:v>43141.375</c:v>
                </c:pt>
                <c:pt idx="1938">
                  <c:v>43141.395833333336</c:v>
                </c:pt>
                <c:pt idx="1939">
                  <c:v>43141.416666666664</c:v>
                </c:pt>
                <c:pt idx="1940">
                  <c:v>43141.4375</c:v>
                </c:pt>
                <c:pt idx="1941">
                  <c:v>43141.458333333336</c:v>
                </c:pt>
                <c:pt idx="1942">
                  <c:v>43141.479166666664</c:v>
                </c:pt>
                <c:pt idx="1943">
                  <c:v>43141.5</c:v>
                </c:pt>
                <c:pt idx="1944">
                  <c:v>43141.520833333336</c:v>
                </c:pt>
                <c:pt idx="1945">
                  <c:v>43141.541666666664</c:v>
                </c:pt>
                <c:pt idx="1946">
                  <c:v>43141.5625</c:v>
                </c:pt>
                <c:pt idx="1947">
                  <c:v>43141.583333333336</c:v>
                </c:pt>
                <c:pt idx="1948">
                  <c:v>43141.604166666664</c:v>
                </c:pt>
                <c:pt idx="1949">
                  <c:v>43141.625</c:v>
                </c:pt>
                <c:pt idx="1950">
                  <c:v>43141.645833333336</c:v>
                </c:pt>
                <c:pt idx="1951">
                  <c:v>43141.666666666664</c:v>
                </c:pt>
                <c:pt idx="1952">
                  <c:v>43141.6875</c:v>
                </c:pt>
                <c:pt idx="1953">
                  <c:v>43141.708333333336</c:v>
                </c:pt>
                <c:pt idx="1954">
                  <c:v>43141.729166666664</c:v>
                </c:pt>
                <c:pt idx="1955">
                  <c:v>43141.75</c:v>
                </c:pt>
                <c:pt idx="1956">
                  <c:v>43141.770833333336</c:v>
                </c:pt>
                <c:pt idx="1957">
                  <c:v>43141.791666666664</c:v>
                </c:pt>
                <c:pt idx="1958">
                  <c:v>43141.8125</c:v>
                </c:pt>
                <c:pt idx="1959">
                  <c:v>43141.833333333336</c:v>
                </c:pt>
                <c:pt idx="1960">
                  <c:v>43141.854166666664</c:v>
                </c:pt>
                <c:pt idx="1961">
                  <c:v>43141.875</c:v>
                </c:pt>
                <c:pt idx="1962">
                  <c:v>43141.895833333336</c:v>
                </c:pt>
                <c:pt idx="1963">
                  <c:v>43141.916666666664</c:v>
                </c:pt>
                <c:pt idx="1964">
                  <c:v>43141.9375</c:v>
                </c:pt>
                <c:pt idx="1965">
                  <c:v>43141.958333333336</c:v>
                </c:pt>
                <c:pt idx="1966">
                  <c:v>43141.979166666664</c:v>
                </c:pt>
                <c:pt idx="1967">
                  <c:v>43142</c:v>
                </c:pt>
                <c:pt idx="1968">
                  <c:v>43142.020833333336</c:v>
                </c:pt>
                <c:pt idx="1969">
                  <c:v>43142.041666666664</c:v>
                </c:pt>
                <c:pt idx="1970">
                  <c:v>43142.0625</c:v>
                </c:pt>
                <c:pt idx="1971">
                  <c:v>43142.083333333336</c:v>
                </c:pt>
                <c:pt idx="1972">
                  <c:v>43142.104166666664</c:v>
                </c:pt>
                <c:pt idx="1973">
                  <c:v>43142.125</c:v>
                </c:pt>
                <c:pt idx="1974">
                  <c:v>43142.145833333336</c:v>
                </c:pt>
                <c:pt idx="1975">
                  <c:v>43142.166666666664</c:v>
                </c:pt>
                <c:pt idx="1976">
                  <c:v>43142.1875</c:v>
                </c:pt>
                <c:pt idx="1977">
                  <c:v>43142.208333333336</c:v>
                </c:pt>
                <c:pt idx="1978">
                  <c:v>43142.229166666664</c:v>
                </c:pt>
                <c:pt idx="1979">
                  <c:v>43142.25</c:v>
                </c:pt>
                <c:pt idx="1980">
                  <c:v>43142.270833333336</c:v>
                </c:pt>
                <c:pt idx="1981">
                  <c:v>43142.291666666664</c:v>
                </c:pt>
                <c:pt idx="1982">
                  <c:v>43142.3125</c:v>
                </c:pt>
                <c:pt idx="1983">
                  <c:v>43142.333333333336</c:v>
                </c:pt>
                <c:pt idx="1984">
                  <c:v>43142.354166666664</c:v>
                </c:pt>
                <c:pt idx="1985">
                  <c:v>43142.375</c:v>
                </c:pt>
                <c:pt idx="1986">
                  <c:v>43142.395833333336</c:v>
                </c:pt>
                <c:pt idx="1987">
                  <c:v>43142.416666666664</c:v>
                </c:pt>
                <c:pt idx="1988">
                  <c:v>43142.4375</c:v>
                </c:pt>
                <c:pt idx="1989">
                  <c:v>43142.458333333336</c:v>
                </c:pt>
                <c:pt idx="1990">
                  <c:v>43142.479166666664</c:v>
                </c:pt>
                <c:pt idx="1991">
                  <c:v>43142.5</c:v>
                </c:pt>
                <c:pt idx="1992">
                  <c:v>43142.520833333336</c:v>
                </c:pt>
                <c:pt idx="1993">
                  <c:v>43142.541666666664</c:v>
                </c:pt>
                <c:pt idx="1994">
                  <c:v>43142.5625</c:v>
                </c:pt>
                <c:pt idx="1995">
                  <c:v>43142.583333333336</c:v>
                </c:pt>
                <c:pt idx="1996">
                  <c:v>43142.604166666664</c:v>
                </c:pt>
                <c:pt idx="1997">
                  <c:v>43142.625</c:v>
                </c:pt>
                <c:pt idx="1998">
                  <c:v>43142.645833333336</c:v>
                </c:pt>
                <c:pt idx="1999">
                  <c:v>43142.666666666664</c:v>
                </c:pt>
                <c:pt idx="2000">
                  <c:v>43142.6875</c:v>
                </c:pt>
                <c:pt idx="2001">
                  <c:v>43142.708333333336</c:v>
                </c:pt>
                <c:pt idx="2002">
                  <c:v>43142.729166666664</c:v>
                </c:pt>
                <c:pt idx="2003">
                  <c:v>43142.75</c:v>
                </c:pt>
                <c:pt idx="2004">
                  <c:v>43142.770833333336</c:v>
                </c:pt>
                <c:pt idx="2005">
                  <c:v>43142.791666666664</c:v>
                </c:pt>
                <c:pt idx="2006">
                  <c:v>43142.8125</c:v>
                </c:pt>
                <c:pt idx="2007">
                  <c:v>43142.833333333336</c:v>
                </c:pt>
                <c:pt idx="2008">
                  <c:v>43142.854166666664</c:v>
                </c:pt>
                <c:pt idx="2009">
                  <c:v>43142.875</c:v>
                </c:pt>
                <c:pt idx="2010">
                  <c:v>43142.895833333336</c:v>
                </c:pt>
                <c:pt idx="2011">
                  <c:v>43142.916666666664</c:v>
                </c:pt>
                <c:pt idx="2012">
                  <c:v>43142.9375</c:v>
                </c:pt>
                <c:pt idx="2013">
                  <c:v>43142.958333333336</c:v>
                </c:pt>
                <c:pt idx="2014">
                  <c:v>43142.979166666664</c:v>
                </c:pt>
                <c:pt idx="2015">
                  <c:v>43143</c:v>
                </c:pt>
                <c:pt idx="2016">
                  <c:v>43143.020833333336</c:v>
                </c:pt>
                <c:pt idx="2017">
                  <c:v>43143.041666666664</c:v>
                </c:pt>
                <c:pt idx="2018">
                  <c:v>43143.0625</c:v>
                </c:pt>
                <c:pt idx="2019">
                  <c:v>43143.083333333336</c:v>
                </c:pt>
                <c:pt idx="2020">
                  <c:v>43143.104166666664</c:v>
                </c:pt>
                <c:pt idx="2021">
                  <c:v>43143.125</c:v>
                </c:pt>
                <c:pt idx="2022">
                  <c:v>43143.145833333336</c:v>
                </c:pt>
                <c:pt idx="2023">
                  <c:v>43143.166666666664</c:v>
                </c:pt>
                <c:pt idx="2024">
                  <c:v>43143.1875</c:v>
                </c:pt>
                <c:pt idx="2025">
                  <c:v>43143.208333333336</c:v>
                </c:pt>
                <c:pt idx="2026">
                  <c:v>43143.229166666664</c:v>
                </c:pt>
                <c:pt idx="2027">
                  <c:v>43143.25</c:v>
                </c:pt>
                <c:pt idx="2028">
                  <c:v>43143.270833333336</c:v>
                </c:pt>
                <c:pt idx="2029">
                  <c:v>43143.291666666664</c:v>
                </c:pt>
                <c:pt idx="2030">
                  <c:v>43143.3125</c:v>
                </c:pt>
                <c:pt idx="2031">
                  <c:v>43143.333333333336</c:v>
                </c:pt>
                <c:pt idx="2032">
                  <c:v>43143.354166666664</c:v>
                </c:pt>
                <c:pt idx="2033">
                  <c:v>43143.375</c:v>
                </c:pt>
                <c:pt idx="2034">
                  <c:v>43143.395833333336</c:v>
                </c:pt>
                <c:pt idx="2035">
                  <c:v>43143.416666666664</c:v>
                </c:pt>
                <c:pt idx="2036">
                  <c:v>43143.4375</c:v>
                </c:pt>
                <c:pt idx="2037">
                  <c:v>43143.458333333336</c:v>
                </c:pt>
                <c:pt idx="2038">
                  <c:v>43143.479166666664</c:v>
                </c:pt>
                <c:pt idx="2039">
                  <c:v>43143.5</c:v>
                </c:pt>
                <c:pt idx="2040">
                  <c:v>43143.520833333336</c:v>
                </c:pt>
                <c:pt idx="2041">
                  <c:v>43143.541666666664</c:v>
                </c:pt>
                <c:pt idx="2042">
                  <c:v>43143.5625</c:v>
                </c:pt>
                <c:pt idx="2043">
                  <c:v>43143.583333333336</c:v>
                </c:pt>
                <c:pt idx="2044">
                  <c:v>43143.604166666664</c:v>
                </c:pt>
                <c:pt idx="2045">
                  <c:v>43143.625</c:v>
                </c:pt>
                <c:pt idx="2046">
                  <c:v>43143.645833333336</c:v>
                </c:pt>
                <c:pt idx="2047">
                  <c:v>43143.666666666664</c:v>
                </c:pt>
                <c:pt idx="2048">
                  <c:v>43143.6875</c:v>
                </c:pt>
                <c:pt idx="2049">
                  <c:v>43143.708333333336</c:v>
                </c:pt>
                <c:pt idx="2050">
                  <c:v>43143.729166666664</c:v>
                </c:pt>
                <c:pt idx="2051">
                  <c:v>43143.75</c:v>
                </c:pt>
                <c:pt idx="2052">
                  <c:v>43143.770833333336</c:v>
                </c:pt>
                <c:pt idx="2053">
                  <c:v>43143.791666666664</c:v>
                </c:pt>
                <c:pt idx="2054">
                  <c:v>43143.8125</c:v>
                </c:pt>
                <c:pt idx="2055">
                  <c:v>43143.833333333336</c:v>
                </c:pt>
                <c:pt idx="2056">
                  <c:v>43143.854166666664</c:v>
                </c:pt>
                <c:pt idx="2057">
                  <c:v>43143.875</c:v>
                </c:pt>
                <c:pt idx="2058">
                  <c:v>43143.895833333336</c:v>
                </c:pt>
                <c:pt idx="2059">
                  <c:v>43143.916666666664</c:v>
                </c:pt>
                <c:pt idx="2060">
                  <c:v>43143.9375</c:v>
                </c:pt>
                <c:pt idx="2061">
                  <c:v>43143.958333333336</c:v>
                </c:pt>
                <c:pt idx="2062">
                  <c:v>43143.979166666664</c:v>
                </c:pt>
                <c:pt idx="2063">
                  <c:v>43144</c:v>
                </c:pt>
                <c:pt idx="2064">
                  <c:v>43144.020833333336</c:v>
                </c:pt>
                <c:pt idx="2065">
                  <c:v>43144.041666666664</c:v>
                </c:pt>
                <c:pt idx="2066">
                  <c:v>43144.0625</c:v>
                </c:pt>
                <c:pt idx="2067">
                  <c:v>43144.083333333336</c:v>
                </c:pt>
                <c:pt idx="2068">
                  <c:v>43144.104166666664</c:v>
                </c:pt>
                <c:pt idx="2069">
                  <c:v>43144.125</c:v>
                </c:pt>
                <c:pt idx="2070">
                  <c:v>43144.145833333336</c:v>
                </c:pt>
                <c:pt idx="2071">
                  <c:v>43144.166666666664</c:v>
                </c:pt>
                <c:pt idx="2072">
                  <c:v>43144.1875</c:v>
                </c:pt>
                <c:pt idx="2073">
                  <c:v>43144.208333333336</c:v>
                </c:pt>
                <c:pt idx="2074">
                  <c:v>43144.229166666664</c:v>
                </c:pt>
                <c:pt idx="2075">
                  <c:v>43144.25</c:v>
                </c:pt>
                <c:pt idx="2076">
                  <c:v>43144.270833333336</c:v>
                </c:pt>
                <c:pt idx="2077">
                  <c:v>43144.291666666664</c:v>
                </c:pt>
                <c:pt idx="2078">
                  <c:v>43144.3125</c:v>
                </c:pt>
                <c:pt idx="2079">
                  <c:v>43144.333333333336</c:v>
                </c:pt>
                <c:pt idx="2080">
                  <c:v>43144.354166666664</c:v>
                </c:pt>
                <c:pt idx="2081">
                  <c:v>43144.375</c:v>
                </c:pt>
                <c:pt idx="2082">
                  <c:v>43144.395833333336</c:v>
                </c:pt>
                <c:pt idx="2083">
                  <c:v>43144.416666666664</c:v>
                </c:pt>
                <c:pt idx="2084">
                  <c:v>43144.4375</c:v>
                </c:pt>
                <c:pt idx="2085">
                  <c:v>43144.458333333336</c:v>
                </c:pt>
                <c:pt idx="2086">
                  <c:v>43144.479166666664</c:v>
                </c:pt>
                <c:pt idx="2087">
                  <c:v>43144.5</c:v>
                </c:pt>
                <c:pt idx="2088">
                  <c:v>43144.520833333336</c:v>
                </c:pt>
                <c:pt idx="2089">
                  <c:v>43144.541666666664</c:v>
                </c:pt>
                <c:pt idx="2090">
                  <c:v>43144.5625</c:v>
                </c:pt>
                <c:pt idx="2091">
                  <c:v>43144.583333333336</c:v>
                </c:pt>
                <c:pt idx="2092">
                  <c:v>43144.604166666664</c:v>
                </c:pt>
                <c:pt idx="2093">
                  <c:v>43144.625</c:v>
                </c:pt>
                <c:pt idx="2094">
                  <c:v>43144.645833333336</c:v>
                </c:pt>
                <c:pt idx="2095">
                  <c:v>43144.666666666664</c:v>
                </c:pt>
                <c:pt idx="2096">
                  <c:v>43144.6875</c:v>
                </c:pt>
                <c:pt idx="2097">
                  <c:v>43144.708333333336</c:v>
                </c:pt>
                <c:pt idx="2098">
                  <c:v>43144.729166666664</c:v>
                </c:pt>
                <c:pt idx="2099">
                  <c:v>43144.75</c:v>
                </c:pt>
                <c:pt idx="2100">
                  <c:v>43144.770833333336</c:v>
                </c:pt>
                <c:pt idx="2101">
                  <c:v>43144.791666666664</c:v>
                </c:pt>
                <c:pt idx="2102">
                  <c:v>43144.8125</c:v>
                </c:pt>
                <c:pt idx="2103">
                  <c:v>43144.833333333336</c:v>
                </c:pt>
                <c:pt idx="2104">
                  <c:v>43144.854166666664</c:v>
                </c:pt>
                <c:pt idx="2105">
                  <c:v>43144.875</c:v>
                </c:pt>
                <c:pt idx="2106">
                  <c:v>43144.895833333336</c:v>
                </c:pt>
                <c:pt idx="2107">
                  <c:v>43144.916666666664</c:v>
                </c:pt>
                <c:pt idx="2108">
                  <c:v>43144.9375</c:v>
                </c:pt>
                <c:pt idx="2109">
                  <c:v>43144.958333333336</c:v>
                </c:pt>
                <c:pt idx="2110">
                  <c:v>43144.979166666664</c:v>
                </c:pt>
                <c:pt idx="2111">
                  <c:v>43145</c:v>
                </c:pt>
                <c:pt idx="2112">
                  <c:v>43145.020833333336</c:v>
                </c:pt>
                <c:pt idx="2113">
                  <c:v>43145.041666666664</c:v>
                </c:pt>
                <c:pt idx="2114">
                  <c:v>43145.0625</c:v>
                </c:pt>
                <c:pt idx="2115">
                  <c:v>43145.083333333336</c:v>
                </c:pt>
                <c:pt idx="2116">
                  <c:v>43145.104166666664</c:v>
                </c:pt>
                <c:pt idx="2117">
                  <c:v>43145.125</c:v>
                </c:pt>
                <c:pt idx="2118">
                  <c:v>43145.145833333336</c:v>
                </c:pt>
                <c:pt idx="2119">
                  <c:v>43145.166666666664</c:v>
                </c:pt>
                <c:pt idx="2120">
                  <c:v>43145.1875</c:v>
                </c:pt>
                <c:pt idx="2121">
                  <c:v>43145.208333333336</c:v>
                </c:pt>
                <c:pt idx="2122">
                  <c:v>43145.229166666664</c:v>
                </c:pt>
                <c:pt idx="2123">
                  <c:v>43145.25</c:v>
                </c:pt>
                <c:pt idx="2124">
                  <c:v>43145.270833333336</c:v>
                </c:pt>
                <c:pt idx="2125">
                  <c:v>43145.291666666664</c:v>
                </c:pt>
                <c:pt idx="2126">
                  <c:v>43145.3125</c:v>
                </c:pt>
                <c:pt idx="2127">
                  <c:v>43145.333333333336</c:v>
                </c:pt>
                <c:pt idx="2128">
                  <c:v>43145.354166666664</c:v>
                </c:pt>
                <c:pt idx="2129">
                  <c:v>43145.375</c:v>
                </c:pt>
                <c:pt idx="2130">
                  <c:v>43145.395833333336</c:v>
                </c:pt>
                <c:pt idx="2131">
                  <c:v>43145.416666666664</c:v>
                </c:pt>
                <c:pt idx="2132">
                  <c:v>43145.4375</c:v>
                </c:pt>
                <c:pt idx="2133">
                  <c:v>43145.458333333336</c:v>
                </c:pt>
                <c:pt idx="2134">
                  <c:v>43145.479166666664</c:v>
                </c:pt>
                <c:pt idx="2135">
                  <c:v>43145.5</c:v>
                </c:pt>
                <c:pt idx="2136">
                  <c:v>43145.520833333336</c:v>
                </c:pt>
                <c:pt idx="2137">
                  <c:v>43145.541666666664</c:v>
                </c:pt>
                <c:pt idx="2138">
                  <c:v>43145.5625</c:v>
                </c:pt>
                <c:pt idx="2139">
                  <c:v>43145.583333333336</c:v>
                </c:pt>
                <c:pt idx="2140">
                  <c:v>43145.604166666664</c:v>
                </c:pt>
                <c:pt idx="2141">
                  <c:v>43145.625</c:v>
                </c:pt>
                <c:pt idx="2142">
                  <c:v>43145.645833333336</c:v>
                </c:pt>
                <c:pt idx="2143">
                  <c:v>43145.666666666664</c:v>
                </c:pt>
                <c:pt idx="2144">
                  <c:v>43145.6875</c:v>
                </c:pt>
                <c:pt idx="2145">
                  <c:v>43145.708333333336</c:v>
                </c:pt>
                <c:pt idx="2146">
                  <c:v>43145.729166666664</c:v>
                </c:pt>
                <c:pt idx="2147">
                  <c:v>43145.75</c:v>
                </c:pt>
                <c:pt idx="2148">
                  <c:v>43145.770833333336</c:v>
                </c:pt>
                <c:pt idx="2149">
                  <c:v>43145.791666666664</c:v>
                </c:pt>
                <c:pt idx="2150">
                  <c:v>43145.8125</c:v>
                </c:pt>
                <c:pt idx="2151">
                  <c:v>43145.833333333336</c:v>
                </c:pt>
                <c:pt idx="2152">
                  <c:v>43145.854166666664</c:v>
                </c:pt>
                <c:pt idx="2153">
                  <c:v>43145.875</c:v>
                </c:pt>
                <c:pt idx="2154">
                  <c:v>43145.895833333336</c:v>
                </c:pt>
                <c:pt idx="2155">
                  <c:v>43145.916666666664</c:v>
                </c:pt>
                <c:pt idx="2156">
                  <c:v>43145.9375</c:v>
                </c:pt>
                <c:pt idx="2157">
                  <c:v>43145.958333333336</c:v>
                </c:pt>
                <c:pt idx="2158">
                  <c:v>43145.979166666664</c:v>
                </c:pt>
                <c:pt idx="2159">
                  <c:v>43146</c:v>
                </c:pt>
                <c:pt idx="2160">
                  <c:v>43146.020833333336</c:v>
                </c:pt>
                <c:pt idx="2161">
                  <c:v>43146.041666666664</c:v>
                </c:pt>
                <c:pt idx="2162">
                  <c:v>43146.0625</c:v>
                </c:pt>
                <c:pt idx="2163">
                  <c:v>43146.083333333336</c:v>
                </c:pt>
                <c:pt idx="2164">
                  <c:v>43146.104166666664</c:v>
                </c:pt>
                <c:pt idx="2165">
                  <c:v>43146.125</c:v>
                </c:pt>
                <c:pt idx="2166">
                  <c:v>43146.145833333336</c:v>
                </c:pt>
                <c:pt idx="2167">
                  <c:v>43146.166666666664</c:v>
                </c:pt>
                <c:pt idx="2168">
                  <c:v>43146.1875</c:v>
                </c:pt>
                <c:pt idx="2169">
                  <c:v>43146.208333333336</c:v>
                </c:pt>
                <c:pt idx="2170">
                  <c:v>43146.229166666664</c:v>
                </c:pt>
                <c:pt idx="2171">
                  <c:v>43146.25</c:v>
                </c:pt>
                <c:pt idx="2172">
                  <c:v>43146.270833333336</c:v>
                </c:pt>
                <c:pt idx="2173">
                  <c:v>43146.291666666664</c:v>
                </c:pt>
                <c:pt idx="2174">
                  <c:v>43146.3125</c:v>
                </c:pt>
                <c:pt idx="2175">
                  <c:v>43146.333333333336</c:v>
                </c:pt>
                <c:pt idx="2176">
                  <c:v>43146.354166666664</c:v>
                </c:pt>
                <c:pt idx="2177">
                  <c:v>43146.375</c:v>
                </c:pt>
                <c:pt idx="2178">
                  <c:v>43146.395833333336</c:v>
                </c:pt>
                <c:pt idx="2179">
                  <c:v>43146.416666666664</c:v>
                </c:pt>
                <c:pt idx="2180">
                  <c:v>43146.4375</c:v>
                </c:pt>
                <c:pt idx="2181">
                  <c:v>43146.458333333336</c:v>
                </c:pt>
                <c:pt idx="2182">
                  <c:v>43146.479166666664</c:v>
                </c:pt>
                <c:pt idx="2183">
                  <c:v>43146.5</c:v>
                </c:pt>
                <c:pt idx="2184">
                  <c:v>43146.520833333336</c:v>
                </c:pt>
                <c:pt idx="2185">
                  <c:v>43146.541666666664</c:v>
                </c:pt>
                <c:pt idx="2186">
                  <c:v>43146.5625</c:v>
                </c:pt>
                <c:pt idx="2187">
                  <c:v>43146.583333333336</c:v>
                </c:pt>
                <c:pt idx="2188">
                  <c:v>43146.604166666664</c:v>
                </c:pt>
                <c:pt idx="2189">
                  <c:v>43146.625</c:v>
                </c:pt>
                <c:pt idx="2190">
                  <c:v>43146.645833333336</c:v>
                </c:pt>
                <c:pt idx="2191">
                  <c:v>43146.666666666664</c:v>
                </c:pt>
                <c:pt idx="2192">
                  <c:v>43146.6875</c:v>
                </c:pt>
                <c:pt idx="2193">
                  <c:v>43146.708333333336</c:v>
                </c:pt>
                <c:pt idx="2194">
                  <c:v>43146.729166666664</c:v>
                </c:pt>
                <c:pt idx="2195">
                  <c:v>43146.75</c:v>
                </c:pt>
                <c:pt idx="2196">
                  <c:v>43146.770833333336</c:v>
                </c:pt>
                <c:pt idx="2197">
                  <c:v>43146.791666666664</c:v>
                </c:pt>
                <c:pt idx="2198">
                  <c:v>43146.8125</c:v>
                </c:pt>
                <c:pt idx="2199">
                  <c:v>43146.833333333336</c:v>
                </c:pt>
                <c:pt idx="2200">
                  <c:v>43146.854166666664</c:v>
                </c:pt>
                <c:pt idx="2201">
                  <c:v>43146.875</c:v>
                </c:pt>
                <c:pt idx="2202">
                  <c:v>43146.895833333336</c:v>
                </c:pt>
                <c:pt idx="2203">
                  <c:v>43146.916666666664</c:v>
                </c:pt>
                <c:pt idx="2204">
                  <c:v>43146.9375</c:v>
                </c:pt>
                <c:pt idx="2205">
                  <c:v>43146.958333333336</c:v>
                </c:pt>
                <c:pt idx="2206">
                  <c:v>43146.979166666664</c:v>
                </c:pt>
                <c:pt idx="2207">
                  <c:v>43147</c:v>
                </c:pt>
                <c:pt idx="2208">
                  <c:v>43147.020833333336</c:v>
                </c:pt>
                <c:pt idx="2209">
                  <c:v>43147.041666666664</c:v>
                </c:pt>
                <c:pt idx="2210">
                  <c:v>43147.0625</c:v>
                </c:pt>
                <c:pt idx="2211">
                  <c:v>43147.083333333336</c:v>
                </c:pt>
                <c:pt idx="2212">
                  <c:v>43147.104166666664</c:v>
                </c:pt>
                <c:pt idx="2213">
                  <c:v>43147.125</c:v>
                </c:pt>
                <c:pt idx="2214">
                  <c:v>43147.145833333336</c:v>
                </c:pt>
                <c:pt idx="2215">
                  <c:v>43147.166666666664</c:v>
                </c:pt>
                <c:pt idx="2216">
                  <c:v>43147.1875</c:v>
                </c:pt>
                <c:pt idx="2217">
                  <c:v>43147.208333333336</c:v>
                </c:pt>
                <c:pt idx="2218">
                  <c:v>43147.229166666664</c:v>
                </c:pt>
                <c:pt idx="2219">
                  <c:v>43147.25</c:v>
                </c:pt>
                <c:pt idx="2220">
                  <c:v>43147.270833333336</c:v>
                </c:pt>
                <c:pt idx="2221">
                  <c:v>43147.291666666664</c:v>
                </c:pt>
                <c:pt idx="2222">
                  <c:v>43147.3125</c:v>
                </c:pt>
                <c:pt idx="2223">
                  <c:v>43147.333333333336</c:v>
                </c:pt>
                <c:pt idx="2224">
                  <c:v>43147.354166666664</c:v>
                </c:pt>
                <c:pt idx="2225">
                  <c:v>43147.375</c:v>
                </c:pt>
                <c:pt idx="2226">
                  <c:v>43147.395833333336</c:v>
                </c:pt>
                <c:pt idx="2227">
                  <c:v>43147.416666666664</c:v>
                </c:pt>
                <c:pt idx="2228">
                  <c:v>43147.4375</c:v>
                </c:pt>
                <c:pt idx="2229">
                  <c:v>43147.458333333336</c:v>
                </c:pt>
                <c:pt idx="2230">
                  <c:v>43147.479166666664</c:v>
                </c:pt>
                <c:pt idx="2231">
                  <c:v>43147.5</c:v>
                </c:pt>
                <c:pt idx="2232">
                  <c:v>43147.520833333336</c:v>
                </c:pt>
                <c:pt idx="2233">
                  <c:v>43147.541666666664</c:v>
                </c:pt>
                <c:pt idx="2234">
                  <c:v>43147.5625</c:v>
                </c:pt>
                <c:pt idx="2235">
                  <c:v>43147.583333333336</c:v>
                </c:pt>
                <c:pt idx="2236">
                  <c:v>43147.604166666664</c:v>
                </c:pt>
                <c:pt idx="2237">
                  <c:v>43147.625</c:v>
                </c:pt>
                <c:pt idx="2238">
                  <c:v>43147.645833333336</c:v>
                </c:pt>
                <c:pt idx="2239">
                  <c:v>43147.666666666664</c:v>
                </c:pt>
                <c:pt idx="2240">
                  <c:v>43147.6875</c:v>
                </c:pt>
                <c:pt idx="2241">
                  <c:v>43147.708333333336</c:v>
                </c:pt>
                <c:pt idx="2242">
                  <c:v>43147.729166666664</c:v>
                </c:pt>
                <c:pt idx="2243">
                  <c:v>43147.75</c:v>
                </c:pt>
                <c:pt idx="2244">
                  <c:v>43147.770833333336</c:v>
                </c:pt>
                <c:pt idx="2245">
                  <c:v>43147.791666666664</c:v>
                </c:pt>
                <c:pt idx="2246">
                  <c:v>43147.8125</c:v>
                </c:pt>
                <c:pt idx="2247">
                  <c:v>43147.833333333336</c:v>
                </c:pt>
                <c:pt idx="2248">
                  <c:v>43147.854166666664</c:v>
                </c:pt>
                <c:pt idx="2249">
                  <c:v>43147.875</c:v>
                </c:pt>
                <c:pt idx="2250">
                  <c:v>43147.895833333336</c:v>
                </c:pt>
                <c:pt idx="2251">
                  <c:v>43147.916666666664</c:v>
                </c:pt>
                <c:pt idx="2252">
                  <c:v>43147.9375</c:v>
                </c:pt>
                <c:pt idx="2253">
                  <c:v>43147.958333333336</c:v>
                </c:pt>
                <c:pt idx="2254">
                  <c:v>43147.979166666664</c:v>
                </c:pt>
                <c:pt idx="2255">
                  <c:v>43148</c:v>
                </c:pt>
                <c:pt idx="2256">
                  <c:v>43148.020833333336</c:v>
                </c:pt>
                <c:pt idx="2257">
                  <c:v>43148.041666666664</c:v>
                </c:pt>
                <c:pt idx="2258">
                  <c:v>43148.0625</c:v>
                </c:pt>
                <c:pt idx="2259">
                  <c:v>43148.083333333336</c:v>
                </c:pt>
                <c:pt idx="2260">
                  <c:v>43148.104166666664</c:v>
                </c:pt>
                <c:pt idx="2261">
                  <c:v>43148.125</c:v>
                </c:pt>
                <c:pt idx="2262">
                  <c:v>43148.145833333336</c:v>
                </c:pt>
                <c:pt idx="2263">
                  <c:v>43148.166666666664</c:v>
                </c:pt>
                <c:pt idx="2264">
                  <c:v>43148.1875</c:v>
                </c:pt>
                <c:pt idx="2265">
                  <c:v>43148.208333333336</c:v>
                </c:pt>
                <c:pt idx="2266">
                  <c:v>43148.229166666664</c:v>
                </c:pt>
                <c:pt idx="2267">
                  <c:v>43148.25</c:v>
                </c:pt>
                <c:pt idx="2268">
                  <c:v>43148.270833333336</c:v>
                </c:pt>
                <c:pt idx="2269">
                  <c:v>43148.291666666664</c:v>
                </c:pt>
                <c:pt idx="2270">
                  <c:v>43148.3125</c:v>
                </c:pt>
                <c:pt idx="2271">
                  <c:v>43148.333333333336</c:v>
                </c:pt>
                <c:pt idx="2272">
                  <c:v>43148.354166666664</c:v>
                </c:pt>
                <c:pt idx="2273">
                  <c:v>43148.375</c:v>
                </c:pt>
                <c:pt idx="2274">
                  <c:v>43148.395833333336</c:v>
                </c:pt>
                <c:pt idx="2275">
                  <c:v>43148.416666666664</c:v>
                </c:pt>
                <c:pt idx="2276">
                  <c:v>43148.4375</c:v>
                </c:pt>
                <c:pt idx="2277">
                  <c:v>43148.458333333336</c:v>
                </c:pt>
                <c:pt idx="2278">
                  <c:v>43148.479166666664</c:v>
                </c:pt>
                <c:pt idx="2279">
                  <c:v>43148.5</c:v>
                </c:pt>
                <c:pt idx="2280">
                  <c:v>43148.520833333336</c:v>
                </c:pt>
                <c:pt idx="2281">
                  <c:v>43148.541666666664</c:v>
                </c:pt>
                <c:pt idx="2282">
                  <c:v>43148.5625</c:v>
                </c:pt>
                <c:pt idx="2283">
                  <c:v>43148.583333333336</c:v>
                </c:pt>
                <c:pt idx="2284">
                  <c:v>43148.604166666664</c:v>
                </c:pt>
                <c:pt idx="2285">
                  <c:v>43148.625</c:v>
                </c:pt>
                <c:pt idx="2286">
                  <c:v>43148.645833333336</c:v>
                </c:pt>
                <c:pt idx="2287">
                  <c:v>43148.666666666664</c:v>
                </c:pt>
                <c:pt idx="2288">
                  <c:v>43148.6875</c:v>
                </c:pt>
                <c:pt idx="2289">
                  <c:v>43148.708333333336</c:v>
                </c:pt>
                <c:pt idx="2290">
                  <c:v>43148.729166666664</c:v>
                </c:pt>
                <c:pt idx="2291">
                  <c:v>43148.75</c:v>
                </c:pt>
                <c:pt idx="2292">
                  <c:v>43148.770833333336</c:v>
                </c:pt>
                <c:pt idx="2293">
                  <c:v>43148.791666666664</c:v>
                </c:pt>
                <c:pt idx="2294">
                  <c:v>43148.8125</c:v>
                </c:pt>
                <c:pt idx="2295">
                  <c:v>43148.833333333336</c:v>
                </c:pt>
                <c:pt idx="2296">
                  <c:v>43148.854166666664</c:v>
                </c:pt>
                <c:pt idx="2297">
                  <c:v>43148.875</c:v>
                </c:pt>
                <c:pt idx="2298">
                  <c:v>43148.895833333336</c:v>
                </c:pt>
                <c:pt idx="2299">
                  <c:v>43148.916666666664</c:v>
                </c:pt>
                <c:pt idx="2300">
                  <c:v>43148.9375</c:v>
                </c:pt>
                <c:pt idx="2301">
                  <c:v>43148.958333333336</c:v>
                </c:pt>
                <c:pt idx="2302">
                  <c:v>43148.979166666664</c:v>
                </c:pt>
                <c:pt idx="2303">
                  <c:v>43149</c:v>
                </c:pt>
                <c:pt idx="2304">
                  <c:v>43149.020833333336</c:v>
                </c:pt>
                <c:pt idx="2305">
                  <c:v>43149.041666666664</c:v>
                </c:pt>
                <c:pt idx="2306">
                  <c:v>43149.0625</c:v>
                </c:pt>
                <c:pt idx="2307">
                  <c:v>43149.083333333336</c:v>
                </c:pt>
                <c:pt idx="2308">
                  <c:v>43149.104166666664</c:v>
                </c:pt>
                <c:pt idx="2309">
                  <c:v>43149.125</c:v>
                </c:pt>
                <c:pt idx="2310">
                  <c:v>43149.145833333336</c:v>
                </c:pt>
                <c:pt idx="2311">
                  <c:v>43149.166666666664</c:v>
                </c:pt>
                <c:pt idx="2312">
                  <c:v>43149.1875</c:v>
                </c:pt>
                <c:pt idx="2313">
                  <c:v>43149.208333333336</c:v>
                </c:pt>
                <c:pt idx="2314">
                  <c:v>43149.229166666664</c:v>
                </c:pt>
                <c:pt idx="2315">
                  <c:v>43149.25</c:v>
                </c:pt>
                <c:pt idx="2316">
                  <c:v>43149.270833333336</c:v>
                </c:pt>
                <c:pt idx="2317">
                  <c:v>43149.291666666664</c:v>
                </c:pt>
                <c:pt idx="2318">
                  <c:v>43149.3125</c:v>
                </c:pt>
                <c:pt idx="2319">
                  <c:v>43149.333333333336</c:v>
                </c:pt>
                <c:pt idx="2320">
                  <c:v>43149.354166666664</c:v>
                </c:pt>
                <c:pt idx="2321">
                  <c:v>43149.375</c:v>
                </c:pt>
                <c:pt idx="2322">
                  <c:v>43149.395833333336</c:v>
                </c:pt>
                <c:pt idx="2323">
                  <c:v>43149.416666666664</c:v>
                </c:pt>
                <c:pt idx="2324">
                  <c:v>43149.4375</c:v>
                </c:pt>
                <c:pt idx="2325">
                  <c:v>43149.458333333336</c:v>
                </c:pt>
                <c:pt idx="2326">
                  <c:v>43149.479166666664</c:v>
                </c:pt>
                <c:pt idx="2327">
                  <c:v>43149.5</c:v>
                </c:pt>
                <c:pt idx="2328">
                  <c:v>43149.520833333336</c:v>
                </c:pt>
                <c:pt idx="2329">
                  <c:v>43149.541666666664</c:v>
                </c:pt>
                <c:pt idx="2330">
                  <c:v>43149.5625</c:v>
                </c:pt>
                <c:pt idx="2331">
                  <c:v>43149.583333333336</c:v>
                </c:pt>
                <c:pt idx="2332">
                  <c:v>43149.604166666664</c:v>
                </c:pt>
                <c:pt idx="2333">
                  <c:v>43149.625</c:v>
                </c:pt>
                <c:pt idx="2334">
                  <c:v>43149.645833333336</c:v>
                </c:pt>
                <c:pt idx="2335">
                  <c:v>43149.666666666664</c:v>
                </c:pt>
                <c:pt idx="2336">
                  <c:v>43149.6875</c:v>
                </c:pt>
                <c:pt idx="2337">
                  <c:v>43149.708333333336</c:v>
                </c:pt>
                <c:pt idx="2338">
                  <c:v>43149.729166666664</c:v>
                </c:pt>
                <c:pt idx="2339">
                  <c:v>43149.75</c:v>
                </c:pt>
                <c:pt idx="2340">
                  <c:v>43149.770833333336</c:v>
                </c:pt>
                <c:pt idx="2341">
                  <c:v>43149.791666666664</c:v>
                </c:pt>
                <c:pt idx="2342">
                  <c:v>43149.8125</c:v>
                </c:pt>
                <c:pt idx="2343">
                  <c:v>43149.833333333336</c:v>
                </c:pt>
                <c:pt idx="2344">
                  <c:v>43149.854166666664</c:v>
                </c:pt>
                <c:pt idx="2345">
                  <c:v>43149.875</c:v>
                </c:pt>
                <c:pt idx="2346">
                  <c:v>43149.895833333336</c:v>
                </c:pt>
                <c:pt idx="2347">
                  <c:v>43149.916666666664</c:v>
                </c:pt>
                <c:pt idx="2348">
                  <c:v>43149.9375</c:v>
                </c:pt>
                <c:pt idx="2349">
                  <c:v>43149.958333333336</c:v>
                </c:pt>
                <c:pt idx="2350">
                  <c:v>43149.979166666664</c:v>
                </c:pt>
                <c:pt idx="2351">
                  <c:v>43150</c:v>
                </c:pt>
                <c:pt idx="2352">
                  <c:v>43150.020833333336</c:v>
                </c:pt>
                <c:pt idx="2353">
                  <c:v>43150.041666666664</c:v>
                </c:pt>
                <c:pt idx="2354">
                  <c:v>43150.0625</c:v>
                </c:pt>
                <c:pt idx="2355">
                  <c:v>43150.083333333336</c:v>
                </c:pt>
                <c:pt idx="2356">
                  <c:v>43150.104166666664</c:v>
                </c:pt>
                <c:pt idx="2357">
                  <c:v>43150.125</c:v>
                </c:pt>
                <c:pt idx="2358">
                  <c:v>43150.145833333336</c:v>
                </c:pt>
                <c:pt idx="2359">
                  <c:v>43150.166666666664</c:v>
                </c:pt>
                <c:pt idx="2360">
                  <c:v>43150.1875</c:v>
                </c:pt>
                <c:pt idx="2361">
                  <c:v>43150.208333333336</c:v>
                </c:pt>
                <c:pt idx="2362">
                  <c:v>43150.229166666664</c:v>
                </c:pt>
                <c:pt idx="2363">
                  <c:v>43150.25</c:v>
                </c:pt>
                <c:pt idx="2364">
                  <c:v>43150.270833333336</c:v>
                </c:pt>
                <c:pt idx="2365">
                  <c:v>43150.291666666664</c:v>
                </c:pt>
                <c:pt idx="2366">
                  <c:v>43150.3125</c:v>
                </c:pt>
                <c:pt idx="2367">
                  <c:v>43150.333333333336</c:v>
                </c:pt>
                <c:pt idx="2368">
                  <c:v>43150.354166666664</c:v>
                </c:pt>
                <c:pt idx="2369">
                  <c:v>43150.375</c:v>
                </c:pt>
                <c:pt idx="2370">
                  <c:v>43150.395833333336</c:v>
                </c:pt>
                <c:pt idx="2371">
                  <c:v>43150.416666666664</c:v>
                </c:pt>
                <c:pt idx="2372">
                  <c:v>43150.4375</c:v>
                </c:pt>
                <c:pt idx="2373">
                  <c:v>43150.458333333336</c:v>
                </c:pt>
                <c:pt idx="2374">
                  <c:v>43150.479166666664</c:v>
                </c:pt>
                <c:pt idx="2375">
                  <c:v>43150.5</c:v>
                </c:pt>
                <c:pt idx="2376">
                  <c:v>43150.520833333336</c:v>
                </c:pt>
                <c:pt idx="2377">
                  <c:v>43150.541666666664</c:v>
                </c:pt>
                <c:pt idx="2378">
                  <c:v>43150.5625</c:v>
                </c:pt>
                <c:pt idx="2379">
                  <c:v>43150.583333333336</c:v>
                </c:pt>
                <c:pt idx="2380">
                  <c:v>43150.604166666664</c:v>
                </c:pt>
                <c:pt idx="2381">
                  <c:v>43150.625</c:v>
                </c:pt>
                <c:pt idx="2382">
                  <c:v>43150.645833333336</c:v>
                </c:pt>
                <c:pt idx="2383">
                  <c:v>43150.666666666664</c:v>
                </c:pt>
                <c:pt idx="2384">
                  <c:v>43150.6875</c:v>
                </c:pt>
                <c:pt idx="2385">
                  <c:v>43150.708333333336</c:v>
                </c:pt>
                <c:pt idx="2386">
                  <c:v>43150.729166666664</c:v>
                </c:pt>
                <c:pt idx="2387">
                  <c:v>43150.75</c:v>
                </c:pt>
                <c:pt idx="2388">
                  <c:v>43150.770833333336</c:v>
                </c:pt>
                <c:pt idx="2389">
                  <c:v>43150.791666666664</c:v>
                </c:pt>
                <c:pt idx="2390">
                  <c:v>43150.8125</c:v>
                </c:pt>
                <c:pt idx="2391">
                  <c:v>43150.833333333336</c:v>
                </c:pt>
                <c:pt idx="2392">
                  <c:v>43150.854166666664</c:v>
                </c:pt>
                <c:pt idx="2393">
                  <c:v>43150.875</c:v>
                </c:pt>
                <c:pt idx="2394">
                  <c:v>43150.895833333336</c:v>
                </c:pt>
                <c:pt idx="2395">
                  <c:v>43150.916666666664</c:v>
                </c:pt>
                <c:pt idx="2396">
                  <c:v>43150.9375</c:v>
                </c:pt>
                <c:pt idx="2397">
                  <c:v>43150.958333333336</c:v>
                </c:pt>
                <c:pt idx="2398">
                  <c:v>43150.979166666664</c:v>
                </c:pt>
                <c:pt idx="2399">
                  <c:v>43151</c:v>
                </c:pt>
                <c:pt idx="2400">
                  <c:v>43151.020833333336</c:v>
                </c:pt>
                <c:pt idx="2401">
                  <c:v>43151.041666666664</c:v>
                </c:pt>
                <c:pt idx="2402">
                  <c:v>43151.0625</c:v>
                </c:pt>
                <c:pt idx="2403">
                  <c:v>43151.083333333336</c:v>
                </c:pt>
                <c:pt idx="2404">
                  <c:v>43151.104166666664</c:v>
                </c:pt>
                <c:pt idx="2405">
                  <c:v>43151.125</c:v>
                </c:pt>
                <c:pt idx="2406">
                  <c:v>43151.145833333336</c:v>
                </c:pt>
                <c:pt idx="2407">
                  <c:v>43151.166666666664</c:v>
                </c:pt>
                <c:pt idx="2408">
                  <c:v>43151.1875</c:v>
                </c:pt>
                <c:pt idx="2409">
                  <c:v>43151.208333333336</c:v>
                </c:pt>
                <c:pt idx="2410">
                  <c:v>43151.229166666664</c:v>
                </c:pt>
                <c:pt idx="2411">
                  <c:v>43151.25</c:v>
                </c:pt>
                <c:pt idx="2412">
                  <c:v>43151.270833333336</c:v>
                </c:pt>
                <c:pt idx="2413">
                  <c:v>43151.291666666664</c:v>
                </c:pt>
                <c:pt idx="2414">
                  <c:v>43151.3125</c:v>
                </c:pt>
                <c:pt idx="2415">
                  <c:v>43151.333333333336</c:v>
                </c:pt>
                <c:pt idx="2416">
                  <c:v>43151.354166666664</c:v>
                </c:pt>
                <c:pt idx="2417">
                  <c:v>43151.375</c:v>
                </c:pt>
                <c:pt idx="2418">
                  <c:v>43151.395833333336</c:v>
                </c:pt>
                <c:pt idx="2419">
                  <c:v>43151.416666666664</c:v>
                </c:pt>
                <c:pt idx="2420">
                  <c:v>43151.4375</c:v>
                </c:pt>
                <c:pt idx="2421">
                  <c:v>43151.458333333336</c:v>
                </c:pt>
                <c:pt idx="2422">
                  <c:v>43151.479166666664</c:v>
                </c:pt>
                <c:pt idx="2423">
                  <c:v>43151.5</c:v>
                </c:pt>
                <c:pt idx="2424">
                  <c:v>43151.520833333336</c:v>
                </c:pt>
                <c:pt idx="2425">
                  <c:v>43151.541666666664</c:v>
                </c:pt>
                <c:pt idx="2426">
                  <c:v>43151.5625</c:v>
                </c:pt>
                <c:pt idx="2427">
                  <c:v>43151.583333333336</c:v>
                </c:pt>
                <c:pt idx="2428">
                  <c:v>43151.604166666664</c:v>
                </c:pt>
                <c:pt idx="2429">
                  <c:v>43151.625</c:v>
                </c:pt>
                <c:pt idx="2430">
                  <c:v>43151.645833333336</c:v>
                </c:pt>
                <c:pt idx="2431">
                  <c:v>43151.666666666664</c:v>
                </c:pt>
                <c:pt idx="2432">
                  <c:v>43151.6875</c:v>
                </c:pt>
                <c:pt idx="2433">
                  <c:v>43151.708333333336</c:v>
                </c:pt>
                <c:pt idx="2434">
                  <c:v>43151.729166666664</c:v>
                </c:pt>
                <c:pt idx="2435">
                  <c:v>43151.75</c:v>
                </c:pt>
                <c:pt idx="2436">
                  <c:v>43151.770833333336</c:v>
                </c:pt>
                <c:pt idx="2437">
                  <c:v>43151.791666666664</c:v>
                </c:pt>
                <c:pt idx="2438">
                  <c:v>43151.8125</c:v>
                </c:pt>
                <c:pt idx="2439">
                  <c:v>43151.833333333336</c:v>
                </c:pt>
                <c:pt idx="2440">
                  <c:v>43151.854166666664</c:v>
                </c:pt>
                <c:pt idx="2441">
                  <c:v>43151.875</c:v>
                </c:pt>
                <c:pt idx="2442">
                  <c:v>43151.895833333336</c:v>
                </c:pt>
                <c:pt idx="2443">
                  <c:v>43151.916666666664</c:v>
                </c:pt>
                <c:pt idx="2444">
                  <c:v>43151.9375</c:v>
                </c:pt>
                <c:pt idx="2445">
                  <c:v>43151.958333333336</c:v>
                </c:pt>
                <c:pt idx="2446">
                  <c:v>43151.979166666664</c:v>
                </c:pt>
                <c:pt idx="2447">
                  <c:v>43152</c:v>
                </c:pt>
                <c:pt idx="2448">
                  <c:v>43152.020833333336</c:v>
                </c:pt>
                <c:pt idx="2449">
                  <c:v>43152.041666666664</c:v>
                </c:pt>
                <c:pt idx="2450">
                  <c:v>43152.0625</c:v>
                </c:pt>
                <c:pt idx="2451">
                  <c:v>43152.083333333336</c:v>
                </c:pt>
                <c:pt idx="2452">
                  <c:v>43152.104166666664</c:v>
                </c:pt>
                <c:pt idx="2453">
                  <c:v>43152.125</c:v>
                </c:pt>
                <c:pt idx="2454">
                  <c:v>43152.145833333336</c:v>
                </c:pt>
                <c:pt idx="2455">
                  <c:v>43152.166666666664</c:v>
                </c:pt>
                <c:pt idx="2456">
                  <c:v>43152.1875</c:v>
                </c:pt>
                <c:pt idx="2457">
                  <c:v>43152.208333333336</c:v>
                </c:pt>
                <c:pt idx="2458">
                  <c:v>43152.229166666664</c:v>
                </c:pt>
                <c:pt idx="2459">
                  <c:v>43152.25</c:v>
                </c:pt>
                <c:pt idx="2460">
                  <c:v>43152.270833333336</c:v>
                </c:pt>
                <c:pt idx="2461">
                  <c:v>43152.291666666664</c:v>
                </c:pt>
                <c:pt idx="2462">
                  <c:v>43152.3125</c:v>
                </c:pt>
                <c:pt idx="2463">
                  <c:v>43152.333333333336</c:v>
                </c:pt>
                <c:pt idx="2464">
                  <c:v>43152.354166666664</c:v>
                </c:pt>
                <c:pt idx="2465">
                  <c:v>43152.375</c:v>
                </c:pt>
                <c:pt idx="2466">
                  <c:v>43152.395833333336</c:v>
                </c:pt>
                <c:pt idx="2467">
                  <c:v>43152.416666666664</c:v>
                </c:pt>
                <c:pt idx="2468">
                  <c:v>43152.4375</c:v>
                </c:pt>
                <c:pt idx="2469">
                  <c:v>43152.458333333336</c:v>
                </c:pt>
                <c:pt idx="2470">
                  <c:v>43152.479166666664</c:v>
                </c:pt>
                <c:pt idx="2471">
                  <c:v>43152.5</c:v>
                </c:pt>
                <c:pt idx="2472">
                  <c:v>43152.520833333336</c:v>
                </c:pt>
                <c:pt idx="2473">
                  <c:v>43152.541666666664</c:v>
                </c:pt>
                <c:pt idx="2474">
                  <c:v>43152.5625</c:v>
                </c:pt>
                <c:pt idx="2475">
                  <c:v>43152.583333333336</c:v>
                </c:pt>
                <c:pt idx="2476">
                  <c:v>43152.604166666664</c:v>
                </c:pt>
                <c:pt idx="2477">
                  <c:v>43152.625</c:v>
                </c:pt>
                <c:pt idx="2478">
                  <c:v>43152.645833333336</c:v>
                </c:pt>
                <c:pt idx="2479">
                  <c:v>43152.666666666664</c:v>
                </c:pt>
                <c:pt idx="2480">
                  <c:v>43152.6875</c:v>
                </c:pt>
                <c:pt idx="2481">
                  <c:v>43152.708333333336</c:v>
                </c:pt>
                <c:pt idx="2482">
                  <c:v>43152.729166666664</c:v>
                </c:pt>
                <c:pt idx="2483">
                  <c:v>43152.75</c:v>
                </c:pt>
                <c:pt idx="2484">
                  <c:v>43152.770833333336</c:v>
                </c:pt>
                <c:pt idx="2485">
                  <c:v>43152.791666666664</c:v>
                </c:pt>
                <c:pt idx="2486">
                  <c:v>43152.8125</c:v>
                </c:pt>
                <c:pt idx="2487">
                  <c:v>43152.833333333336</c:v>
                </c:pt>
                <c:pt idx="2488">
                  <c:v>43152.854166666664</c:v>
                </c:pt>
                <c:pt idx="2489">
                  <c:v>43152.875</c:v>
                </c:pt>
                <c:pt idx="2490">
                  <c:v>43152.895833333336</c:v>
                </c:pt>
                <c:pt idx="2491">
                  <c:v>43152.916666666664</c:v>
                </c:pt>
                <c:pt idx="2492">
                  <c:v>43152.9375</c:v>
                </c:pt>
                <c:pt idx="2493">
                  <c:v>43152.958333333336</c:v>
                </c:pt>
                <c:pt idx="2494">
                  <c:v>43152.979166666664</c:v>
                </c:pt>
                <c:pt idx="2495">
                  <c:v>43153</c:v>
                </c:pt>
                <c:pt idx="2496">
                  <c:v>43153.020833333336</c:v>
                </c:pt>
                <c:pt idx="2497">
                  <c:v>43153.041666666664</c:v>
                </c:pt>
                <c:pt idx="2498">
                  <c:v>43153.0625</c:v>
                </c:pt>
                <c:pt idx="2499">
                  <c:v>43153.083333333336</c:v>
                </c:pt>
                <c:pt idx="2500">
                  <c:v>43153.104166666664</c:v>
                </c:pt>
                <c:pt idx="2501">
                  <c:v>43153.125</c:v>
                </c:pt>
                <c:pt idx="2502">
                  <c:v>43153.145833333336</c:v>
                </c:pt>
                <c:pt idx="2503">
                  <c:v>43153.166666666664</c:v>
                </c:pt>
                <c:pt idx="2504">
                  <c:v>43153.1875</c:v>
                </c:pt>
                <c:pt idx="2505">
                  <c:v>43153.208333333336</c:v>
                </c:pt>
                <c:pt idx="2506">
                  <c:v>43153.229166666664</c:v>
                </c:pt>
                <c:pt idx="2507">
                  <c:v>43153.25</c:v>
                </c:pt>
                <c:pt idx="2508">
                  <c:v>43153.270833333336</c:v>
                </c:pt>
                <c:pt idx="2509">
                  <c:v>43153.291666666664</c:v>
                </c:pt>
                <c:pt idx="2510">
                  <c:v>43153.3125</c:v>
                </c:pt>
                <c:pt idx="2511">
                  <c:v>43153.333333333336</c:v>
                </c:pt>
                <c:pt idx="2512">
                  <c:v>43153.354166666664</c:v>
                </c:pt>
                <c:pt idx="2513">
                  <c:v>43153.375</c:v>
                </c:pt>
                <c:pt idx="2514">
                  <c:v>43153.395833333336</c:v>
                </c:pt>
                <c:pt idx="2515">
                  <c:v>43153.416666666664</c:v>
                </c:pt>
                <c:pt idx="2516">
                  <c:v>43153.4375</c:v>
                </c:pt>
                <c:pt idx="2517">
                  <c:v>43153.458333333336</c:v>
                </c:pt>
                <c:pt idx="2518">
                  <c:v>43153.479166666664</c:v>
                </c:pt>
                <c:pt idx="2519">
                  <c:v>43153.5</c:v>
                </c:pt>
                <c:pt idx="2520">
                  <c:v>43153.520833333336</c:v>
                </c:pt>
                <c:pt idx="2521">
                  <c:v>43153.541666666664</c:v>
                </c:pt>
                <c:pt idx="2522">
                  <c:v>43153.5625</c:v>
                </c:pt>
                <c:pt idx="2523">
                  <c:v>43153.583333333336</c:v>
                </c:pt>
                <c:pt idx="2524">
                  <c:v>43153.604166666664</c:v>
                </c:pt>
                <c:pt idx="2525">
                  <c:v>43153.625</c:v>
                </c:pt>
                <c:pt idx="2526">
                  <c:v>43153.645833333336</c:v>
                </c:pt>
                <c:pt idx="2527">
                  <c:v>43153.666666666664</c:v>
                </c:pt>
                <c:pt idx="2528">
                  <c:v>43153.6875</c:v>
                </c:pt>
                <c:pt idx="2529">
                  <c:v>43153.708333333336</c:v>
                </c:pt>
                <c:pt idx="2530">
                  <c:v>43153.729166666664</c:v>
                </c:pt>
                <c:pt idx="2531">
                  <c:v>43153.75</c:v>
                </c:pt>
                <c:pt idx="2532">
                  <c:v>43153.770833333336</c:v>
                </c:pt>
                <c:pt idx="2533">
                  <c:v>43153.791666666664</c:v>
                </c:pt>
                <c:pt idx="2534">
                  <c:v>43153.8125</c:v>
                </c:pt>
                <c:pt idx="2535">
                  <c:v>43153.833333333336</c:v>
                </c:pt>
                <c:pt idx="2536">
                  <c:v>43153.854166666664</c:v>
                </c:pt>
                <c:pt idx="2537">
                  <c:v>43153.875</c:v>
                </c:pt>
                <c:pt idx="2538">
                  <c:v>43153.895833333336</c:v>
                </c:pt>
                <c:pt idx="2539">
                  <c:v>43153.916666666664</c:v>
                </c:pt>
                <c:pt idx="2540">
                  <c:v>43153.9375</c:v>
                </c:pt>
                <c:pt idx="2541">
                  <c:v>43153.958333333336</c:v>
                </c:pt>
                <c:pt idx="2542">
                  <c:v>43153.979166666664</c:v>
                </c:pt>
                <c:pt idx="2543">
                  <c:v>43154</c:v>
                </c:pt>
                <c:pt idx="2544">
                  <c:v>43154.020833333336</c:v>
                </c:pt>
                <c:pt idx="2545">
                  <c:v>43154.041666666664</c:v>
                </c:pt>
                <c:pt idx="2546">
                  <c:v>43154.0625</c:v>
                </c:pt>
                <c:pt idx="2547">
                  <c:v>43154.083333333336</c:v>
                </c:pt>
                <c:pt idx="2548">
                  <c:v>43154.104166666664</c:v>
                </c:pt>
                <c:pt idx="2549">
                  <c:v>43154.125</c:v>
                </c:pt>
                <c:pt idx="2550">
                  <c:v>43154.145833333336</c:v>
                </c:pt>
                <c:pt idx="2551">
                  <c:v>43154.166666666664</c:v>
                </c:pt>
                <c:pt idx="2552">
                  <c:v>43154.1875</c:v>
                </c:pt>
                <c:pt idx="2553">
                  <c:v>43154.208333333336</c:v>
                </c:pt>
                <c:pt idx="2554">
                  <c:v>43154.229166666664</c:v>
                </c:pt>
                <c:pt idx="2555">
                  <c:v>43154.25</c:v>
                </c:pt>
                <c:pt idx="2556">
                  <c:v>43154.270833333336</c:v>
                </c:pt>
                <c:pt idx="2557">
                  <c:v>43154.291666666664</c:v>
                </c:pt>
                <c:pt idx="2558">
                  <c:v>43154.3125</c:v>
                </c:pt>
                <c:pt idx="2559">
                  <c:v>43154.333333333336</c:v>
                </c:pt>
                <c:pt idx="2560">
                  <c:v>43154.354166666664</c:v>
                </c:pt>
                <c:pt idx="2561">
                  <c:v>43154.375</c:v>
                </c:pt>
                <c:pt idx="2562">
                  <c:v>43154.395833333336</c:v>
                </c:pt>
                <c:pt idx="2563">
                  <c:v>43154.416666666664</c:v>
                </c:pt>
                <c:pt idx="2564">
                  <c:v>43154.4375</c:v>
                </c:pt>
                <c:pt idx="2565">
                  <c:v>43154.458333333336</c:v>
                </c:pt>
                <c:pt idx="2566">
                  <c:v>43154.479166666664</c:v>
                </c:pt>
                <c:pt idx="2567">
                  <c:v>43154.5</c:v>
                </c:pt>
                <c:pt idx="2568">
                  <c:v>43154.520833333336</c:v>
                </c:pt>
                <c:pt idx="2569">
                  <c:v>43154.541666666664</c:v>
                </c:pt>
                <c:pt idx="2570">
                  <c:v>43154.5625</c:v>
                </c:pt>
                <c:pt idx="2571">
                  <c:v>43154.583333333336</c:v>
                </c:pt>
                <c:pt idx="2572">
                  <c:v>43154.604166666664</c:v>
                </c:pt>
                <c:pt idx="2573">
                  <c:v>43154.625</c:v>
                </c:pt>
                <c:pt idx="2574">
                  <c:v>43154.645833333336</c:v>
                </c:pt>
                <c:pt idx="2575">
                  <c:v>43154.666666666664</c:v>
                </c:pt>
                <c:pt idx="2576">
                  <c:v>43154.6875</c:v>
                </c:pt>
                <c:pt idx="2577">
                  <c:v>43154.708333333336</c:v>
                </c:pt>
                <c:pt idx="2578">
                  <c:v>43154.729166666664</c:v>
                </c:pt>
                <c:pt idx="2579">
                  <c:v>43154.75</c:v>
                </c:pt>
                <c:pt idx="2580">
                  <c:v>43154.770833333336</c:v>
                </c:pt>
                <c:pt idx="2581">
                  <c:v>43154.791666666664</c:v>
                </c:pt>
                <c:pt idx="2582">
                  <c:v>43154.8125</c:v>
                </c:pt>
                <c:pt idx="2583">
                  <c:v>43154.833333333336</c:v>
                </c:pt>
                <c:pt idx="2584">
                  <c:v>43154.854166666664</c:v>
                </c:pt>
                <c:pt idx="2585">
                  <c:v>43154.875</c:v>
                </c:pt>
                <c:pt idx="2586">
                  <c:v>43154.895833333336</c:v>
                </c:pt>
                <c:pt idx="2587">
                  <c:v>43154.916666666664</c:v>
                </c:pt>
                <c:pt idx="2588">
                  <c:v>43154.9375</c:v>
                </c:pt>
                <c:pt idx="2589">
                  <c:v>43154.958333333336</c:v>
                </c:pt>
                <c:pt idx="2590">
                  <c:v>43154.979166666664</c:v>
                </c:pt>
                <c:pt idx="2591">
                  <c:v>43155</c:v>
                </c:pt>
                <c:pt idx="2592">
                  <c:v>43155.020833333336</c:v>
                </c:pt>
                <c:pt idx="2593">
                  <c:v>43155.041666666664</c:v>
                </c:pt>
                <c:pt idx="2594">
                  <c:v>43155.0625</c:v>
                </c:pt>
                <c:pt idx="2595">
                  <c:v>43155.083333333336</c:v>
                </c:pt>
                <c:pt idx="2596">
                  <c:v>43155.104166666664</c:v>
                </c:pt>
                <c:pt idx="2597">
                  <c:v>43155.125</c:v>
                </c:pt>
                <c:pt idx="2598">
                  <c:v>43155.145833333336</c:v>
                </c:pt>
                <c:pt idx="2599">
                  <c:v>43155.166666666664</c:v>
                </c:pt>
                <c:pt idx="2600">
                  <c:v>43155.1875</c:v>
                </c:pt>
                <c:pt idx="2601">
                  <c:v>43155.208333333336</c:v>
                </c:pt>
                <c:pt idx="2602">
                  <c:v>43155.229166666664</c:v>
                </c:pt>
                <c:pt idx="2603">
                  <c:v>43155.25</c:v>
                </c:pt>
                <c:pt idx="2604">
                  <c:v>43155.270833333336</c:v>
                </c:pt>
                <c:pt idx="2605">
                  <c:v>43155.291666666664</c:v>
                </c:pt>
                <c:pt idx="2606">
                  <c:v>43155.3125</c:v>
                </c:pt>
                <c:pt idx="2607">
                  <c:v>43155.333333333336</c:v>
                </c:pt>
                <c:pt idx="2608">
                  <c:v>43155.354166666664</c:v>
                </c:pt>
                <c:pt idx="2609">
                  <c:v>43155.375</c:v>
                </c:pt>
                <c:pt idx="2610">
                  <c:v>43155.395833333336</c:v>
                </c:pt>
                <c:pt idx="2611">
                  <c:v>43155.416666666664</c:v>
                </c:pt>
                <c:pt idx="2612">
                  <c:v>43155.4375</c:v>
                </c:pt>
                <c:pt idx="2613">
                  <c:v>43155.458333333336</c:v>
                </c:pt>
                <c:pt idx="2614">
                  <c:v>43155.479166666664</c:v>
                </c:pt>
                <c:pt idx="2615">
                  <c:v>43155.5</c:v>
                </c:pt>
                <c:pt idx="2616">
                  <c:v>43155.520833333336</c:v>
                </c:pt>
                <c:pt idx="2617">
                  <c:v>43155.541666666664</c:v>
                </c:pt>
                <c:pt idx="2618">
                  <c:v>43155.5625</c:v>
                </c:pt>
                <c:pt idx="2619">
                  <c:v>43155.583333333336</c:v>
                </c:pt>
                <c:pt idx="2620">
                  <c:v>43155.604166666664</c:v>
                </c:pt>
                <c:pt idx="2621">
                  <c:v>43155.625</c:v>
                </c:pt>
                <c:pt idx="2622">
                  <c:v>43155.645833333336</c:v>
                </c:pt>
                <c:pt idx="2623">
                  <c:v>43155.666666666664</c:v>
                </c:pt>
                <c:pt idx="2624">
                  <c:v>43155.6875</c:v>
                </c:pt>
                <c:pt idx="2625">
                  <c:v>43155.708333333336</c:v>
                </c:pt>
                <c:pt idx="2626">
                  <c:v>43155.729166666664</c:v>
                </c:pt>
                <c:pt idx="2627">
                  <c:v>43155.75</c:v>
                </c:pt>
                <c:pt idx="2628">
                  <c:v>43155.770833333336</c:v>
                </c:pt>
                <c:pt idx="2629">
                  <c:v>43155.791666666664</c:v>
                </c:pt>
                <c:pt idx="2630">
                  <c:v>43155.8125</c:v>
                </c:pt>
                <c:pt idx="2631">
                  <c:v>43155.833333333336</c:v>
                </c:pt>
                <c:pt idx="2632">
                  <c:v>43155.854166666664</c:v>
                </c:pt>
                <c:pt idx="2633">
                  <c:v>43155.875</c:v>
                </c:pt>
                <c:pt idx="2634">
                  <c:v>43155.895833333336</c:v>
                </c:pt>
                <c:pt idx="2635">
                  <c:v>43155.916666666664</c:v>
                </c:pt>
                <c:pt idx="2636">
                  <c:v>43155.9375</c:v>
                </c:pt>
                <c:pt idx="2637">
                  <c:v>43155.958333333336</c:v>
                </c:pt>
                <c:pt idx="2638">
                  <c:v>43155.979166666664</c:v>
                </c:pt>
                <c:pt idx="2639">
                  <c:v>43156</c:v>
                </c:pt>
                <c:pt idx="2640">
                  <c:v>43156.020833333336</c:v>
                </c:pt>
                <c:pt idx="2641">
                  <c:v>43156.041666666664</c:v>
                </c:pt>
                <c:pt idx="2642">
                  <c:v>43156.0625</c:v>
                </c:pt>
                <c:pt idx="2643">
                  <c:v>43156.083333333336</c:v>
                </c:pt>
                <c:pt idx="2644">
                  <c:v>43156.104166666664</c:v>
                </c:pt>
                <c:pt idx="2645">
                  <c:v>43156.125</c:v>
                </c:pt>
                <c:pt idx="2646">
                  <c:v>43156.145833333336</c:v>
                </c:pt>
                <c:pt idx="2647">
                  <c:v>43156.166666666664</c:v>
                </c:pt>
                <c:pt idx="2648">
                  <c:v>43156.1875</c:v>
                </c:pt>
                <c:pt idx="2649">
                  <c:v>43156.208333333336</c:v>
                </c:pt>
                <c:pt idx="2650">
                  <c:v>43156.229166666664</c:v>
                </c:pt>
                <c:pt idx="2651">
                  <c:v>43156.25</c:v>
                </c:pt>
                <c:pt idx="2652">
                  <c:v>43156.270833333336</c:v>
                </c:pt>
                <c:pt idx="2653">
                  <c:v>43156.291666666664</c:v>
                </c:pt>
                <c:pt idx="2654">
                  <c:v>43156.3125</c:v>
                </c:pt>
                <c:pt idx="2655">
                  <c:v>43156.333333333336</c:v>
                </c:pt>
                <c:pt idx="2656">
                  <c:v>43156.354166666664</c:v>
                </c:pt>
                <c:pt idx="2657">
                  <c:v>43156.375</c:v>
                </c:pt>
                <c:pt idx="2658">
                  <c:v>43156.395833333336</c:v>
                </c:pt>
                <c:pt idx="2659">
                  <c:v>43156.416666666664</c:v>
                </c:pt>
                <c:pt idx="2660">
                  <c:v>43156.4375</c:v>
                </c:pt>
                <c:pt idx="2661">
                  <c:v>43156.458333333336</c:v>
                </c:pt>
                <c:pt idx="2662">
                  <c:v>43156.479166666664</c:v>
                </c:pt>
                <c:pt idx="2663">
                  <c:v>43156.5</c:v>
                </c:pt>
                <c:pt idx="2664">
                  <c:v>43156.520833333336</c:v>
                </c:pt>
                <c:pt idx="2665">
                  <c:v>43156.541666666664</c:v>
                </c:pt>
                <c:pt idx="2666">
                  <c:v>43156.5625</c:v>
                </c:pt>
                <c:pt idx="2667">
                  <c:v>43156.583333333336</c:v>
                </c:pt>
                <c:pt idx="2668">
                  <c:v>43156.604166666664</c:v>
                </c:pt>
                <c:pt idx="2669">
                  <c:v>43156.625</c:v>
                </c:pt>
                <c:pt idx="2670">
                  <c:v>43156.645833333336</c:v>
                </c:pt>
                <c:pt idx="2671">
                  <c:v>43156.666666666664</c:v>
                </c:pt>
                <c:pt idx="2672">
                  <c:v>43156.6875</c:v>
                </c:pt>
                <c:pt idx="2673">
                  <c:v>43156.708333333336</c:v>
                </c:pt>
                <c:pt idx="2674">
                  <c:v>43156.729166666664</c:v>
                </c:pt>
                <c:pt idx="2675">
                  <c:v>43156.75</c:v>
                </c:pt>
                <c:pt idx="2676">
                  <c:v>43156.770833333336</c:v>
                </c:pt>
                <c:pt idx="2677">
                  <c:v>43156.791666666664</c:v>
                </c:pt>
                <c:pt idx="2678">
                  <c:v>43156.8125</c:v>
                </c:pt>
                <c:pt idx="2679">
                  <c:v>43156.833333333336</c:v>
                </c:pt>
                <c:pt idx="2680">
                  <c:v>43156.854166666664</c:v>
                </c:pt>
                <c:pt idx="2681">
                  <c:v>43156.875</c:v>
                </c:pt>
                <c:pt idx="2682">
                  <c:v>43156.895833333336</c:v>
                </c:pt>
                <c:pt idx="2683">
                  <c:v>43156.916666666664</c:v>
                </c:pt>
                <c:pt idx="2684">
                  <c:v>43156.9375</c:v>
                </c:pt>
                <c:pt idx="2685">
                  <c:v>43156.958333333336</c:v>
                </c:pt>
                <c:pt idx="2686">
                  <c:v>43156.979166666664</c:v>
                </c:pt>
                <c:pt idx="2687">
                  <c:v>43157</c:v>
                </c:pt>
                <c:pt idx="2688">
                  <c:v>43157.020833333336</c:v>
                </c:pt>
                <c:pt idx="2689">
                  <c:v>43157.041666666664</c:v>
                </c:pt>
                <c:pt idx="2690">
                  <c:v>43157.0625</c:v>
                </c:pt>
                <c:pt idx="2691">
                  <c:v>43157.083333333336</c:v>
                </c:pt>
                <c:pt idx="2692">
                  <c:v>43157.104166666664</c:v>
                </c:pt>
                <c:pt idx="2693">
                  <c:v>43157.125</c:v>
                </c:pt>
                <c:pt idx="2694">
                  <c:v>43157.145833333336</c:v>
                </c:pt>
                <c:pt idx="2695">
                  <c:v>43157.166666666664</c:v>
                </c:pt>
                <c:pt idx="2696">
                  <c:v>43157.1875</c:v>
                </c:pt>
                <c:pt idx="2697">
                  <c:v>43157.208333333336</c:v>
                </c:pt>
                <c:pt idx="2698">
                  <c:v>43157.229166666664</c:v>
                </c:pt>
                <c:pt idx="2699">
                  <c:v>43157.25</c:v>
                </c:pt>
                <c:pt idx="2700">
                  <c:v>43157.270833333336</c:v>
                </c:pt>
                <c:pt idx="2701">
                  <c:v>43157.291666666664</c:v>
                </c:pt>
                <c:pt idx="2702">
                  <c:v>43157.3125</c:v>
                </c:pt>
                <c:pt idx="2703">
                  <c:v>43157.333333333336</c:v>
                </c:pt>
                <c:pt idx="2704">
                  <c:v>43157.354166666664</c:v>
                </c:pt>
                <c:pt idx="2705">
                  <c:v>43157.375</c:v>
                </c:pt>
                <c:pt idx="2706">
                  <c:v>43157.395833333336</c:v>
                </c:pt>
                <c:pt idx="2707">
                  <c:v>43157.416666666664</c:v>
                </c:pt>
                <c:pt idx="2708">
                  <c:v>43157.4375</c:v>
                </c:pt>
                <c:pt idx="2709">
                  <c:v>43157.458333333336</c:v>
                </c:pt>
                <c:pt idx="2710">
                  <c:v>43157.479166666664</c:v>
                </c:pt>
                <c:pt idx="2711">
                  <c:v>43157.5</c:v>
                </c:pt>
                <c:pt idx="2712">
                  <c:v>43157.520833333336</c:v>
                </c:pt>
                <c:pt idx="2713">
                  <c:v>43157.541666666664</c:v>
                </c:pt>
                <c:pt idx="2714">
                  <c:v>43157.5625</c:v>
                </c:pt>
                <c:pt idx="2715">
                  <c:v>43157.583333333336</c:v>
                </c:pt>
                <c:pt idx="2716">
                  <c:v>43157.604166666664</c:v>
                </c:pt>
                <c:pt idx="2717">
                  <c:v>43157.625</c:v>
                </c:pt>
                <c:pt idx="2718">
                  <c:v>43157.645833333336</c:v>
                </c:pt>
                <c:pt idx="2719">
                  <c:v>43157.666666666664</c:v>
                </c:pt>
                <c:pt idx="2720">
                  <c:v>43157.6875</c:v>
                </c:pt>
                <c:pt idx="2721">
                  <c:v>43157.708333333336</c:v>
                </c:pt>
                <c:pt idx="2722">
                  <c:v>43157.729166666664</c:v>
                </c:pt>
                <c:pt idx="2723">
                  <c:v>43157.75</c:v>
                </c:pt>
                <c:pt idx="2724">
                  <c:v>43157.770833333336</c:v>
                </c:pt>
                <c:pt idx="2725">
                  <c:v>43157.791666666664</c:v>
                </c:pt>
                <c:pt idx="2726">
                  <c:v>43157.8125</c:v>
                </c:pt>
                <c:pt idx="2727">
                  <c:v>43157.833333333336</c:v>
                </c:pt>
                <c:pt idx="2728">
                  <c:v>43157.854166666664</c:v>
                </c:pt>
                <c:pt idx="2729">
                  <c:v>43157.875</c:v>
                </c:pt>
                <c:pt idx="2730">
                  <c:v>43157.895833333336</c:v>
                </c:pt>
                <c:pt idx="2731">
                  <c:v>43157.916666666664</c:v>
                </c:pt>
                <c:pt idx="2732">
                  <c:v>43157.9375</c:v>
                </c:pt>
                <c:pt idx="2733">
                  <c:v>43157.958333333336</c:v>
                </c:pt>
                <c:pt idx="2734">
                  <c:v>43157.979166666664</c:v>
                </c:pt>
                <c:pt idx="2735">
                  <c:v>43158</c:v>
                </c:pt>
                <c:pt idx="2736">
                  <c:v>43158.020833333336</c:v>
                </c:pt>
                <c:pt idx="2737">
                  <c:v>43158.041666666664</c:v>
                </c:pt>
                <c:pt idx="2738">
                  <c:v>43158.0625</c:v>
                </c:pt>
                <c:pt idx="2739">
                  <c:v>43158.083333333336</c:v>
                </c:pt>
                <c:pt idx="2740">
                  <c:v>43158.104166666664</c:v>
                </c:pt>
                <c:pt idx="2741">
                  <c:v>43158.125</c:v>
                </c:pt>
                <c:pt idx="2742">
                  <c:v>43158.145833333336</c:v>
                </c:pt>
                <c:pt idx="2743">
                  <c:v>43158.166666666664</c:v>
                </c:pt>
                <c:pt idx="2744">
                  <c:v>43158.1875</c:v>
                </c:pt>
                <c:pt idx="2745">
                  <c:v>43158.208333333336</c:v>
                </c:pt>
                <c:pt idx="2746">
                  <c:v>43158.229166666664</c:v>
                </c:pt>
                <c:pt idx="2747">
                  <c:v>43158.25</c:v>
                </c:pt>
                <c:pt idx="2748">
                  <c:v>43158.270833333336</c:v>
                </c:pt>
                <c:pt idx="2749">
                  <c:v>43158.291666666664</c:v>
                </c:pt>
                <c:pt idx="2750">
                  <c:v>43158.3125</c:v>
                </c:pt>
                <c:pt idx="2751">
                  <c:v>43158.333333333336</c:v>
                </c:pt>
                <c:pt idx="2752">
                  <c:v>43158.354166666664</c:v>
                </c:pt>
                <c:pt idx="2753">
                  <c:v>43158.375</c:v>
                </c:pt>
                <c:pt idx="2754">
                  <c:v>43158.395833333336</c:v>
                </c:pt>
                <c:pt idx="2755">
                  <c:v>43158.416666666664</c:v>
                </c:pt>
                <c:pt idx="2756">
                  <c:v>43158.4375</c:v>
                </c:pt>
                <c:pt idx="2757">
                  <c:v>43158.458333333336</c:v>
                </c:pt>
                <c:pt idx="2758">
                  <c:v>43158.479166666664</c:v>
                </c:pt>
                <c:pt idx="2759">
                  <c:v>43158.5</c:v>
                </c:pt>
                <c:pt idx="2760">
                  <c:v>43158.520833333336</c:v>
                </c:pt>
                <c:pt idx="2761">
                  <c:v>43158.541666666664</c:v>
                </c:pt>
                <c:pt idx="2762">
                  <c:v>43158.5625</c:v>
                </c:pt>
                <c:pt idx="2763">
                  <c:v>43158.583333333336</c:v>
                </c:pt>
                <c:pt idx="2764">
                  <c:v>43158.604166666664</c:v>
                </c:pt>
                <c:pt idx="2765">
                  <c:v>43158.625</c:v>
                </c:pt>
                <c:pt idx="2766">
                  <c:v>43158.645833333336</c:v>
                </c:pt>
                <c:pt idx="2767">
                  <c:v>43158.666666666664</c:v>
                </c:pt>
                <c:pt idx="2768">
                  <c:v>43158.6875</c:v>
                </c:pt>
                <c:pt idx="2769">
                  <c:v>43158.708333333336</c:v>
                </c:pt>
                <c:pt idx="2770">
                  <c:v>43158.729166666664</c:v>
                </c:pt>
                <c:pt idx="2771">
                  <c:v>43158.75</c:v>
                </c:pt>
                <c:pt idx="2772">
                  <c:v>43158.770833333336</c:v>
                </c:pt>
                <c:pt idx="2773">
                  <c:v>43158.791666666664</c:v>
                </c:pt>
                <c:pt idx="2774">
                  <c:v>43158.8125</c:v>
                </c:pt>
                <c:pt idx="2775">
                  <c:v>43158.833333333336</c:v>
                </c:pt>
                <c:pt idx="2776">
                  <c:v>43158.854166666664</c:v>
                </c:pt>
                <c:pt idx="2777">
                  <c:v>43158.875</c:v>
                </c:pt>
                <c:pt idx="2778">
                  <c:v>43158.895833333336</c:v>
                </c:pt>
                <c:pt idx="2779">
                  <c:v>43158.916666666664</c:v>
                </c:pt>
                <c:pt idx="2780">
                  <c:v>43158.9375</c:v>
                </c:pt>
                <c:pt idx="2781">
                  <c:v>43158.958333333336</c:v>
                </c:pt>
                <c:pt idx="2782">
                  <c:v>43158.979166666664</c:v>
                </c:pt>
                <c:pt idx="2783">
                  <c:v>43159</c:v>
                </c:pt>
                <c:pt idx="2784">
                  <c:v>43159.020833333336</c:v>
                </c:pt>
                <c:pt idx="2785">
                  <c:v>43159.041666666664</c:v>
                </c:pt>
                <c:pt idx="2786">
                  <c:v>43159.0625</c:v>
                </c:pt>
                <c:pt idx="2787">
                  <c:v>43159.083333333336</c:v>
                </c:pt>
                <c:pt idx="2788">
                  <c:v>43159.104166666664</c:v>
                </c:pt>
                <c:pt idx="2789">
                  <c:v>43159.125</c:v>
                </c:pt>
                <c:pt idx="2790">
                  <c:v>43159.145833333336</c:v>
                </c:pt>
                <c:pt idx="2791">
                  <c:v>43159.166666666664</c:v>
                </c:pt>
                <c:pt idx="2792">
                  <c:v>43159.1875</c:v>
                </c:pt>
                <c:pt idx="2793">
                  <c:v>43159.208333333336</c:v>
                </c:pt>
                <c:pt idx="2794">
                  <c:v>43159.229166666664</c:v>
                </c:pt>
                <c:pt idx="2795">
                  <c:v>43159.25</c:v>
                </c:pt>
                <c:pt idx="2796">
                  <c:v>43159.270833333336</c:v>
                </c:pt>
                <c:pt idx="2797">
                  <c:v>43159.291666666664</c:v>
                </c:pt>
                <c:pt idx="2798">
                  <c:v>43159.3125</c:v>
                </c:pt>
                <c:pt idx="2799">
                  <c:v>43159.333333333336</c:v>
                </c:pt>
                <c:pt idx="2800">
                  <c:v>43159.354166666664</c:v>
                </c:pt>
                <c:pt idx="2801">
                  <c:v>43159.375</c:v>
                </c:pt>
                <c:pt idx="2802">
                  <c:v>43159.395833333336</c:v>
                </c:pt>
                <c:pt idx="2803">
                  <c:v>43159.416666666664</c:v>
                </c:pt>
                <c:pt idx="2804">
                  <c:v>43159.4375</c:v>
                </c:pt>
                <c:pt idx="2805">
                  <c:v>43159.458333333336</c:v>
                </c:pt>
                <c:pt idx="2806">
                  <c:v>43159.479166666664</c:v>
                </c:pt>
                <c:pt idx="2807">
                  <c:v>43159.5</c:v>
                </c:pt>
                <c:pt idx="2808">
                  <c:v>43159.520833333336</c:v>
                </c:pt>
                <c:pt idx="2809">
                  <c:v>43159.541666666664</c:v>
                </c:pt>
                <c:pt idx="2810">
                  <c:v>43159.5625</c:v>
                </c:pt>
                <c:pt idx="2811">
                  <c:v>43159.583333333336</c:v>
                </c:pt>
                <c:pt idx="2812">
                  <c:v>43159.604166666664</c:v>
                </c:pt>
                <c:pt idx="2813">
                  <c:v>43159.625</c:v>
                </c:pt>
                <c:pt idx="2814">
                  <c:v>43159.645833333336</c:v>
                </c:pt>
                <c:pt idx="2815">
                  <c:v>43159.666666666664</c:v>
                </c:pt>
                <c:pt idx="2816">
                  <c:v>43159.6875</c:v>
                </c:pt>
                <c:pt idx="2817">
                  <c:v>43159.708333333336</c:v>
                </c:pt>
                <c:pt idx="2818">
                  <c:v>43159.729166666664</c:v>
                </c:pt>
                <c:pt idx="2819">
                  <c:v>43159.75</c:v>
                </c:pt>
                <c:pt idx="2820">
                  <c:v>43159.770833333336</c:v>
                </c:pt>
                <c:pt idx="2821">
                  <c:v>43159.791666666664</c:v>
                </c:pt>
                <c:pt idx="2822">
                  <c:v>43159.8125</c:v>
                </c:pt>
                <c:pt idx="2823">
                  <c:v>43159.833333333336</c:v>
                </c:pt>
                <c:pt idx="2824">
                  <c:v>43159.854166666664</c:v>
                </c:pt>
                <c:pt idx="2825">
                  <c:v>43159.875</c:v>
                </c:pt>
                <c:pt idx="2826">
                  <c:v>43159.895833333336</c:v>
                </c:pt>
                <c:pt idx="2827">
                  <c:v>43159.916666666664</c:v>
                </c:pt>
                <c:pt idx="2828">
                  <c:v>43159.9375</c:v>
                </c:pt>
                <c:pt idx="2829">
                  <c:v>43159.958333333336</c:v>
                </c:pt>
                <c:pt idx="2830">
                  <c:v>43159.979166666664</c:v>
                </c:pt>
                <c:pt idx="2831">
                  <c:v>43160</c:v>
                </c:pt>
              </c:numCache>
            </c:numRef>
          </c:cat>
          <c:val>
            <c:numRef>
              <c:f>AverageHalfHourlyInterconnector!$K$2:$K$2833</c:f>
              <c:numCache>
                <c:formatCode>General</c:formatCode>
                <c:ptCount val="2832"/>
                <c:pt idx="0">
                  <c:v>1408</c:v>
                </c:pt>
                <c:pt idx="1">
                  <c:v>1404</c:v>
                </c:pt>
                <c:pt idx="2">
                  <c:v>1406</c:v>
                </c:pt>
                <c:pt idx="3">
                  <c:v>1404</c:v>
                </c:pt>
                <c:pt idx="4">
                  <c:v>1306</c:v>
                </c:pt>
                <c:pt idx="5">
                  <c:v>1306</c:v>
                </c:pt>
                <c:pt idx="6">
                  <c:v>1306</c:v>
                </c:pt>
                <c:pt idx="7">
                  <c:v>1304</c:v>
                </c:pt>
                <c:pt idx="8">
                  <c:v>1306</c:v>
                </c:pt>
                <c:pt idx="9">
                  <c:v>1306</c:v>
                </c:pt>
                <c:pt idx="10">
                  <c:v>1306</c:v>
                </c:pt>
                <c:pt idx="11">
                  <c:v>1306</c:v>
                </c:pt>
                <c:pt idx="12">
                  <c:v>1304</c:v>
                </c:pt>
                <c:pt idx="13">
                  <c:v>1310</c:v>
                </c:pt>
                <c:pt idx="14">
                  <c:v>816</c:v>
                </c:pt>
                <c:pt idx="15">
                  <c:v>814</c:v>
                </c:pt>
                <c:pt idx="16">
                  <c:v>718</c:v>
                </c:pt>
                <c:pt idx="17">
                  <c:v>704</c:v>
                </c:pt>
                <c:pt idx="18">
                  <c:v>1310</c:v>
                </c:pt>
                <c:pt idx="19">
                  <c:v>1300</c:v>
                </c:pt>
                <c:pt idx="20">
                  <c:v>1800</c:v>
                </c:pt>
                <c:pt idx="21">
                  <c:v>1800</c:v>
                </c:pt>
                <c:pt idx="22">
                  <c:v>1800</c:v>
                </c:pt>
                <c:pt idx="23">
                  <c:v>1800</c:v>
                </c:pt>
                <c:pt idx="24">
                  <c:v>1800</c:v>
                </c:pt>
                <c:pt idx="25">
                  <c:v>1800</c:v>
                </c:pt>
                <c:pt idx="26">
                  <c:v>1800</c:v>
                </c:pt>
                <c:pt idx="27">
                  <c:v>1800</c:v>
                </c:pt>
                <c:pt idx="28">
                  <c:v>1800</c:v>
                </c:pt>
                <c:pt idx="29">
                  <c:v>1798</c:v>
                </c:pt>
                <c:pt idx="30">
                  <c:v>1996</c:v>
                </c:pt>
                <c:pt idx="31">
                  <c:v>1998</c:v>
                </c:pt>
                <c:pt idx="32">
                  <c:v>1996</c:v>
                </c:pt>
                <c:pt idx="33">
                  <c:v>1996</c:v>
                </c:pt>
                <c:pt idx="34">
                  <c:v>1996</c:v>
                </c:pt>
                <c:pt idx="35">
                  <c:v>1996</c:v>
                </c:pt>
                <c:pt idx="36">
                  <c:v>1996</c:v>
                </c:pt>
                <c:pt idx="37">
                  <c:v>1996</c:v>
                </c:pt>
                <c:pt idx="38">
                  <c:v>1996</c:v>
                </c:pt>
                <c:pt idx="39">
                  <c:v>1996</c:v>
                </c:pt>
                <c:pt idx="40">
                  <c:v>1996</c:v>
                </c:pt>
                <c:pt idx="41">
                  <c:v>1996</c:v>
                </c:pt>
                <c:pt idx="42">
                  <c:v>1802</c:v>
                </c:pt>
                <c:pt idx="43">
                  <c:v>1798</c:v>
                </c:pt>
                <c:pt idx="44">
                  <c:v>1606</c:v>
                </c:pt>
                <c:pt idx="45">
                  <c:v>1600</c:v>
                </c:pt>
                <c:pt idx="46">
                  <c:v>1602</c:v>
                </c:pt>
                <c:pt idx="47">
                  <c:v>1602</c:v>
                </c:pt>
                <c:pt idx="48">
                  <c:v>1602</c:v>
                </c:pt>
                <c:pt idx="49">
                  <c:v>1602</c:v>
                </c:pt>
                <c:pt idx="50">
                  <c:v>1602</c:v>
                </c:pt>
                <c:pt idx="51">
                  <c:v>1602</c:v>
                </c:pt>
                <c:pt idx="52">
                  <c:v>1602</c:v>
                </c:pt>
                <c:pt idx="53">
                  <c:v>1602</c:v>
                </c:pt>
                <c:pt idx="54">
                  <c:v>1602</c:v>
                </c:pt>
                <c:pt idx="55">
                  <c:v>1602</c:v>
                </c:pt>
                <c:pt idx="56">
                  <c:v>1602</c:v>
                </c:pt>
                <c:pt idx="57">
                  <c:v>1600</c:v>
                </c:pt>
                <c:pt idx="58">
                  <c:v>1800</c:v>
                </c:pt>
                <c:pt idx="59">
                  <c:v>1798</c:v>
                </c:pt>
                <c:pt idx="60">
                  <c:v>1898</c:v>
                </c:pt>
                <c:pt idx="61">
                  <c:v>1896</c:v>
                </c:pt>
                <c:pt idx="62">
                  <c:v>1996</c:v>
                </c:pt>
                <c:pt idx="63">
                  <c:v>1996</c:v>
                </c:pt>
                <c:pt idx="64">
                  <c:v>1996</c:v>
                </c:pt>
                <c:pt idx="65">
                  <c:v>1998</c:v>
                </c:pt>
                <c:pt idx="66">
                  <c:v>1998</c:v>
                </c:pt>
                <c:pt idx="67">
                  <c:v>1998</c:v>
                </c:pt>
                <c:pt idx="68">
                  <c:v>1998</c:v>
                </c:pt>
                <c:pt idx="69">
                  <c:v>1998</c:v>
                </c:pt>
                <c:pt idx="70">
                  <c:v>1998</c:v>
                </c:pt>
                <c:pt idx="71">
                  <c:v>1998</c:v>
                </c:pt>
                <c:pt idx="72">
                  <c:v>1996</c:v>
                </c:pt>
                <c:pt idx="73">
                  <c:v>1996</c:v>
                </c:pt>
                <c:pt idx="74">
                  <c:v>1996</c:v>
                </c:pt>
                <c:pt idx="75">
                  <c:v>1996</c:v>
                </c:pt>
                <c:pt idx="76">
                  <c:v>1996</c:v>
                </c:pt>
                <c:pt idx="77">
                  <c:v>1996</c:v>
                </c:pt>
                <c:pt idx="78">
                  <c:v>1996</c:v>
                </c:pt>
                <c:pt idx="79">
                  <c:v>1996</c:v>
                </c:pt>
                <c:pt idx="80">
                  <c:v>1996</c:v>
                </c:pt>
                <c:pt idx="81">
                  <c:v>1996</c:v>
                </c:pt>
                <c:pt idx="82">
                  <c:v>1996</c:v>
                </c:pt>
                <c:pt idx="83">
                  <c:v>1996</c:v>
                </c:pt>
                <c:pt idx="84">
                  <c:v>1996</c:v>
                </c:pt>
                <c:pt idx="85">
                  <c:v>1996</c:v>
                </c:pt>
                <c:pt idx="86">
                  <c:v>1996</c:v>
                </c:pt>
                <c:pt idx="87">
                  <c:v>1996</c:v>
                </c:pt>
                <c:pt idx="88">
                  <c:v>1996</c:v>
                </c:pt>
                <c:pt idx="89">
                  <c:v>1996</c:v>
                </c:pt>
                <c:pt idx="90">
                  <c:v>1996</c:v>
                </c:pt>
                <c:pt idx="91">
                  <c:v>1996</c:v>
                </c:pt>
                <c:pt idx="92">
                  <c:v>1996</c:v>
                </c:pt>
                <c:pt idx="93">
                  <c:v>1996</c:v>
                </c:pt>
                <c:pt idx="94">
                  <c:v>1606</c:v>
                </c:pt>
                <c:pt idx="95">
                  <c:v>1600</c:v>
                </c:pt>
                <c:pt idx="96">
                  <c:v>1502</c:v>
                </c:pt>
                <c:pt idx="97">
                  <c:v>1502</c:v>
                </c:pt>
                <c:pt idx="98">
                  <c:v>1502</c:v>
                </c:pt>
                <c:pt idx="99">
                  <c:v>1502</c:v>
                </c:pt>
                <c:pt idx="100">
                  <c:v>1502</c:v>
                </c:pt>
                <c:pt idx="101">
                  <c:v>1502</c:v>
                </c:pt>
                <c:pt idx="102">
                  <c:v>1502</c:v>
                </c:pt>
                <c:pt idx="103">
                  <c:v>1502</c:v>
                </c:pt>
                <c:pt idx="104">
                  <c:v>1502</c:v>
                </c:pt>
                <c:pt idx="105">
                  <c:v>1502</c:v>
                </c:pt>
                <c:pt idx="106">
                  <c:v>1502</c:v>
                </c:pt>
                <c:pt idx="107">
                  <c:v>1500</c:v>
                </c:pt>
                <c:pt idx="108">
                  <c:v>1800</c:v>
                </c:pt>
                <c:pt idx="109">
                  <c:v>1796</c:v>
                </c:pt>
                <c:pt idx="110">
                  <c:v>1996</c:v>
                </c:pt>
                <c:pt idx="111">
                  <c:v>1996</c:v>
                </c:pt>
                <c:pt idx="112">
                  <c:v>1996</c:v>
                </c:pt>
                <c:pt idx="113">
                  <c:v>1996</c:v>
                </c:pt>
                <c:pt idx="114">
                  <c:v>1996</c:v>
                </c:pt>
                <c:pt idx="115">
                  <c:v>1998</c:v>
                </c:pt>
                <c:pt idx="116">
                  <c:v>1996</c:v>
                </c:pt>
                <c:pt idx="117">
                  <c:v>1996</c:v>
                </c:pt>
                <c:pt idx="118">
                  <c:v>1996</c:v>
                </c:pt>
                <c:pt idx="119">
                  <c:v>1996</c:v>
                </c:pt>
                <c:pt idx="120">
                  <c:v>1998</c:v>
                </c:pt>
                <c:pt idx="121">
                  <c:v>1998</c:v>
                </c:pt>
                <c:pt idx="122">
                  <c:v>1998</c:v>
                </c:pt>
                <c:pt idx="123">
                  <c:v>1996</c:v>
                </c:pt>
                <c:pt idx="124">
                  <c:v>1996</c:v>
                </c:pt>
                <c:pt idx="125">
                  <c:v>1998</c:v>
                </c:pt>
                <c:pt idx="126">
                  <c:v>1998</c:v>
                </c:pt>
                <c:pt idx="127">
                  <c:v>1996</c:v>
                </c:pt>
                <c:pt idx="128">
                  <c:v>1996</c:v>
                </c:pt>
                <c:pt idx="129">
                  <c:v>1996</c:v>
                </c:pt>
                <c:pt idx="130">
                  <c:v>1998</c:v>
                </c:pt>
                <c:pt idx="131">
                  <c:v>1998</c:v>
                </c:pt>
                <c:pt idx="132">
                  <c:v>1996</c:v>
                </c:pt>
                <c:pt idx="133">
                  <c:v>1996</c:v>
                </c:pt>
                <c:pt idx="134">
                  <c:v>1996</c:v>
                </c:pt>
                <c:pt idx="135">
                  <c:v>1998</c:v>
                </c:pt>
                <c:pt idx="136">
                  <c:v>1996</c:v>
                </c:pt>
                <c:pt idx="137">
                  <c:v>1996</c:v>
                </c:pt>
                <c:pt idx="138">
                  <c:v>1996</c:v>
                </c:pt>
                <c:pt idx="139">
                  <c:v>1996</c:v>
                </c:pt>
                <c:pt idx="140">
                  <c:v>1996</c:v>
                </c:pt>
                <c:pt idx="141">
                  <c:v>1996</c:v>
                </c:pt>
                <c:pt idx="142">
                  <c:v>1996</c:v>
                </c:pt>
                <c:pt idx="143">
                  <c:v>1996</c:v>
                </c:pt>
                <c:pt idx="144">
                  <c:v>1996</c:v>
                </c:pt>
                <c:pt idx="145">
                  <c:v>1996</c:v>
                </c:pt>
                <c:pt idx="146">
                  <c:v>1996</c:v>
                </c:pt>
                <c:pt idx="147">
                  <c:v>1996</c:v>
                </c:pt>
                <c:pt idx="148">
                  <c:v>1996</c:v>
                </c:pt>
                <c:pt idx="149">
                  <c:v>1996</c:v>
                </c:pt>
                <c:pt idx="150">
                  <c:v>1996</c:v>
                </c:pt>
                <c:pt idx="151">
                  <c:v>1996</c:v>
                </c:pt>
                <c:pt idx="152">
                  <c:v>1996</c:v>
                </c:pt>
                <c:pt idx="153">
                  <c:v>1996</c:v>
                </c:pt>
                <c:pt idx="154">
                  <c:v>1996</c:v>
                </c:pt>
                <c:pt idx="155">
                  <c:v>1996</c:v>
                </c:pt>
                <c:pt idx="156">
                  <c:v>1996</c:v>
                </c:pt>
                <c:pt idx="157">
                  <c:v>1996</c:v>
                </c:pt>
                <c:pt idx="158">
                  <c:v>1998</c:v>
                </c:pt>
                <c:pt idx="159">
                  <c:v>1996</c:v>
                </c:pt>
                <c:pt idx="160">
                  <c:v>1996</c:v>
                </c:pt>
                <c:pt idx="161">
                  <c:v>1998</c:v>
                </c:pt>
                <c:pt idx="162">
                  <c:v>1996</c:v>
                </c:pt>
                <c:pt idx="163">
                  <c:v>1998</c:v>
                </c:pt>
                <c:pt idx="164">
                  <c:v>1998</c:v>
                </c:pt>
                <c:pt idx="165">
                  <c:v>1998</c:v>
                </c:pt>
                <c:pt idx="166">
                  <c:v>1996</c:v>
                </c:pt>
                <c:pt idx="167">
                  <c:v>1996</c:v>
                </c:pt>
                <c:pt idx="168">
                  <c:v>1996</c:v>
                </c:pt>
                <c:pt idx="169">
                  <c:v>1996</c:v>
                </c:pt>
                <c:pt idx="170">
                  <c:v>1996</c:v>
                </c:pt>
                <c:pt idx="171">
                  <c:v>1996</c:v>
                </c:pt>
                <c:pt idx="172">
                  <c:v>1996</c:v>
                </c:pt>
                <c:pt idx="173">
                  <c:v>1996</c:v>
                </c:pt>
                <c:pt idx="174">
                  <c:v>1996</c:v>
                </c:pt>
                <c:pt idx="175">
                  <c:v>1996</c:v>
                </c:pt>
                <c:pt idx="176">
                  <c:v>1996</c:v>
                </c:pt>
                <c:pt idx="177">
                  <c:v>1996</c:v>
                </c:pt>
                <c:pt idx="178">
                  <c:v>1996</c:v>
                </c:pt>
                <c:pt idx="179">
                  <c:v>1996</c:v>
                </c:pt>
                <c:pt idx="180">
                  <c:v>1996</c:v>
                </c:pt>
                <c:pt idx="181">
                  <c:v>1996</c:v>
                </c:pt>
                <c:pt idx="182">
                  <c:v>1996</c:v>
                </c:pt>
                <c:pt idx="183">
                  <c:v>1996</c:v>
                </c:pt>
                <c:pt idx="184">
                  <c:v>1996</c:v>
                </c:pt>
                <c:pt idx="185">
                  <c:v>1996</c:v>
                </c:pt>
                <c:pt idx="186">
                  <c:v>1996</c:v>
                </c:pt>
                <c:pt idx="187">
                  <c:v>1996</c:v>
                </c:pt>
                <c:pt idx="188">
                  <c:v>1996</c:v>
                </c:pt>
                <c:pt idx="189">
                  <c:v>1996</c:v>
                </c:pt>
                <c:pt idx="190">
                  <c:v>1996</c:v>
                </c:pt>
                <c:pt idx="191">
                  <c:v>1996</c:v>
                </c:pt>
                <c:pt idx="192">
                  <c:v>1996</c:v>
                </c:pt>
                <c:pt idx="193">
                  <c:v>1996</c:v>
                </c:pt>
                <c:pt idx="194">
                  <c:v>1996</c:v>
                </c:pt>
                <c:pt idx="195">
                  <c:v>1996</c:v>
                </c:pt>
                <c:pt idx="196">
                  <c:v>1996</c:v>
                </c:pt>
                <c:pt idx="197">
                  <c:v>1996</c:v>
                </c:pt>
                <c:pt idx="198">
                  <c:v>1996</c:v>
                </c:pt>
                <c:pt idx="199">
                  <c:v>1996</c:v>
                </c:pt>
                <c:pt idx="200">
                  <c:v>1996</c:v>
                </c:pt>
                <c:pt idx="201">
                  <c:v>1996</c:v>
                </c:pt>
                <c:pt idx="202">
                  <c:v>1996</c:v>
                </c:pt>
                <c:pt idx="203">
                  <c:v>1996</c:v>
                </c:pt>
                <c:pt idx="204">
                  <c:v>1996</c:v>
                </c:pt>
                <c:pt idx="205">
                  <c:v>1996</c:v>
                </c:pt>
                <c:pt idx="206">
                  <c:v>1996</c:v>
                </c:pt>
                <c:pt idx="207">
                  <c:v>1996</c:v>
                </c:pt>
                <c:pt idx="208">
                  <c:v>1996</c:v>
                </c:pt>
                <c:pt idx="209">
                  <c:v>1996</c:v>
                </c:pt>
                <c:pt idx="210">
                  <c:v>1996</c:v>
                </c:pt>
                <c:pt idx="211">
                  <c:v>1996</c:v>
                </c:pt>
                <c:pt idx="212">
                  <c:v>1996</c:v>
                </c:pt>
                <c:pt idx="213">
                  <c:v>1996</c:v>
                </c:pt>
                <c:pt idx="214">
                  <c:v>1996</c:v>
                </c:pt>
                <c:pt idx="215">
                  <c:v>1996</c:v>
                </c:pt>
                <c:pt idx="216">
                  <c:v>1996</c:v>
                </c:pt>
                <c:pt idx="217">
                  <c:v>1996</c:v>
                </c:pt>
                <c:pt idx="218">
                  <c:v>1996</c:v>
                </c:pt>
                <c:pt idx="219">
                  <c:v>1996</c:v>
                </c:pt>
                <c:pt idx="220">
                  <c:v>1996</c:v>
                </c:pt>
                <c:pt idx="221">
                  <c:v>1996</c:v>
                </c:pt>
                <c:pt idx="222">
                  <c:v>1996</c:v>
                </c:pt>
                <c:pt idx="223">
                  <c:v>1996</c:v>
                </c:pt>
                <c:pt idx="224">
                  <c:v>1996</c:v>
                </c:pt>
                <c:pt idx="225">
                  <c:v>1996</c:v>
                </c:pt>
                <c:pt idx="226">
                  <c:v>1996</c:v>
                </c:pt>
                <c:pt idx="227">
                  <c:v>1996</c:v>
                </c:pt>
                <c:pt idx="228">
                  <c:v>1996</c:v>
                </c:pt>
                <c:pt idx="229">
                  <c:v>1996</c:v>
                </c:pt>
                <c:pt idx="230">
                  <c:v>1996</c:v>
                </c:pt>
                <c:pt idx="231">
                  <c:v>1996</c:v>
                </c:pt>
                <c:pt idx="232">
                  <c:v>1996</c:v>
                </c:pt>
                <c:pt idx="233">
                  <c:v>1996</c:v>
                </c:pt>
                <c:pt idx="234">
                  <c:v>1996</c:v>
                </c:pt>
                <c:pt idx="235">
                  <c:v>1996</c:v>
                </c:pt>
                <c:pt idx="236">
                  <c:v>1996</c:v>
                </c:pt>
                <c:pt idx="237">
                  <c:v>1996</c:v>
                </c:pt>
                <c:pt idx="238">
                  <c:v>1996</c:v>
                </c:pt>
                <c:pt idx="239">
                  <c:v>1996</c:v>
                </c:pt>
                <c:pt idx="240">
                  <c:v>1996</c:v>
                </c:pt>
                <c:pt idx="241">
                  <c:v>1996</c:v>
                </c:pt>
                <c:pt idx="242">
                  <c:v>1804</c:v>
                </c:pt>
                <c:pt idx="243">
                  <c:v>1800</c:v>
                </c:pt>
                <c:pt idx="244">
                  <c:v>1800</c:v>
                </c:pt>
                <c:pt idx="245">
                  <c:v>1800</c:v>
                </c:pt>
                <c:pt idx="246">
                  <c:v>1800</c:v>
                </c:pt>
                <c:pt idx="247">
                  <c:v>1800</c:v>
                </c:pt>
                <c:pt idx="248">
                  <c:v>1800</c:v>
                </c:pt>
                <c:pt idx="249">
                  <c:v>1800</c:v>
                </c:pt>
                <c:pt idx="250">
                  <c:v>1800</c:v>
                </c:pt>
                <c:pt idx="251">
                  <c:v>1800</c:v>
                </c:pt>
                <c:pt idx="252">
                  <c:v>1800</c:v>
                </c:pt>
                <c:pt idx="253">
                  <c:v>1796</c:v>
                </c:pt>
                <c:pt idx="254">
                  <c:v>1996</c:v>
                </c:pt>
                <c:pt idx="255">
                  <c:v>1996</c:v>
                </c:pt>
                <c:pt idx="256">
                  <c:v>1996</c:v>
                </c:pt>
                <c:pt idx="257">
                  <c:v>1996</c:v>
                </c:pt>
                <c:pt idx="258">
                  <c:v>1996</c:v>
                </c:pt>
                <c:pt idx="259">
                  <c:v>1996</c:v>
                </c:pt>
                <c:pt idx="260">
                  <c:v>1996</c:v>
                </c:pt>
                <c:pt idx="261">
                  <c:v>1996</c:v>
                </c:pt>
                <c:pt idx="262">
                  <c:v>1996</c:v>
                </c:pt>
                <c:pt idx="263">
                  <c:v>1996</c:v>
                </c:pt>
                <c:pt idx="264">
                  <c:v>1996</c:v>
                </c:pt>
                <c:pt idx="265">
                  <c:v>1996</c:v>
                </c:pt>
                <c:pt idx="266">
                  <c:v>1996</c:v>
                </c:pt>
                <c:pt idx="267">
                  <c:v>1996</c:v>
                </c:pt>
                <c:pt idx="268">
                  <c:v>1996</c:v>
                </c:pt>
                <c:pt idx="269">
                  <c:v>1996</c:v>
                </c:pt>
                <c:pt idx="270">
                  <c:v>1996</c:v>
                </c:pt>
                <c:pt idx="271">
                  <c:v>1996</c:v>
                </c:pt>
                <c:pt idx="272">
                  <c:v>1996</c:v>
                </c:pt>
                <c:pt idx="273">
                  <c:v>1996</c:v>
                </c:pt>
                <c:pt idx="274">
                  <c:v>1996</c:v>
                </c:pt>
                <c:pt idx="275">
                  <c:v>1996</c:v>
                </c:pt>
                <c:pt idx="276">
                  <c:v>1996</c:v>
                </c:pt>
                <c:pt idx="277">
                  <c:v>1996</c:v>
                </c:pt>
                <c:pt idx="278">
                  <c:v>1996</c:v>
                </c:pt>
                <c:pt idx="279">
                  <c:v>1996</c:v>
                </c:pt>
                <c:pt idx="280">
                  <c:v>1996</c:v>
                </c:pt>
                <c:pt idx="281">
                  <c:v>1996</c:v>
                </c:pt>
                <c:pt idx="282">
                  <c:v>1996</c:v>
                </c:pt>
                <c:pt idx="283">
                  <c:v>1996</c:v>
                </c:pt>
                <c:pt idx="284">
                  <c:v>1996</c:v>
                </c:pt>
                <c:pt idx="285">
                  <c:v>1996</c:v>
                </c:pt>
                <c:pt idx="286">
                  <c:v>1798</c:v>
                </c:pt>
                <c:pt idx="287">
                  <c:v>1798</c:v>
                </c:pt>
                <c:pt idx="288">
                  <c:v>1798</c:v>
                </c:pt>
                <c:pt idx="289">
                  <c:v>1798</c:v>
                </c:pt>
                <c:pt idx="290">
                  <c:v>1798</c:v>
                </c:pt>
                <c:pt idx="291">
                  <c:v>1798</c:v>
                </c:pt>
                <c:pt idx="292">
                  <c:v>1798</c:v>
                </c:pt>
                <c:pt idx="293">
                  <c:v>1798</c:v>
                </c:pt>
                <c:pt idx="294">
                  <c:v>1798</c:v>
                </c:pt>
                <c:pt idx="295">
                  <c:v>1798</c:v>
                </c:pt>
                <c:pt idx="296">
                  <c:v>1798</c:v>
                </c:pt>
                <c:pt idx="297">
                  <c:v>1798</c:v>
                </c:pt>
                <c:pt idx="298">
                  <c:v>1798</c:v>
                </c:pt>
                <c:pt idx="299">
                  <c:v>1798</c:v>
                </c:pt>
                <c:pt idx="300">
                  <c:v>1798</c:v>
                </c:pt>
                <c:pt idx="301">
                  <c:v>1798</c:v>
                </c:pt>
                <c:pt idx="302">
                  <c:v>1798</c:v>
                </c:pt>
                <c:pt idx="303">
                  <c:v>1798</c:v>
                </c:pt>
                <c:pt idx="304">
                  <c:v>1798</c:v>
                </c:pt>
                <c:pt idx="305">
                  <c:v>1796</c:v>
                </c:pt>
                <c:pt idx="306">
                  <c:v>1996</c:v>
                </c:pt>
                <c:pt idx="307">
                  <c:v>1996</c:v>
                </c:pt>
                <c:pt idx="308">
                  <c:v>1996</c:v>
                </c:pt>
                <c:pt idx="309">
                  <c:v>1996</c:v>
                </c:pt>
                <c:pt idx="310">
                  <c:v>1996</c:v>
                </c:pt>
                <c:pt idx="311">
                  <c:v>1996</c:v>
                </c:pt>
                <c:pt idx="312">
                  <c:v>1996</c:v>
                </c:pt>
                <c:pt idx="313">
                  <c:v>1996</c:v>
                </c:pt>
                <c:pt idx="314">
                  <c:v>1996</c:v>
                </c:pt>
                <c:pt idx="315">
                  <c:v>1996</c:v>
                </c:pt>
                <c:pt idx="316">
                  <c:v>1996</c:v>
                </c:pt>
                <c:pt idx="317">
                  <c:v>1996</c:v>
                </c:pt>
                <c:pt idx="318">
                  <c:v>1996</c:v>
                </c:pt>
                <c:pt idx="319">
                  <c:v>1996</c:v>
                </c:pt>
                <c:pt idx="320">
                  <c:v>1996</c:v>
                </c:pt>
                <c:pt idx="321">
                  <c:v>1996</c:v>
                </c:pt>
                <c:pt idx="322">
                  <c:v>1996</c:v>
                </c:pt>
                <c:pt idx="323">
                  <c:v>1996</c:v>
                </c:pt>
                <c:pt idx="324">
                  <c:v>1996</c:v>
                </c:pt>
                <c:pt idx="325">
                  <c:v>1996</c:v>
                </c:pt>
                <c:pt idx="326">
                  <c:v>1996</c:v>
                </c:pt>
                <c:pt idx="327">
                  <c:v>1996</c:v>
                </c:pt>
                <c:pt idx="328">
                  <c:v>1996</c:v>
                </c:pt>
                <c:pt idx="329">
                  <c:v>1996</c:v>
                </c:pt>
                <c:pt idx="330">
                  <c:v>1996</c:v>
                </c:pt>
                <c:pt idx="331">
                  <c:v>1996</c:v>
                </c:pt>
                <c:pt idx="332">
                  <c:v>1996</c:v>
                </c:pt>
                <c:pt idx="333">
                  <c:v>1996</c:v>
                </c:pt>
                <c:pt idx="334">
                  <c:v>1996</c:v>
                </c:pt>
                <c:pt idx="335">
                  <c:v>1996</c:v>
                </c:pt>
                <c:pt idx="336">
                  <c:v>1798</c:v>
                </c:pt>
                <c:pt idx="337">
                  <c:v>1798</c:v>
                </c:pt>
                <c:pt idx="338">
                  <c:v>1798</c:v>
                </c:pt>
                <c:pt idx="339">
                  <c:v>1798</c:v>
                </c:pt>
                <c:pt idx="340">
                  <c:v>1798</c:v>
                </c:pt>
                <c:pt idx="341">
                  <c:v>1798</c:v>
                </c:pt>
                <c:pt idx="342">
                  <c:v>1798</c:v>
                </c:pt>
                <c:pt idx="343">
                  <c:v>1798</c:v>
                </c:pt>
                <c:pt idx="344">
                  <c:v>1798</c:v>
                </c:pt>
                <c:pt idx="345">
                  <c:v>1798</c:v>
                </c:pt>
                <c:pt idx="346">
                  <c:v>1798</c:v>
                </c:pt>
                <c:pt idx="347">
                  <c:v>1798</c:v>
                </c:pt>
                <c:pt idx="348">
                  <c:v>1996</c:v>
                </c:pt>
                <c:pt idx="349">
                  <c:v>1996</c:v>
                </c:pt>
                <c:pt idx="350">
                  <c:v>1996</c:v>
                </c:pt>
                <c:pt idx="351">
                  <c:v>1996</c:v>
                </c:pt>
                <c:pt idx="352">
                  <c:v>1996</c:v>
                </c:pt>
                <c:pt idx="353">
                  <c:v>1996</c:v>
                </c:pt>
                <c:pt idx="354">
                  <c:v>1996</c:v>
                </c:pt>
                <c:pt idx="355">
                  <c:v>1996</c:v>
                </c:pt>
                <c:pt idx="356">
                  <c:v>1996</c:v>
                </c:pt>
                <c:pt idx="357">
                  <c:v>1996</c:v>
                </c:pt>
                <c:pt idx="358">
                  <c:v>1996</c:v>
                </c:pt>
                <c:pt idx="359">
                  <c:v>1996</c:v>
                </c:pt>
                <c:pt idx="360">
                  <c:v>1998</c:v>
                </c:pt>
                <c:pt idx="361">
                  <c:v>1996</c:v>
                </c:pt>
                <c:pt idx="362">
                  <c:v>1996</c:v>
                </c:pt>
                <c:pt idx="363">
                  <c:v>1996</c:v>
                </c:pt>
                <c:pt idx="364">
                  <c:v>1998</c:v>
                </c:pt>
                <c:pt idx="365">
                  <c:v>1998</c:v>
                </c:pt>
                <c:pt idx="366">
                  <c:v>1996</c:v>
                </c:pt>
                <c:pt idx="367">
                  <c:v>1996</c:v>
                </c:pt>
                <c:pt idx="368">
                  <c:v>1996</c:v>
                </c:pt>
                <c:pt idx="369">
                  <c:v>1996</c:v>
                </c:pt>
                <c:pt idx="370">
                  <c:v>1996</c:v>
                </c:pt>
                <c:pt idx="371">
                  <c:v>1996</c:v>
                </c:pt>
                <c:pt idx="372">
                  <c:v>1996</c:v>
                </c:pt>
                <c:pt idx="373">
                  <c:v>1996</c:v>
                </c:pt>
                <c:pt idx="374">
                  <c:v>1996</c:v>
                </c:pt>
                <c:pt idx="375">
                  <c:v>1996</c:v>
                </c:pt>
                <c:pt idx="376">
                  <c:v>1996</c:v>
                </c:pt>
                <c:pt idx="377">
                  <c:v>1996</c:v>
                </c:pt>
                <c:pt idx="378">
                  <c:v>1996</c:v>
                </c:pt>
                <c:pt idx="379">
                  <c:v>1996</c:v>
                </c:pt>
                <c:pt idx="380">
                  <c:v>1996</c:v>
                </c:pt>
                <c:pt idx="381">
                  <c:v>1996</c:v>
                </c:pt>
                <c:pt idx="382">
                  <c:v>1996</c:v>
                </c:pt>
                <c:pt idx="383">
                  <c:v>1996</c:v>
                </c:pt>
                <c:pt idx="384">
                  <c:v>1996</c:v>
                </c:pt>
                <c:pt idx="385">
                  <c:v>1996</c:v>
                </c:pt>
                <c:pt idx="386">
                  <c:v>1996</c:v>
                </c:pt>
                <c:pt idx="387">
                  <c:v>1996</c:v>
                </c:pt>
                <c:pt idx="388">
                  <c:v>1898</c:v>
                </c:pt>
                <c:pt idx="389">
                  <c:v>1898</c:v>
                </c:pt>
                <c:pt idx="390">
                  <c:v>1898</c:v>
                </c:pt>
                <c:pt idx="391">
                  <c:v>1898</c:v>
                </c:pt>
                <c:pt idx="392">
                  <c:v>1898</c:v>
                </c:pt>
                <c:pt idx="393">
                  <c:v>1898</c:v>
                </c:pt>
                <c:pt idx="394">
                  <c:v>1898</c:v>
                </c:pt>
                <c:pt idx="395">
                  <c:v>1896</c:v>
                </c:pt>
                <c:pt idx="396">
                  <c:v>1998</c:v>
                </c:pt>
                <c:pt idx="397">
                  <c:v>1996</c:v>
                </c:pt>
                <c:pt idx="398">
                  <c:v>1162</c:v>
                </c:pt>
                <c:pt idx="399">
                  <c:v>1154</c:v>
                </c:pt>
                <c:pt idx="400">
                  <c:v>1498</c:v>
                </c:pt>
                <c:pt idx="401">
                  <c:v>1496</c:v>
                </c:pt>
                <c:pt idx="402">
                  <c:v>1996</c:v>
                </c:pt>
                <c:pt idx="403">
                  <c:v>1996</c:v>
                </c:pt>
                <c:pt idx="404">
                  <c:v>1996</c:v>
                </c:pt>
                <c:pt idx="405">
                  <c:v>1996</c:v>
                </c:pt>
                <c:pt idx="406">
                  <c:v>1996</c:v>
                </c:pt>
                <c:pt idx="407">
                  <c:v>1998</c:v>
                </c:pt>
                <c:pt idx="408">
                  <c:v>1996</c:v>
                </c:pt>
                <c:pt idx="409">
                  <c:v>1998</c:v>
                </c:pt>
                <c:pt idx="410">
                  <c:v>1996</c:v>
                </c:pt>
                <c:pt idx="411">
                  <c:v>1996</c:v>
                </c:pt>
                <c:pt idx="412">
                  <c:v>1996</c:v>
                </c:pt>
                <c:pt idx="413">
                  <c:v>1996</c:v>
                </c:pt>
                <c:pt idx="414">
                  <c:v>1996</c:v>
                </c:pt>
                <c:pt idx="415">
                  <c:v>1996</c:v>
                </c:pt>
                <c:pt idx="416">
                  <c:v>1996</c:v>
                </c:pt>
                <c:pt idx="417">
                  <c:v>1996</c:v>
                </c:pt>
                <c:pt idx="418">
                  <c:v>1996</c:v>
                </c:pt>
                <c:pt idx="419">
                  <c:v>1996</c:v>
                </c:pt>
                <c:pt idx="420">
                  <c:v>1996</c:v>
                </c:pt>
                <c:pt idx="421">
                  <c:v>1996</c:v>
                </c:pt>
                <c:pt idx="422">
                  <c:v>1996</c:v>
                </c:pt>
                <c:pt idx="423">
                  <c:v>1996</c:v>
                </c:pt>
                <c:pt idx="424">
                  <c:v>1996</c:v>
                </c:pt>
                <c:pt idx="425">
                  <c:v>1996</c:v>
                </c:pt>
                <c:pt idx="426">
                  <c:v>1996</c:v>
                </c:pt>
                <c:pt idx="427">
                  <c:v>1996</c:v>
                </c:pt>
                <c:pt idx="428">
                  <c:v>1996</c:v>
                </c:pt>
                <c:pt idx="429">
                  <c:v>1996</c:v>
                </c:pt>
                <c:pt idx="430">
                  <c:v>1996</c:v>
                </c:pt>
                <c:pt idx="431">
                  <c:v>1996</c:v>
                </c:pt>
                <c:pt idx="432">
                  <c:v>1996</c:v>
                </c:pt>
                <c:pt idx="433">
                  <c:v>1996</c:v>
                </c:pt>
                <c:pt idx="434">
                  <c:v>1996</c:v>
                </c:pt>
                <c:pt idx="435">
                  <c:v>1996</c:v>
                </c:pt>
                <c:pt idx="436">
                  <c:v>1996</c:v>
                </c:pt>
                <c:pt idx="437">
                  <c:v>1996</c:v>
                </c:pt>
                <c:pt idx="438">
                  <c:v>1996</c:v>
                </c:pt>
                <c:pt idx="439">
                  <c:v>1996</c:v>
                </c:pt>
                <c:pt idx="440">
                  <c:v>1996</c:v>
                </c:pt>
                <c:pt idx="441">
                  <c:v>1996</c:v>
                </c:pt>
                <c:pt idx="442">
                  <c:v>1996</c:v>
                </c:pt>
                <c:pt idx="443">
                  <c:v>1996</c:v>
                </c:pt>
                <c:pt idx="444">
                  <c:v>1996</c:v>
                </c:pt>
                <c:pt idx="445">
                  <c:v>1996</c:v>
                </c:pt>
                <c:pt idx="446">
                  <c:v>1996</c:v>
                </c:pt>
                <c:pt idx="447">
                  <c:v>1996</c:v>
                </c:pt>
                <c:pt idx="448">
                  <c:v>1996</c:v>
                </c:pt>
                <c:pt idx="449">
                  <c:v>1996</c:v>
                </c:pt>
                <c:pt idx="450">
                  <c:v>1996</c:v>
                </c:pt>
                <c:pt idx="451">
                  <c:v>1996</c:v>
                </c:pt>
                <c:pt idx="452">
                  <c:v>1996</c:v>
                </c:pt>
                <c:pt idx="453">
                  <c:v>1996</c:v>
                </c:pt>
                <c:pt idx="454">
                  <c:v>1996</c:v>
                </c:pt>
                <c:pt idx="455">
                  <c:v>1996</c:v>
                </c:pt>
                <c:pt idx="456">
                  <c:v>1996</c:v>
                </c:pt>
                <c:pt idx="457">
                  <c:v>1996</c:v>
                </c:pt>
                <c:pt idx="458">
                  <c:v>1996</c:v>
                </c:pt>
                <c:pt idx="459">
                  <c:v>1996</c:v>
                </c:pt>
                <c:pt idx="460">
                  <c:v>1996</c:v>
                </c:pt>
                <c:pt idx="461">
                  <c:v>1996</c:v>
                </c:pt>
                <c:pt idx="462">
                  <c:v>1996</c:v>
                </c:pt>
                <c:pt idx="463">
                  <c:v>1996</c:v>
                </c:pt>
                <c:pt idx="464">
                  <c:v>1996</c:v>
                </c:pt>
                <c:pt idx="465">
                  <c:v>1996</c:v>
                </c:pt>
                <c:pt idx="466">
                  <c:v>1996</c:v>
                </c:pt>
                <c:pt idx="467">
                  <c:v>1996</c:v>
                </c:pt>
                <c:pt idx="468">
                  <c:v>1996</c:v>
                </c:pt>
                <c:pt idx="469">
                  <c:v>1996</c:v>
                </c:pt>
                <c:pt idx="470">
                  <c:v>1996</c:v>
                </c:pt>
                <c:pt idx="471">
                  <c:v>1996</c:v>
                </c:pt>
                <c:pt idx="472">
                  <c:v>1996</c:v>
                </c:pt>
                <c:pt idx="473">
                  <c:v>1996</c:v>
                </c:pt>
                <c:pt idx="474">
                  <c:v>1996</c:v>
                </c:pt>
                <c:pt idx="475">
                  <c:v>1996</c:v>
                </c:pt>
                <c:pt idx="476">
                  <c:v>1996</c:v>
                </c:pt>
                <c:pt idx="477">
                  <c:v>1996</c:v>
                </c:pt>
                <c:pt idx="478">
                  <c:v>1996</c:v>
                </c:pt>
                <c:pt idx="479">
                  <c:v>1998</c:v>
                </c:pt>
                <c:pt idx="480">
                  <c:v>1998</c:v>
                </c:pt>
                <c:pt idx="481">
                  <c:v>1998</c:v>
                </c:pt>
                <c:pt idx="482">
                  <c:v>1996</c:v>
                </c:pt>
                <c:pt idx="483">
                  <c:v>1996</c:v>
                </c:pt>
                <c:pt idx="484">
                  <c:v>1998</c:v>
                </c:pt>
                <c:pt idx="485">
                  <c:v>1998</c:v>
                </c:pt>
                <c:pt idx="486">
                  <c:v>1998</c:v>
                </c:pt>
                <c:pt idx="487">
                  <c:v>1998</c:v>
                </c:pt>
                <c:pt idx="488">
                  <c:v>1998</c:v>
                </c:pt>
                <c:pt idx="489">
                  <c:v>1998</c:v>
                </c:pt>
                <c:pt idx="490">
                  <c:v>1998</c:v>
                </c:pt>
                <c:pt idx="491">
                  <c:v>1998</c:v>
                </c:pt>
                <c:pt idx="492">
                  <c:v>1996</c:v>
                </c:pt>
                <c:pt idx="493">
                  <c:v>1996</c:v>
                </c:pt>
                <c:pt idx="494">
                  <c:v>1996</c:v>
                </c:pt>
                <c:pt idx="495">
                  <c:v>1996</c:v>
                </c:pt>
                <c:pt idx="496">
                  <c:v>1996</c:v>
                </c:pt>
                <c:pt idx="497">
                  <c:v>1996</c:v>
                </c:pt>
                <c:pt idx="498">
                  <c:v>1996</c:v>
                </c:pt>
                <c:pt idx="499">
                  <c:v>1996</c:v>
                </c:pt>
                <c:pt idx="500">
                  <c:v>1996</c:v>
                </c:pt>
                <c:pt idx="501">
                  <c:v>1996</c:v>
                </c:pt>
                <c:pt idx="502">
                  <c:v>1948</c:v>
                </c:pt>
                <c:pt idx="503">
                  <c:v>1948</c:v>
                </c:pt>
                <c:pt idx="504">
                  <c:v>1948</c:v>
                </c:pt>
                <c:pt idx="505">
                  <c:v>1946</c:v>
                </c:pt>
                <c:pt idx="506">
                  <c:v>1996</c:v>
                </c:pt>
                <c:pt idx="507">
                  <c:v>1996</c:v>
                </c:pt>
                <c:pt idx="508">
                  <c:v>1996</c:v>
                </c:pt>
                <c:pt idx="509">
                  <c:v>1996</c:v>
                </c:pt>
                <c:pt idx="510">
                  <c:v>1996</c:v>
                </c:pt>
                <c:pt idx="511">
                  <c:v>1996</c:v>
                </c:pt>
                <c:pt idx="512">
                  <c:v>1996</c:v>
                </c:pt>
                <c:pt idx="513">
                  <c:v>1996</c:v>
                </c:pt>
                <c:pt idx="514">
                  <c:v>1996</c:v>
                </c:pt>
                <c:pt idx="515">
                  <c:v>1996</c:v>
                </c:pt>
                <c:pt idx="516">
                  <c:v>1996</c:v>
                </c:pt>
                <c:pt idx="517">
                  <c:v>1996</c:v>
                </c:pt>
                <c:pt idx="518">
                  <c:v>1996</c:v>
                </c:pt>
                <c:pt idx="519">
                  <c:v>1996</c:v>
                </c:pt>
                <c:pt idx="520">
                  <c:v>1996</c:v>
                </c:pt>
                <c:pt idx="521">
                  <c:v>1996</c:v>
                </c:pt>
                <c:pt idx="522">
                  <c:v>1996</c:v>
                </c:pt>
                <c:pt idx="523">
                  <c:v>1996</c:v>
                </c:pt>
                <c:pt idx="524">
                  <c:v>1996</c:v>
                </c:pt>
                <c:pt idx="525">
                  <c:v>1996</c:v>
                </c:pt>
                <c:pt idx="526">
                  <c:v>1996</c:v>
                </c:pt>
                <c:pt idx="527">
                  <c:v>1996</c:v>
                </c:pt>
                <c:pt idx="528">
                  <c:v>1996</c:v>
                </c:pt>
                <c:pt idx="529">
                  <c:v>1996</c:v>
                </c:pt>
                <c:pt idx="530">
                  <c:v>1996</c:v>
                </c:pt>
                <c:pt idx="531">
                  <c:v>1996</c:v>
                </c:pt>
                <c:pt idx="532">
                  <c:v>1996</c:v>
                </c:pt>
                <c:pt idx="533">
                  <c:v>1996</c:v>
                </c:pt>
                <c:pt idx="534">
                  <c:v>1996</c:v>
                </c:pt>
                <c:pt idx="535">
                  <c:v>1996</c:v>
                </c:pt>
                <c:pt idx="536">
                  <c:v>1996</c:v>
                </c:pt>
                <c:pt idx="537">
                  <c:v>1996</c:v>
                </c:pt>
                <c:pt idx="538">
                  <c:v>1976</c:v>
                </c:pt>
                <c:pt idx="539">
                  <c:v>1976</c:v>
                </c:pt>
                <c:pt idx="540">
                  <c:v>1926</c:v>
                </c:pt>
                <c:pt idx="541">
                  <c:v>1924</c:v>
                </c:pt>
                <c:pt idx="542">
                  <c:v>1996</c:v>
                </c:pt>
                <c:pt idx="543">
                  <c:v>1996</c:v>
                </c:pt>
                <c:pt idx="544">
                  <c:v>1996</c:v>
                </c:pt>
                <c:pt idx="545">
                  <c:v>1996</c:v>
                </c:pt>
                <c:pt idx="546">
                  <c:v>1996</c:v>
                </c:pt>
                <c:pt idx="547">
                  <c:v>1996</c:v>
                </c:pt>
                <c:pt idx="548">
                  <c:v>1996</c:v>
                </c:pt>
                <c:pt idx="549">
                  <c:v>1996</c:v>
                </c:pt>
                <c:pt idx="550">
                  <c:v>1996</c:v>
                </c:pt>
                <c:pt idx="551">
                  <c:v>1996</c:v>
                </c:pt>
                <c:pt idx="552">
                  <c:v>1996</c:v>
                </c:pt>
                <c:pt idx="553">
                  <c:v>1996</c:v>
                </c:pt>
                <c:pt idx="554">
                  <c:v>1996</c:v>
                </c:pt>
                <c:pt idx="555">
                  <c:v>1996</c:v>
                </c:pt>
                <c:pt idx="556">
                  <c:v>1996</c:v>
                </c:pt>
                <c:pt idx="557">
                  <c:v>1996</c:v>
                </c:pt>
                <c:pt idx="558">
                  <c:v>1996</c:v>
                </c:pt>
                <c:pt idx="559">
                  <c:v>1996</c:v>
                </c:pt>
                <c:pt idx="560">
                  <c:v>1996</c:v>
                </c:pt>
                <c:pt idx="561">
                  <c:v>1996</c:v>
                </c:pt>
                <c:pt idx="562">
                  <c:v>1996</c:v>
                </c:pt>
                <c:pt idx="563">
                  <c:v>1996</c:v>
                </c:pt>
                <c:pt idx="564">
                  <c:v>1996</c:v>
                </c:pt>
                <c:pt idx="565">
                  <c:v>1996</c:v>
                </c:pt>
                <c:pt idx="566">
                  <c:v>1996</c:v>
                </c:pt>
                <c:pt idx="567">
                  <c:v>1996</c:v>
                </c:pt>
                <c:pt idx="568">
                  <c:v>1996</c:v>
                </c:pt>
                <c:pt idx="569">
                  <c:v>1996</c:v>
                </c:pt>
                <c:pt idx="570">
                  <c:v>1996</c:v>
                </c:pt>
                <c:pt idx="571">
                  <c:v>1996</c:v>
                </c:pt>
                <c:pt idx="572">
                  <c:v>1996</c:v>
                </c:pt>
                <c:pt idx="573">
                  <c:v>1996</c:v>
                </c:pt>
                <c:pt idx="574">
                  <c:v>1898</c:v>
                </c:pt>
                <c:pt idx="575">
                  <c:v>1896</c:v>
                </c:pt>
                <c:pt idx="576">
                  <c:v>1896</c:v>
                </c:pt>
                <c:pt idx="577">
                  <c:v>1896</c:v>
                </c:pt>
                <c:pt idx="578">
                  <c:v>1896</c:v>
                </c:pt>
                <c:pt idx="579">
                  <c:v>1896</c:v>
                </c:pt>
                <c:pt idx="580">
                  <c:v>1800</c:v>
                </c:pt>
                <c:pt idx="581">
                  <c:v>1798</c:v>
                </c:pt>
                <c:pt idx="582">
                  <c:v>1798</c:v>
                </c:pt>
                <c:pt idx="583">
                  <c:v>1798</c:v>
                </c:pt>
                <c:pt idx="584">
                  <c:v>1798</c:v>
                </c:pt>
                <c:pt idx="585">
                  <c:v>1798</c:v>
                </c:pt>
                <c:pt idx="586">
                  <c:v>1798</c:v>
                </c:pt>
                <c:pt idx="587">
                  <c:v>1798</c:v>
                </c:pt>
                <c:pt idx="588">
                  <c:v>1798</c:v>
                </c:pt>
                <c:pt idx="589">
                  <c:v>1796</c:v>
                </c:pt>
                <c:pt idx="590">
                  <c:v>1996</c:v>
                </c:pt>
                <c:pt idx="591">
                  <c:v>1996</c:v>
                </c:pt>
                <c:pt idx="592">
                  <c:v>1996</c:v>
                </c:pt>
                <c:pt idx="593">
                  <c:v>1996</c:v>
                </c:pt>
                <c:pt idx="594">
                  <c:v>1996</c:v>
                </c:pt>
                <c:pt idx="595">
                  <c:v>1996</c:v>
                </c:pt>
                <c:pt idx="596">
                  <c:v>1996</c:v>
                </c:pt>
                <c:pt idx="597">
                  <c:v>1996</c:v>
                </c:pt>
                <c:pt idx="598">
                  <c:v>1996</c:v>
                </c:pt>
                <c:pt idx="599">
                  <c:v>1996</c:v>
                </c:pt>
                <c:pt idx="600">
                  <c:v>1996</c:v>
                </c:pt>
                <c:pt idx="601">
                  <c:v>1996</c:v>
                </c:pt>
                <c:pt idx="602">
                  <c:v>1996</c:v>
                </c:pt>
                <c:pt idx="603">
                  <c:v>1996</c:v>
                </c:pt>
                <c:pt idx="604">
                  <c:v>1996</c:v>
                </c:pt>
                <c:pt idx="605">
                  <c:v>1996</c:v>
                </c:pt>
                <c:pt idx="606">
                  <c:v>1996</c:v>
                </c:pt>
                <c:pt idx="607">
                  <c:v>1996</c:v>
                </c:pt>
                <c:pt idx="608">
                  <c:v>1996</c:v>
                </c:pt>
                <c:pt idx="609">
                  <c:v>1996</c:v>
                </c:pt>
                <c:pt idx="610">
                  <c:v>1996</c:v>
                </c:pt>
                <c:pt idx="611">
                  <c:v>1996</c:v>
                </c:pt>
                <c:pt idx="612">
                  <c:v>1996</c:v>
                </c:pt>
                <c:pt idx="613">
                  <c:v>1996</c:v>
                </c:pt>
                <c:pt idx="614">
                  <c:v>1996</c:v>
                </c:pt>
                <c:pt idx="615">
                  <c:v>1996</c:v>
                </c:pt>
                <c:pt idx="616">
                  <c:v>1996</c:v>
                </c:pt>
                <c:pt idx="617">
                  <c:v>1996</c:v>
                </c:pt>
                <c:pt idx="618">
                  <c:v>1996</c:v>
                </c:pt>
                <c:pt idx="619">
                  <c:v>1996</c:v>
                </c:pt>
                <c:pt idx="620">
                  <c:v>1996</c:v>
                </c:pt>
                <c:pt idx="621">
                  <c:v>1996</c:v>
                </c:pt>
                <c:pt idx="622">
                  <c:v>1996</c:v>
                </c:pt>
                <c:pt idx="623">
                  <c:v>1996</c:v>
                </c:pt>
                <c:pt idx="624">
                  <c:v>1898</c:v>
                </c:pt>
                <c:pt idx="625">
                  <c:v>1896</c:v>
                </c:pt>
                <c:pt idx="626">
                  <c:v>1896</c:v>
                </c:pt>
                <c:pt idx="627">
                  <c:v>1896</c:v>
                </c:pt>
                <c:pt idx="628">
                  <c:v>1896</c:v>
                </c:pt>
                <c:pt idx="629">
                  <c:v>1898</c:v>
                </c:pt>
                <c:pt idx="630">
                  <c:v>1896</c:v>
                </c:pt>
                <c:pt idx="631">
                  <c:v>1896</c:v>
                </c:pt>
                <c:pt idx="632">
                  <c:v>1896</c:v>
                </c:pt>
                <c:pt idx="633">
                  <c:v>1896</c:v>
                </c:pt>
                <c:pt idx="634">
                  <c:v>1996</c:v>
                </c:pt>
                <c:pt idx="635">
                  <c:v>1996</c:v>
                </c:pt>
                <c:pt idx="636">
                  <c:v>1996</c:v>
                </c:pt>
                <c:pt idx="637">
                  <c:v>1996</c:v>
                </c:pt>
                <c:pt idx="638">
                  <c:v>1996</c:v>
                </c:pt>
                <c:pt idx="639">
                  <c:v>1996</c:v>
                </c:pt>
                <c:pt idx="640">
                  <c:v>1996</c:v>
                </c:pt>
                <c:pt idx="641">
                  <c:v>1996</c:v>
                </c:pt>
                <c:pt idx="642">
                  <c:v>1996</c:v>
                </c:pt>
                <c:pt idx="643">
                  <c:v>1996</c:v>
                </c:pt>
                <c:pt idx="644">
                  <c:v>1996</c:v>
                </c:pt>
                <c:pt idx="645">
                  <c:v>1996</c:v>
                </c:pt>
                <c:pt idx="646">
                  <c:v>1996</c:v>
                </c:pt>
                <c:pt idx="647">
                  <c:v>1996</c:v>
                </c:pt>
                <c:pt idx="648">
                  <c:v>1996</c:v>
                </c:pt>
                <c:pt idx="649">
                  <c:v>1996</c:v>
                </c:pt>
                <c:pt idx="650">
                  <c:v>1996</c:v>
                </c:pt>
                <c:pt idx="651">
                  <c:v>1996</c:v>
                </c:pt>
                <c:pt idx="652">
                  <c:v>1996</c:v>
                </c:pt>
                <c:pt idx="653">
                  <c:v>1996</c:v>
                </c:pt>
                <c:pt idx="654">
                  <c:v>1996</c:v>
                </c:pt>
                <c:pt idx="655">
                  <c:v>1996</c:v>
                </c:pt>
                <c:pt idx="656">
                  <c:v>1996</c:v>
                </c:pt>
                <c:pt idx="657">
                  <c:v>1996</c:v>
                </c:pt>
                <c:pt idx="658">
                  <c:v>1996</c:v>
                </c:pt>
                <c:pt idx="659">
                  <c:v>1996</c:v>
                </c:pt>
                <c:pt idx="660">
                  <c:v>1996</c:v>
                </c:pt>
                <c:pt idx="661">
                  <c:v>1998</c:v>
                </c:pt>
                <c:pt idx="662">
                  <c:v>1996</c:v>
                </c:pt>
                <c:pt idx="663">
                  <c:v>1996</c:v>
                </c:pt>
                <c:pt idx="664">
                  <c:v>1996</c:v>
                </c:pt>
                <c:pt idx="665">
                  <c:v>1996</c:v>
                </c:pt>
                <c:pt idx="666">
                  <c:v>1996</c:v>
                </c:pt>
                <c:pt idx="667">
                  <c:v>1996</c:v>
                </c:pt>
                <c:pt idx="668">
                  <c:v>1898</c:v>
                </c:pt>
                <c:pt idx="669">
                  <c:v>1896</c:v>
                </c:pt>
                <c:pt idx="670">
                  <c:v>1704</c:v>
                </c:pt>
                <c:pt idx="671">
                  <c:v>1700</c:v>
                </c:pt>
                <c:pt idx="672">
                  <c:v>1602</c:v>
                </c:pt>
                <c:pt idx="673">
                  <c:v>1600</c:v>
                </c:pt>
                <c:pt idx="674">
                  <c:v>1602</c:v>
                </c:pt>
                <c:pt idx="675">
                  <c:v>1602</c:v>
                </c:pt>
                <c:pt idx="676">
                  <c:v>1602</c:v>
                </c:pt>
                <c:pt idx="677">
                  <c:v>1602</c:v>
                </c:pt>
                <c:pt idx="678">
                  <c:v>1600</c:v>
                </c:pt>
                <c:pt idx="679">
                  <c:v>1602</c:v>
                </c:pt>
                <c:pt idx="680">
                  <c:v>1602</c:v>
                </c:pt>
                <c:pt idx="681">
                  <c:v>1600</c:v>
                </c:pt>
                <c:pt idx="682">
                  <c:v>1600</c:v>
                </c:pt>
                <c:pt idx="683">
                  <c:v>1594</c:v>
                </c:pt>
                <c:pt idx="684">
                  <c:v>1996</c:v>
                </c:pt>
                <c:pt idx="685">
                  <c:v>1996</c:v>
                </c:pt>
                <c:pt idx="686">
                  <c:v>1994</c:v>
                </c:pt>
                <c:pt idx="687">
                  <c:v>1992</c:v>
                </c:pt>
                <c:pt idx="688">
                  <c:v>1996</c:v>
                </c:pt>
                <c:pt idx="689">
                  <c:v>1996</c:v>
                </c:pt>
                <c:pt idx="690">
                  <c:v>1996</c:v>
                </c:pt>
                <c:pt idx="691">
                  <c:v>1996</c:v>
                </c:pt>
                <c:pt idx="692">
                  <c:v>1996</c:v>
                </c:pt>
                <c:pt idx="693">
                  <c:v>1996</c:v>
                </c:pt>
                <c:pt idx="694">
                  <c:v>1996</c:v>
                </c:pt>
                <c:pt idx="695">
                  <c:v>1996</c:v>
                </c:pt>
                <c:pt idx="696">
                  <c:v>1996</c:v>
                </c:pt>
                <c:pt idx="697">
                  <c:v>1996</c:v>
                </c:pt>
                <c:pt idx="698">
                  <c:v>1996</c:v>
                </c:pt>
                <c:pt idx="699">
                  <c:v>1996</c:v>
                </c:pt>
                <c:pt idx="700">
                  <c:v>1996</c:v>
                </c:pt>
                <c:pt idx="701">
                  <c:v>1996</c:v>
                </c:pt>
                <c:pt idx="702">
                  <c:v>1996</c:v>
                </c:pt>
                <c:pt idx="703">
                  <c:v>1996</c:v>
                </c:pt>
                <c:pt idx="704">
                  <c:v>1996</c:v>
                </c:pt>
                <c:pt idx="705">
                  <c:v>1996</c:v>
                </c:pt>
                <c:pt idx="706">
                  <c:v>1996</c:v>
                </c:pt>
                <c:pt idx="707">
                  <c:v>1996</c:v>
                </c:pt>
                <c:pt idx="708">
                  <c:v>1996</c:v>
                </c:pt>
                <c:pt idx="709">
                  <c:v>1996</c:v>
                </c:pt>
                <c:pt idx="710">
                  <c:v>1996</c:v>
                </c:pt>
                <c:pt idx="711">
                  <c:v>1996</c:v>
                </c:pt>
                <c:pt idx="712">
                  <c:v>1996</c:v>
                </c:pt>
                <c:pt idx="713">
                  <c:v>1996</c:v>
                </c:pt>
                <c:pt idx="714">
                  <c:v>1996</c:v>
                </c:pt>
                <c:pt idx="715">
                  <c:v>1996</c:v>
                </c:pt>
                <c:pt idx="716">
                  <c:v>1996</c:v>
                </c:pt>
                <c:pt idx="717">
                  <c:v>1996</c:v>
                </c:pt>
                <c:pt idx="718">
                  <c:v>1608</c:v>
                </c:pt>
                <c:pt idx="719">
                  <c:v>1600</c:v>
                </c:pt>
                <c:pt idx="720">
                  <c:v>1602</c:v>
                </c:pt>
                <c:pt idx="721">
                  <c:v>1602</c:v>
                </c:pt>
                <c:pt idx="722">
                  <c:v>1602</c:v>
                </c:pt>
                <c:pt idx="723">
                  <c:v>1602</c:v>
                </c:pt>
                <c:pt idx="724">
                  <c:v>1602</c:v>
                </c:pt>
                <c:pt idx="725">
                  <c:v>1602</c:v>
                </c:pt>
                <c:pt idx="726">
                  <c:v>1602</c:v>
                </c:pt>
                <c:pt idx="727">
                  <c:v>1602</c:v>
                </c:pt>
                <c:pt idx="728">
                  <c:v>1602</c:v>
                </c:pt>
                <c:pt idx="729">
                  <c:v>1602</c:v>
                </c:pt>
                <c:pt idx="730">
                  <c:v>1602</c:v>
                </c:pt>
                <c:pt idx="731">
                  <c:v>1600</c:v>
                </c:pt>
                <c:pt idx="732">
                  <c:v>1700</c:v>
                </c:pt>
                <c:pt idx="733">
                  <c:v>1696</c:v>
                </c:pt>
                <c:pt idx="734">
                  <c:v>1996</c:v>
                </c:pt>
                <c:pt idx="735">
                  <c:v>1996</c:v>
                </c:pt>
                <c:pt idx="736">
                  <c:v>1996</c:v>
                </c:pt>
                <c:pt idx="737">
                  <c:v>1996</c:v>
                </c:pt>
                <c:pt idx="738">
                  <c:v>1996</c:v>
                </c:pt>
                <c:pt idx="739">
                  <c:v>1996</c:v>
                </c:pt>
                <c:pt idx="740">
                  <c:v>1996</c:v>
                </c:pt>
                <c:pt idx="741">
                  <c:v>1996</c:v>
                </c:pt>
                <c:pt idx="742">
                  <c:v>1996</c:v>
                </c:pt>
                <c:pt idx="743">
                  <c:v>1996</c:v>
                </c:pt>
                <c:pt idx="744">
                  <c:v>1996</c:v>
                </c:pt>
                <c:pt idx="745">
                  <c:v>1996</c:v>
                </c:pt>
                <c:pt idx="746">
                  <c:v>1996</c:v>
                </c:pt>
                <c:pt idx="747">
                  <c:v>1996</c:v>
                </c:pt>
                <c:pt idx="748">
                  <c:v>1996</c:v>
                </c:pt>
                <c:pt idx="749">
                  <c:v>1996</c:v>
                </c:pt>
                <c:pt idx="750">
                  <c:v>1998</c:v>
                </c:pt>
                <c:pt idx="751">
                  <c:v>1998</c:v>
                </c:pt>
                <c:pt idx="752">
                  <c:v>1996</c:v>
                </c:pt>
                <c:pt idx="753">
                  <c:v>1996</c:v>
                </c:pt>
                <c:pt idx="754">
                  <c:v>1996</c:v>
                </c:pt>
                <c:pt idx="755">
                  <c:v>1996</c:v>
                </c:pt>
                <c:pt idx="756">
                  <c:v>1998</c:v>
                </c:pt>
                <c:pt idx="757">
                  <c:v>1996</c:v>
                </c:pt>
                <c:pt idx="758">
                  <c:v>1996</c:v>
                </c:pt>
                <c:pt idx="759">
                  <c:v>1996</c:v>
                </c:pt>
                <c:pt idx="760">
                  <c:v>1996</c:v>
                </c:pt>
                <c:pt idx="761">
                  <c:v>1996</c:v>
                </c:pt>
                <c:pt idx="762">
                  <c:v>1996</c:v>
                </c:pt>
                <c:pt idx="763">
                  <c:v>1996</c:v>
                </c:pt>
                <c:pt idx="764">
                  <c:v>1996</c:v>
                </c:pt>
                <c:pt idx="765">
                  <c:v>1996</c:v>
                </c:pt>
                <c:pt idx="766">
                  <c:v>1996</c:v>
                </c:pt>
                <c:pt idx="767">
                  <c:v>1996</c:v>
                </c:pt>
                <c:pt idx="768">
                  <c:v>1754</c:v>
                </c:pt>
                <c:pt idx="769">
                  <c:v>1748</c:v>
                </c:pt>
                <c:pt idx="770">
                  <c:v>1748</c:v>
                </c:pt>
                <c:pt idx="771">
                  <c:v>1748</c:v>
                </c:pt>
                <c:pt idx="772">
                  <c:v>1750</c:v>
                </c:pt>
                <c:pt idx="773">
                  <c:v>1750</c:v>
                </c:pt>
                <c:pt idx="774">
                  <c:v>1750</c:v>
                </c:pt>
                <c:pt idx="775">
                  <c:v>1750</c:v>
                </c:pt>
                <c:pt idx="776">
                  <c:v>1750</c:v>
                </c:pt>
                <c:pt idx="777">
                  <c:v>1746</c:v>
                </c:pt>
                <c:pt idx="778">
                  <c:v>1898</c:v>
                </c:pt>
                <c:pt idx="779">
                  <c:v>1896</c:v>
                </c:pt>
                <c:pt idx="780">
                  <c:v>1996</c:v>
                </c:pt>
                <c:pt idx="781">
                  <c:v>1996</c:v>
                </c:pt>
                <c:pt idx="782">
                  <c:v>1996</c:v>
                </c:pt>
                <c:pt idx="783">
                  <c:v>1996</c:v>
                </c:pt>
                <c:pt idx="784">
                  <c:v>1996</c:v>
                </c:pt>
                <c:pt idx="785">
                  <c:v>1996</c:v>
                </c:pt>
                <c:pt idx="786">
                  <c:v>1996</c:v>
                </c:pt>
                <c:pt idx="787">
                  <c:v>1996</c:v>
                </c:pt>
                <c:pt idx="788">
                  <c:v>1996</c:v>
                </c:pt>
                <c:pt idx="789">
                  <c:v>1996</c:v>
                </c:pt>
                <c:pt idx="790">
                  <c:v>1996</c:v>
                </c:pt>
                <c:pt idx="791">
                  <c:v>1996</c:v>
                </c:pt>
                <c:pt idx="792">
                  <c:v>1996</c:v>
                </c:pt>
                <c:pt idx="793">
                  <c:v>1996</c:v>
                </c:pt>
                <c:pt idx="794">
                  <c:v>1996</c:v>
                </c:pt>
                <c:pt idx="795">
                  <c:v>1996</c:v>
                </c:pt>
                <c:pt idx="796">
                  <c:v>1996</c:v>
                </c:pt>
                <c:pt idx="797">
                  <c:v>1996</c:v>
                </c:pt>
                <c:pt idx="798">
                  <c:v>1996</c:v>
                </c:pt>
                <c:pt idx="799">
                  <c:v>1996</c:v>
                </c:pt>
                <c:pt idx="800">
                  <c:v>1996</c:v>
                </c:pt>
                <c:pt idx="801">
                  <c:v>1996</c:v>
                </c:pt>
                <c:pt idx="802">
                  <c:v>1996</c:v>
                </c:pt>
                <c:pt idx="803">
                  <c:v>1996</c:v>
                </c:pt>
                <c:pt idx="804">
                  <c:v>1996</c:v>
                </c:pt>
                <c:pt idx="805">
                  <c:v>1996</c:v>
                </c:pt>
                <c:pt idx="806">
                  <c:v>1996</c:v>
                </c:pt>
                <c:pt idx="807">
                  <c:v>1996</c:v>
                </c:pt>
                <c:pt idx="808">
                  <c:v>1996</c:v>
                </c:pt>
                <c:pt idx="809">
                  <c:v>1996</c:v>
                </c:pt>
                <c:pt idx="810">
                  <c:v>1996</c:v>
                </c:pt>
                <c:pt idx="811">
                  <c:v>1996</c:v>
                </c:pt>
                <c:pt idx="812">
                  <c:v>1996</c:v>
                </c:pt>
                <c:pt idx="813">
                  <c:v>1996</c:v>
                </c:pt>
                <c:pt idx="814">
                  <c:v>1898</c:v>
                </c:pt>
                <c:pt idx="815">
                  <c:v>1896</c:v>
                </c:pt>
                <c:pt idx="816">
                  <c:v>1896</c:v>
                </c:pt>
                <c:pt idx="817">
                  <c:v>1896</c:v>
                </c:pt>
                <c:pt idx="818">
                  <c:v>1896</c:v>
                </c:pt>
                <c:pt idx="819">
                  <c:v>1896</c:v>
                </c:pt>
                <c:pt idx="820">
                  <c:v>1896</c:v>
                </c:pt>
                <c:pt idx="821">
                  <c:v>1896</c:v>
                </c:pt>
                <c:pt idx="822">
                  <c:v>1896</c:v>
                </c:pt>
                <c:pt idx="823">
                  <c:v>1898</c:v>
                </c:pt>
                <c:pt idx="824">
                  <c:v>1898</c:v>
                </c:pt>
                <c:pt idx="825">
                  <c:v>1896</c:v>
                </c:pt>
                <c:pt idx="826">
                  <c:v>1896</c:v>
                </c:pt>
                <c:pt idx="827">
                  <c:v>1896</c:v>
                </c:pt>
                <c:pt idx="828">
                  <c:v>1996</c:v>
                </c:pt>
                <c:pt idx="829">
                  <c:v>1996</c:v>
                </c:pt>
                <c:pt idx="830">
                  <c:v>1996</c:v>
                </c:pt>
                <c:pt idx="831">
                  <c:v>1996</c:v>
                </c:pt>
                <c:pt idx="832">
                  <c:v>1996</c:v>
                </c:pt>
                <c:pt idx="833">
                  <c:v>1996</c:v>
                </c:pt>
                <c:pt idx="834">
                  <c:v>1996</c:v>
                </c:pt>
                <c:pt idx="835">
                  <c:v>1996</c:v>
                </c:pt>
                <c:pt idx="836">
                  <c:v>1996</c:v>
                </c:pt>
                <c:pt idx="837">
                  <c:v>1996</c:v>
                </c:pt>
                <c:pt idx="838">
                  <c:v>1996</c:v>
                </c:pt>
                <c:pt idx="839">
                  <c:v>1996</c:v>
                </c:pt>
                <c:pt idx="840">
                  <c:v>1996</c:v>
                </c:pt>
                <c:pt idx="841">
                  <c:v>1996</c:v>
                </c:pt>
                <c:pt idx="842">
                  <c:v>1996</c:v>
                </c:pt>
                <c:pt idx="843">
                  <c:v>1996</c:v>
                </c:pt>
                <c:pt idx="844">
                  <c:v>1996</c:v>
                </c:pt>
                <c:pt idx="845">
                  <c:v>1996</c:v>
                </c:pt>
                <c:pt idx="846">
                  <c:v>1996</c:v>
                </c:pt>
                <c:pt idx="847">
                  <c:v>1996</c:v>
                </c:pt>
                <c:pt idx="848">
                  <c:v>1996</c:v>
                </c:pt>
                <c:pt idx="849">
                  <c:v>1996</c:v>
                </c:pt>
                <c:pt idx="850">
                  <c:v>1996</c:v>
                </c:pt>
                <c:pt idx="851">
                  <c:v>1996</c:v>
                </c:pt>
                <c:pt idx="852">
                  <c:v>1996</c:v>
                </c:pt>
                <c:pt idx="853">
                  <c:v>1996</c:v>
                </c:pt>
                <c:pt idx="854">
                  <c:v>1996</c:v>
                </c:pt>
                <c:pt idx="855">
                  <c:v>1996</c:v>
                </c:pt>
                <c:pt idx="856">
                  <c:v>1996</c:v>
                </c:pt>
                <c:pt idx="857">
                  <c:v>1996</c:v>
                </c:pt>
                <c:pt idx="858">
                  <c:v>1996</c:v>
                </c:pt>
                <c:pt idx="859">
                  <c:v>1996</c:v>
                </c:pt>
                <c:pt idx="860">
                  <c:v>1996</c:v>
                </c:pt>
                <c:pt idx="861">
                  <c:v>1996</c:v>
                </c:pt>
                <c:pt idx="862">
                  <c:v>1996</c:v>
                </c:pt>
                <c:pt idx="863">
                  <c:v>1994</c:v>
                </c:pt>
                <c:pt idx="864">
                  <c:v>1996</c:v>
                </c:pt>
                <c:pt idx="865">
                  <c:v>1996</c:v>
                </c:pt>
                <c:pt idx="866">
                  <c:v>1996</c:v>
                </c:pt>
                <c:pt idx="867">
                  <c:v>1996</c:v>
                </c:pt>
                <c:pt idx="868">
                  <c:v>1996</c:v>
                </c:pt>
                <c:pt idx="869">
                  <c:v>1996</c:v>
                </c:pt>
                <c:pt idx="870">
                  <c:v>1996</c:v>
                </c:pt>
                <c:pt idx="871">
                  <c:v>1996</c:v>
                </c:pt>
                <c:pt idx="872">
                  <c:v>1996</c:v>
                </c:pt>
                <c:pt idx="873">
                  <c:v>1996</c:v>
                </c:pt>
                <c:pt idx="874">
                  <c:v>1996</c:v>
                </c:pt>
                <c:pt idx="875">
                  <c:v>1996</c:v>
                </c:pt>
                <c:pt idx="876">
                  <c:v>1996</c:v>
                </c:pt>
                <c:pt idx="877">
                  <c:v>1996</c:v>
                </c:pt>
                <c:pt idx="878">
                  <c:v>1996</c:v>
                </c:pt>
                <c:pt idx="879">
                  <c:v>1996</c:v>
                </c:pt>
                <c:pt idx="880">
                  <c:v>1996</c:v>
                </c:pt>
                <c:pt idx="881">
                  <c:v>1996</c:v>
                </c:pt>
                <c:pt idx="882">
                  <c:v>1996</c:v>
                </c:pt>
                <c:pt idx="883">
                  <c:v>1996</c:v>
                </c:pt>
                <c:pt idx="884">
                  <c:v>1996</c:v>
                </c:pt>
                <c:pt idx="885">
                  <c:v>1996</c:v>
                </c:pt>
                <c:pt idx="886">
                  <c:v>1996</c:v>
                </c:pt>
                <c:pt idx="887">
                  <c:v>1996</c:v>
                </c:pt>
                <c:pt idx="888">
                  <c:v>1996</c:v>
                </c:pt>
                <c:pt idx="889">
                  <c:v>1996</c:v>
                </c:pt>
                <c:pt idx="890">
                  <c:v>1996</c:v>
                </c:pt>
                <c:pt idx="891">
                  <c:v>1996</c:v>
                </c:pt>
                <c:pt idx="892">
                  <c:v>1996</c:v>
                </c:pt>
                <c:pt idx="893">
                  <c:v>1996</c:v>
                </c:pt>
                <c:pt idx="894">
                  <c:v>1996</c:v>
                </c:pt>
                <c:pt idx="895">
                  <c:v>1996</c:v>
                </c:pt>
                <c:pt idx="896">
                  <c:v>1996</c:v>
                </c:pt>
                <c:pt idx="897">
                  <c:v>1996</c:v>
                </c:pt>
                <c:pt idx="898">
                  <c:v>1996</c:v>
                </c:pt>
                <c:pt idx="899">
                  <c:v>1996</c:v>
                </c:pt>
                <c:pt idx="900">
                  <c:v>1996</c:v>
                </c:pt>
                <c:pt idx="901">
                  <c:v>1996</c:v>
                </c:pt>
                <c:pt idx="902">
                  <c:v>1996</c:v>
                </c:pt>
                <c:pt idx="903">
                  <c:v>1996</c:v>
                </c:pt>
                <c:pt idx="904">
                  <c:v>1996</c:v>
                </c:pt>
                <c:pt idx="905">
                  <c:v>1996</c:v>
                </c:pt>
                <c:pt idx="906">
                  <c:v>1996</c:v>
                </c:pt>
                <c:pt idx="907">
                  <c:v>1996</c:v>
                </c:pt>
                <c:pt idx="908">
                  <c:v>1996</c:v>
                </c:pt>
                <c:pt idx="909">
                  <c:v>1996</c:v>
                </c:pt>
                <c:pt idx="910">
                  <c:v>1996</c:v>
                </c:pt>
                <c:pt idx="911">
                  <c:v>1996</c:v>
                </c:pt>
                <c:pt idx="912">
                  <c:v>1996</c:v>
                </c:pt>
                <c:pt idx="913">
                  <c:v>1996</c:v>
                </c:pt>
                <c:pt idx="914">
                  <c:v>1996</c:v>
                </c:pt>
                <c:pt idx="915">
                  <c:v>1996</c:v>
                </c:pt>
                <c:pt idx="916">
                  <c:v>1996</c:v>
                </c:pt>
                <c:pt idx="917">
                  <c:v>1996</c:v>
                </c:pt>
                <c:pt idx="918">
                  <c:v>1996</c:v>
                </c:pt>
                <c:pt idx="919">
                  <c:v>1996</c:v>
                </c:pt>
                <c:pt idx="920">
                  <c:v>1996</c:v>
                </c:pt>
                <c:pt idx="921">
                  <c:v>1996</c:v>
                </c:pt>
                <c:pt idx="922">
                  <c:v>1996</c:v>
                </c:pt>
                <c:pt idx="923">
                  <c:v>1996</c:v>
                </c:pt>
                <c:pt idx="924">
                  <c:v>1996</c:v>
                </c:pt>
                <c:pt idx="925">
                  <c:v>1996</c:v>
                </c:pt>
                <c:pt idx="926">
                  <c:v>1996</c:v>
                </c:pt>
                <c:pt idx="927">
                  <c:v>1996</c:v>
                </c:pt>
                <c:pt idx="928">
                  <c:v>1996</c:v>
                </c:pt>
                <c:pt idx="929">
                  <c:v>1996</c:v>
                </c:pt>
                <c:pt idx="930">
                  <c:v>1996</c:v>
                </c:pt>
                <c:pt idx="931">
                  <c:v>1996</c:v>
                </c:pt>
                <c:pt idx="932">
                  <c:v>1996</c:v>
                </c:pt>
                <c:pt idx="933">
                  <c:v>1996</c:v>
                </c:pt>
                <c:pt idx="934">
                  <c:v>1996</c:v>
                </c:pt>
                <c:pt idx="935">
                  <c:v>1996</c:v>
                </c:pt>
                <c:pt idx="936">
                  <c:v>1996</c:v>
                </c:pt>
                <c:pt idx="937">
                  <c:v>1996</c:v>
                </c:pt>
                <c:pt idx="938">
                  <c:v>1996</c:v>
                </c:pt>
                <c:pt idx="939">
                  <c:v>1996</c:v>
                </c:pt>
                <c:pt idx="940">
                  <c:v>1996</c:v>
                </c:pt>
                <c:pt idx="941">
                  <c:v>1996</c:v>
                </c:pt>
                <c:pt idx="942">
                  <c:v>1996</c:v>
                </c:pt>
                <c:pt idx="943">
                  <c:v>1996</c:v>
                </c:pt>
                <c:pt idx="944">
                  <c:v>1996</c:v>
                </c:pt>
                <c:pt idx="945">
                  <c:v>1996</c:v>
                </c:pt>
                <c:pt idx="946">
                  <c:v>1996</c:v>
                </c:pt>
                <c:pt idx="947">
                  <c:v>1996</c:v>
                </c:pt>
                <c:pt idx="948">
                  <c:v>1996</c:v>
                </c:pt>
                <c:pt idx="949">
                  <c:v>1996</c:v>
                </c:pt>
                <c:pt idx="950">
                  <c:v>1996</c:v>
                </c:pt>
                <c:pt idx="951">
                  <c:v>1996</c:v>
                </c:pt>
                <c:pt idx="952">
                  <c:v>1996</c:v>
                </c:pt>
                <c:pt idx="953">
                  <c:v>1996</c:v>
                </c:pt>
                <c:pt idx="954">
                  <c:v>1996</c:v>
                </c:pt>
                <c:pt idx="955">
                  <c:v>1996</c:v>
                </c:pt>
                <c:pt idx="956">
                  <c:v>1996</c:v>
                </c:pt>
                <c:pt idx="957">
                  <c:v>1996</c:v>
                </c:pt>
                <c:pt idx="958">
                  <c:v>1996</c:v>
                </c:pt>
                <c:pt idx="959">
                  <c:v>1996</c:v>
                </c:pt>
                <c:pt idx="960">
                  <c:v>1996</c:v>
                </c:pt>
                <c:pt idx="961">
                  <c:v>1996</c:v>
                </c:pt>
                <c:pt idx="962">
                  <c:v>1996</c:v>
                </c:pt>
                <c:pt idx="963">
                  <c:v>1996</c:v>
                </c:pt>
                <c:pt idx="964">
                  <c:v>1996</c:v>
                </c:pt>
                <c:pt idx="965">
                  <c:v>1996</c:v>
                </c:pt>
                <c:pt idx="966">
                  <c:v>1996</c:v>
                </c:pt>
                <c:pt idx="967">
                  <c:v>1996</c:v>
                </c:pt>
                <c:pt idx="968">
                  <c:v>1996</c:v>
                </c:pt>
                <c:pt idx="969">
                  <c:v>1996</c:v>
                </c:pt>
                <c:pt idx="970">
                  <c:v>1996</c:v>
                </c:pt>
                <c:pt idx="971">
                  <c:v>1996</c:v>
                </c:pt>
                <c:pt idx="972">
                  <c:v>1996</c:v>
                </c:pt>
                <c:pt idx="973">
                  <c:v>1996</c:v>
                </c:pt>
                <c:pt idx="974">
                  <c:v>1996</c:v>
                </c:pt>
                <c:pt idx="975">
                  <c:v>1996</c:v>
                </c:pt>
                <c:pt idx="976">
                  <c:v>1996</c:v>
                </c:pt>
                <c:pt idx="977">
                  <c:v>1996</c:v>
                </c:pt>
                <c:pt idx="978">
                  <c:v>1996</c:v>
                </c:pt>
                <c:pt idx="979">
                  <c:v>1996</c:v>
                </c:pt>
                <c:pt idx="980">
                  <c:v>1996</c:v>
                </c:pt>
                <c:pt idx="981">
                  <c:v>1996</c:v>
                </c:pt>
                <c:pt idx="982">
                  <c:v>1996</c:v>
                </c:pt>
                <c:pt idx="983">
                  <c:v>1996</c:v>
                </c:pt>
                <c:pt idx="984">
                  <c:v>1996</c:v>
                </c:pt>
                <c:pt idx="985">
                  <c:v>1996</c:v>
                </c:pt>
                <c:pt idx="986">
                  <c:v>1996</c:v>
                </c:pt>
                <c:pt idx="987">
                  <c:v>1996</c:v>
                </c:pt>
                <c:pt idx="988">
                  <c:v>1996</c:v>
                </c:pt>
                <c:pt idx="989">
                  <c:v>1996</c:v>
                </c:pt>
                <c:pt idx="990">
                  <c:v>1996</c:v>
                </c:pt>
                <c:pt idx="991">
                  <c:v>1996</c:v>
                </c:pt>
                <c:pt idx="992">
                  <c:v>1996</c:v>
                </c:pt>
                <c:pt idx="993">
                  <c:v>1996</c:v>
                </c:pt>
                <c:pt idx="994">
                  <c:v>1996</c:v>
                </c:pt>
                <c:pt idx="995">
                  <c:v>1996</c:v>
                </c:pt>
                <c:pt idx="996">
                  <c:v>1996</c:v>
                </c:pt>
                <c:pt idx="997">
                  <c:v>1996</c:v>
                </c:pt>
                <c:pt idx="998">
                  <c:v>1996</c:v>
                </c:pt>
                <c:pt idx="999">
                  <c:v>1996</c:v>
                </c:pt>
                <c:pt idx="1000">
                  <c:v>1996</c:v>
                </c:pt>
                <c:pt idx="1001">
                  <c:v>1996</c:v>
                </c:pt>
                <c:pt idx="1002">
                  <c:v>1996</c:v>
                </c:pt>
                <c:pt idx="1003">
                  <c:v>1996</c:v>
                </c:pt>
                <c:pt idx="1004">
                  <c:v>1996</c:v>
                </c:pt>
                <c:pt idx="1005">
                  <c:v>1996</c:v>
                </c:pt>
                <c:pt idx="1006">
                  <c:v>1700</c:v>
                </c:pt>
                <c:pt idx="1007">
                  <c:v>1700</c:v>
                </c:pt>
                <c:pt idx="1008">
                  <c:v>1700</c:v>
                </c:pt>
                <c:pt idx="1009">
                  <c:v>1700</c:v>
                </c:pt>
                <c:pt idx="1010">
                  <c:v>1700</c:v>
                </c:pt>
                <c:pt idx="1011">
                  <c:v>1700</c:v>
                </c:pt>
                <c:pt idx="1012">
                  <c:v>1700</c:v>
                </c:pt>
                <c:pt idx="1013">
                  <c:v>1700</c:v>
                </c:pt>
                <c:pt idx="1014">
                  <c:v>1700</c:v>
                </c:pt>
                <c:pt idx="1015">
                  <c:v>1700</c:v>
                </c:pt>
                <c:pt idx="1016">
                  <c:v>1702</c:v>
                </c:pt>
                <c:pt idx="1017">
                  <c:v>1700</c:v>
                </c:pt>
                <c:pt idx="1018">
                  <c:v>1898</c:v>
                </c:pt>
                <c:pt idx="1019">
                  <c:v>1896</c:v>
                </c:pt>
                <c:pt idx="1020">
                  <c:v>1996</c:v>
                </c:pt>
                <c:pt idx="1021">
                  <c:v>1996</c:v>
                </c:pt>
                <c:pt idx="1022">
                  <c:v>1996</c:v>
                </c:pt>
                <c:pt idx="1023">
                  <c:v>1996</c:v>
                </c:pt>
                <c:pt idx="1024">
                  <c:v>1998</c:v>
                </c:pt>
                <c:pt idx="1025">
                  <c:v>1998</c:v>
                </c:pt>
                <c:pt idx="1026">
                  <c:v>1996</c:v>
                </c:pt>
                <c:pt idx="1027">
                  <c:v>1998</c:v>
                </c:pt>
                <c:pt idx="1028">
                  <c:v>1998</c:v>
                </c:pt>
                <c:pt idx="1029">
                  <c:v>1996</c:v>
                </c:pt>
                <c:pt idx="1030">
                  <c:v>1996</c:v>
                </c:pt>
                <c:pt idx="1031">
                  <c:v>1996</c:v>
                </c:pt>
                <c:pt idx="1032">
                  <c:v>1996</c:v>
                </c:pt>
                <c:pt idx="1033">
                  <c:v>1996</c:v>
                </c:pt>
                <c:pt idx="1034">
                  <c:v>1938</c:v>
                </c:pt>
                <c:pt idx="1035">
                  <c:v>1938</c:v>
                </c:pt>
                <c:pt idx="1036">
                  <c:v>1938</c:v>
                </c:pt>
                <c:pt idx="1037">
                  <c:v>1936</c:v>
                </c:pt>
                <c:pt idx="1038">
                  <c:v>1996</c:v>
                </c:pt>
                <c:pt idx="1039">
                  <c:v>1996</c:v>
                </c:pt>
                <c:pt idx="1040">
                  <c:v>1996</c:v>
                </c:pt>
                <c:pt idx="1041">
                  <c:v>1996</c:v>
                </c:pt>
                <c:pt idx="1042">
                  <c:v>1996</c:v>
                </c:pt>
                <c:pt idx="1043">
                  <c:v>1996</c:v>
                </c:pt>
                <c:pt idx="1044">
                  <c:v>1996</c:v>
                </c:pt>
                <c:pt idx="1045">
                  <c:v>1996</c:v>
                </c:pt>
                <c:pt idx="1046">
                  <c:v>1996</c:v>
                </c:pt>
                <c:pt idx="1047">
                  <c:v>1996</c:v>
                </c:pt>
                <c:pt idx="1048">
                  <c:v>1996</c:v>
                </c:pt>
                <c:pt idx="1049">
                  <c:v>1996</c:v>
                </c:pt>
                <c:pt idx="1050">
                  <c:v>1996</c:v>
                </c:pt>
                <c:pt idx="1051">
                  <c:v>1996</c:v>
                </c:pt>
                <c:pt idx="1052">
                  <c:v>1996</c:v>
                </c:pt>
                <c:pt idx="1053">
                  <c:v>1996</c:v>
                </c:pt>
                <c:pt idx="1054">
                  <c:v>1996</c:v>
                </c:pt>
                <c:pt idx="1055">
                  <c:v>1996</c:v>
                </c:pt>
                <c:pt idx="1056">
                  <c:v>1896</c:v>
                </c:pt>
                <c:pt idx="1057">
                  <c:v>1896</c:v>
                </c:pt>
                <c:pt idx="1058">
                  <c:v>1896</c:v>
                </c:pt>
                <c:pt idx="1059">
                  <c:v>1894</c:v>
                </c:pt>
                <c:pt idx="1060">
                  <c:v>1896</c:v>
                </c:pt>
                <c:pt idx="1061">
                  <c:v>1896</c:v>
                </c:pt>
                <c:pt idx="1062">
                  <c:v>1896</c:v>
                </c:pt>
                <c:pt idx="1063">
                  <c:v>1896</c:v>
                </c:pt>
                <c:pt idx="1064">
                  <c:v>1896</c:v>
                </c:pt>
                <c:pt idx="1065">
                  <c:v>1896</c:v>
                </c:pt>
                <c:pt idx="1066">
                  <c:v>1578</c:v>
                </c:pt>
                <c:pt idx="1067">
                  <c:v>1576</c:v>
                </c:pt>
                <c:pt idx="1068">
                  <c:v>1792</c:v>
                </c:pt>
                <c:pt idx="1069">
                  <c:v>1788</c:v>
                </c:pt>
                <c:pt idx="1070">
                  <c:v>1994</c:v>
                </c:pt>
                <c:pt idx="1071">
                  <c:v>1996</c:v>
                </c:pt>
                <c:pt idx="1072">
                  <c:v>1996</c:v>
                </c:pt>
                <c:pt idx="1073">
                  <c:v>1996</c:v>
                </c:pt>
                <c:pt idx="1074">
                  <c:v>1996</c:v>
                </c:pt>
                <c:pt idx="1075">
                  <c:v>1996</c:v>
                </c:pt>
                <c:pt idx="1076">
                  <c:v>1996</c:v>
                </c:pt>
                <c:pt idx="1077">
                  <c:v>1996</c:v>
                </c:pt>
                <c:pt idx="1078">
                  <c:v>1996</c:v>
                </c:pt>
                <c:pt idx="1079">
                  <c:v>1996</c:v>
                </c:pt>
                <c:pt idx="1080">
                  <c:v>1996</c:v>
                </c:pt>
                <c:pt idx="1081">
                  <c:v>1996</c:v>
                </c:pt>
                <c:pt idx="1082">
                  <c:v>1996</c:v>
                </c:pt>
                <c:pt idx="1083">
                  <c:v>1996</c:v>
                </c:pt>
                <c:pt idx="1084">
                  <c:v>1996</c:v>
                </c:pt>
                <c:pt idx="1085">
                  <c:v>1996</c:v>
                </c:pt>
                <c:pt idx="1086">
                  <c:v>1996</c:v>
                </c:pt>
                <c:pt idx="1087">
                  <c:v>1996</c:v>
                </c:pt>
                <c:pt idx="1088">
                  <c:v>1996</c:v>
                </c:pt>
                <c:pt idx="1089">
                  <c:v>1996</c:v>
                </c:pt>
                <c:pt idx="1090">
                  <c:v>1996</c:v>
                </c:pt>
                <c:pt idx="1091">
                  <c:v>1996</c:v>
                </c:pt>
                <c:pt idx="1092">
                  <c:v>1996</c:v>
                </c:pt>
                <c:pt idx="1093">
                  <c:v>1996</c:v>
                </c:pt>
                <c:pt idx="1094">
                  <c:v>1994</c:v>
                </c:pt>
                <c:pt idx="1095">
                  <c:v>1996</c:v>
                </c:pt>
                <c:pt idx="1096">
                  <c:v>1996</c:v>
                </c:pt>
                <c:pt idx="1097">
                  <c:v>1996</c:v>
                </c:pt>
                <c:pt idx="1098">
                  <c:v>1994</c:v>
                </c:pt>
                <c:pt idx="1099">
                  <c:v>1994</c:v>
                </c:pt>
                <c:pt idx="1100">
                  <c:v>1994</c:v>
                </c:pt>
                <c:pt idx="1101">
                  <c:v>1996</c:v>
                </c:pt>
                <c:pt idx="1102">
                  <c:v>1558</c:v>
                </c:pt>
                <c:pt idx="1103">
                  <c:v>1552</c:v>
                </c:pt>
                <c:pt idx="1104">
                  <c:v>1552</c:v>
                </c:pt>
                <c:pt idx="1105">
                  <c:v>1552</c:v>
                </c:pt>
                <c:pt idx="1106">
                  <c:v>1552</c:v>
                </c:pt>
                <c:pt idx="1107">
                  <c:v>1552</c:v>
                </c:pt>
                <c:pt idx="1108">
                  <c:v>1552</c:v>
                </c:pt>
                <c:pt idx="1109">
                  <c:v>1552</c:v>
                </c:pt>
                <c:pt idx="1110">
                  <c:v>1550</c:v>
                </c:pt>
                <c:pt idx="1111">
                  <c:v>1552</c:v>
                </c:pt>
                <c:pt idx="1112">
                  <c:v>1552</c:v>
                </c:pt>
                <c:pt idx="1113">
                  <c:v>1550</c:v>
                </c:pt>
                <c:pt idx="1114">
                  <c:v>1602</c:v>
                </c:pt>
                <c:pt idx="1115">
                  <c:v>1596</c:v>
                </c:pt>
                <c:pt idx="1116">
                  <c:v>1896</c:v>
                </c:pt>
                <c:pt idx="1117">
                  <c:v>1894</c:v>
                </c:pt>
                <c:pt idx="1118">
                  <c:v>1996</c:v>
                </c:pt>
                <c:pt idx="1119">
                  <c:v>1996</c:v>
                </c:pt>
                <c:pt idx="1120">
                  <c:v>1996</c:v>
                </c:pt>
                <c:pt idx="1121">
                  <c:v>1996</c:v>
                </c:pt>
                <c:pt idx="1122">
                  <c:v>1996</c:v>
                </c:pt>
                <c:pt idx="1123">
                  <c:v>1996</c:v>
                </c:pt>
                <c:pt idx="1124">
                  <c:v>1996</c:v>
                </c:pt>
                <c:pt idx="1125">
                  <c:v>1996</c:v>
                </c:pt>
                <c:pt idx="1126">
                  <c:v>1664</c:v>
                </c:pt>
                <c:pt idx="1127">
                  <c:v>1996</c:v>
                </c:pt>
                <c:pt idx="1128">
                  <c:v>1996</c:v>
                </c:pt>
                <c:pt idx="1129">
                  <c:v>1996</c:v>
                </c:pt>
                <c:pt idx="1130">
                  <c:v>1996</c:v>
                </c:pt>
                <c:pt idx="1131">
                  <c:v>1996</c:v>
                </c:pt>
                <c:pt idx="1132">
                  <c:v>1996</c:v>
                </c:pt>
                <c:pt idx="1133">
                  <c:v>1996</c:v>
                </c:pt>
                <c:pt idx="1134">
                  <c:v>1996</c:v>
                </c:pt>
                <c:pt idx="1135">
                  <c:v>1996</c:v>
                </c:pt>
                <c:pt idx="1136">
                  <c:v>1996</c:v>
                </c:pt>
                <c:pt idx="1137">
                  <c:v>1996</c:v>
                </c:pt>
                <c:pt idx="1138">
                  <c:v>1998</c:v>
                </c:pt>
                <c:pt idx="1139">
                  <c:v>1996</c:v>
                </c:pt>
                <c:pt idx="1140">
                  <c:v>1996</c:v>
                </c:pt>
                <c:pt idx="1141">
                  <c:v>1996</c:v>
                </c:pt>
                <c:pt idx="1142">
                  <c:v>1996</c:v>
                </c:pt>
                <c:pt idx="1143">
                  <c:v>1996</c:v>
                </c:pt>
                <c:pt idx="1144">
                  <c:v>1996</c:v>
                </c:pt>
                <c:pt idx="1145">
                  <c:v>1996</c:v>
                </c:pt>
                <c:pt idx="1146">
                  <c:v>1996</c:v>
                </c:pt>
                <c:pt idx="1147">
                  <c:v>1996</c:v>
                </c:pt>
                <c:pt idx="1148">
                  <c:v>1996</c:v>
                </c:pt>
                <c:pt idx="1149">
                  <c:v>1996</c:v>
                </c:pt>
                <c:pt idx="1150">
                  <c:v>1800</c:v>
                </c:pt>
                <c:pt idx="1151">
                  <c:v>1798</c:v>
                </c:pt>
                <c:pt idx="1152">
                  <c:v>1604</c:v>
                </c:pt>
                <c:pt idx="1153">
                  <c:v>1600</c:v>
                </c:pt>
                <c:pt idx="1154">
                  <c:v>1602</c:v>
                </c:pt>
                <c:pt idx="1155">
                  <c:v>1602</c:v>
                </c:pt>
                <c:pt idx="1156">
                  <c:v>1602</c:v>
                </c:pt>
                <c:pt idx="1157">
                  <c:v>1602</c:v>
                </c:pt>
                <c:pt idx="1158">
                  <c:v>1602</c:v>
                </c:pt>
                <c:pt idx="1159">
                  <c:v>1602</c:v>
                </c:pt>
                <c:pt idx="1160">
                  <c:v>1602</c:v>
                </c:pt>
                <c:pt idx="1161">
                  <c:v>1600</c:v>
                </c:pt>
                <c:pt idx="1162">
                  <c:v>1702</c:v>
                </c:pt>
                <c:pt idx="1163">
                  <c:v>1696</c:v>
                </c:pt>
                <c:pt idx="1164">
                  <c:v>1998</c:v>
                </c:pt>
                <c:pt idx="1165">
                  <c:v>1998</c:v>
                </c:pt>
                <c:pt idx="1166">
                  <c:v>1998</c:v>
                </c:pt>
                <c:pt idx="1167">
                  <c:v>1998</c:v>
                </c:pt>
                <c:pt idx="1168">
                  <c:v>1996</c:v>
                </c:pt>
                <c:pt idx="1169">
                  <c:v>1998</c:v>
                </c:pt>
                <c:pt idx="1170">
                  <c:v>1998</c:v>
                </c:pt>
                <c:pt idx="1171">
                  <c:v>1998</c:v>
                </c:pt>
                <c:pt idx="1172">
                  <c:v>1996</c:v>
                </c:pt>
                <c:pt idx="1173">
                  <c:v>1998</c:v>
                </c:pt>
                <c:pt idx="1174">
                  <c:v>1998</c:v>
                </c:pt>
                <c:pt idx="1175">
                  <c:v>1998</c:v>
                </c:pt>
                <c:pt idx="1176">
                  <c:v>1998</c:v>
                </c:pt>
                <c:pt idx="1177">
                  <c:v>1998</c:v>
                </c:pt>
                <c:pt idx="1178">
                  <c:v>1998</c:v>
                </c:pt>
                <c:pt idx="1179">
                  <c:v>1998</c:v>
                </c:pt>
                <c:pt idx="1180">
                  <c:v>1998</c:v>
                </c:pt>
                <c:pt idx="1181">
                  <c:v>1998</c:v>
                </c:pt>
                <c:pt idx="1182">
                  <c:v>1998</c:v>
                </c:pt>
                <c:pt idx="1183">
                  <c:v>1998</c:v>
                </c:pt>
                <c:pt idx="1184">
                  <c:v>1998</c:v>
                </c:pt>
                <c:pt idx="1185">
                  <c:v>1998</c:v>
                </c:pt>
                <c:pt idx="1186">
                  <c:v>1998</c:v>
                </c:pt>
                <c:pt idx="1187">
                  <c:v>1998</c:v>
                </c:pt>
                <c:pt idx="1188">
                  <c:v>1998</c:v>
                </c:pt>
                <c:pt idx="1189">
                  <c:v>1998</c:v>
                </c:pt>
                <c:pt idx="1190">
                  <c:v>1998</c:v>
                </c:pt>
                <c:pt idx="1191">
                  <c:v>1994</c:v>
                </c:pt>
                <c:pt idx="1192">
                  <c:v>1042</c:v>
                </c:pt>
                <c:pt idx="1193">
                  <c:v>994</c:v>
                </c:pt>
                <c:pt idx="1194">
                  <c:v>1002</c:v>
                </c:pt>
                <c:pt idx="1195">
                  <c:v>1002</c:v>
                </c:pt>
                <c:pt idx="1196">
                  <c:v>1002</c:v>
                </c:pt>
                <c:pt idx="1197">
                  <c:v>1002</c:v>
                </c:pt>
                <c:pt idx="1198">
                  <c:v>1002</c:v>
                </c:pt>
                <c:pt idx="1199">
                  <c:v>1002</c:v>
                </c:pt>
                <c:pt idx="1200">
                  <c:v>1002</c:v>
                </c:pt>
                <c:pt idx="1201">
                  <c:v>1002</c:v>
                </c:pt>
                <c:pt idx="1202">
                  <c:v>998</c:v>
                </c:pt>
                <c:pt idx="1203">
                  <c:v>984</c:v>
                </c:pt>
                <c:pt idx="1204">
                  <c:v>1986</c:v>
                </c:pt>
                <c:pt idx="1205">
                  <c:v>1998</c:v>
                </c:pt>
                <c:pt idx="1206">
                  <c:v>1996</c:v>
                </c:pt>
                <c:pt idx="1207">
                  <c:v>1998</c:v>
                </c:pt>
                <c:pt idx="1208">
                  <c:v>1996</c:v>
                </c:pt>
                <c:pt idx="1209">
                  <c:v>1996</c:v>
                </c:pt>
                <c:pt idx="1210">
                  <c:v>1998</c:v>
                </c:pt>
                <c:pt idx="1211">
                  <c:v>1996</c:v>
                </c:pt>
                <c:pt idx="1212">
                  <c:v>1996</c:v>
                </c:pt>
                <c:pt idx="1213">
                  <c:v>1996</c:v>
                </c:pt>
                <c:pt idx="1214">
                  <c:v>1998</c:v>
                </c:pt>
                <c:pt idx="1215">
                  <c:v>1998</c:v>
                </c:pt>
                <c:pt idx="1216">
                  <c:v>1998</c:v>
                </c:pt>
                <c:pt idx="1217">
                  <c:v>1998</c:v>
                </c:pt>
                <c:pt idx="1218">
                  <c:v>1998</c:v>
                </c:pt>
                <c:pt idx="1219">
                  <c:v>1998</c:v>
                </c:pt>
                <c:pt idx="1220">
                  <c:v>1998</c:v>
                </c:pt>
                <c:pt idx="1221">
                  <c:v>1998</c:v>
                </c:pt>
                <c:pt idx="1222">
                  <c:v>1998</c:v>
                </c:pt>
                <c:pt idx="1223">
                  <c:v>1996</c:v>
                </c:pt>
                <c:pt idx="1224">
                  <c:v>1998</c:v>
                </c:pt>
                <c:pt idx="1225">
                  <c:v>1998</c:v>
                </c:pt>
                <c:pt idx="1226">
                  <c:v>1948</c:v>
                </c:pt>
                <c:pt idx="1227">
                  <c:v>1948</c:v>
                </c:pt>
                <c:pt idx="1228">
                  <c:v>1948</c:v>
                </c:pt>
                <c:pt idx="1229">
                  <c:v>1948</c:v>
                </c:pt>
                <c:pt idx="1230">
                  <c:v>1998</c:v>
                </c:pt>
                <c:pt idx="1231">
                  <c:v>1998</c:v>
                </c:pt>
                <c:pt idx="1232">
                  <c:v>1998</c:v>
                </c:pt>
                <c:pt idx="1233">
                  <c:v>1998</c:v>
                </c:pt>
                <c:pt idx="1234">
                  <c:v>1998</c:v>
                </c:pt>
                <c:pt idx="1235">
                  <c:v>1998</c:v>
                </c:pt>
                <c:pt idx="1236">
                  <c:v>1998</c:v>
                </c:pt>
                <c:pt idx="1237">
                  <c:v>1998</c:v>
                </c:pt>
                <c:pt idx="1238">
                  <c:v>1998</c:v>
                </c:pt>
                <c:pt idx="1239">
                  <c:v>1998</c:v>
                </c:pt>
                <c:pt idx="1240">
                  <c:v>1998</c:v>
                </c:pt>
                <c:pt idx="1241">
                  <c:v>1998</c:v>
                </c:pt>
                <c:pt idx="1242">
                  <c:v>1998</c:v>
                </c:pt>
                <c:pt idx="1243">
                  <c:v>1996</c:v>
                </c:pt>
                <c:pt idx="1244">
                  <c:v>1996</c:v>
                </c:pt>
                <c:pt idx="1245">
                  <c:v>1998</c:v>
                </c:pt>
                <c:pt idx="1246">
                  <c:v>1998</c:v>
                </c:pt>
                <c:pt idx="1247">
                  <c:v>1998</c:v>
                </c:pt>
                <c:pt idx="1248">
                  <c:v>1998</c:v>
                </c:pt>
                <c:pt idx="1249">
                  <c:v>1998</c:v>
                </c:pt>
                <c:pt idx="1250">
                  <c:v>1900</c:v>
                </c:pt>
                <c:pt idx="1251">
                  <c:v>1898</c:v>
                </c:pt>
                <c:pt idx="1252">
                  <c:v>1898</c:v>
                </c:pt>
                <c:pt idx="1253">
                  <c:v>1898</c:v>
                </c:pt>
                <c:pt idx="1254">
                  <c:v>1802</c:v>
                </c:pt>
                <c:pt idx="1255">
                  <c:v>1800</c:v>
                </c:pt>
                <c:pt idx="1256">
                  <c:v>1800</c:v>
                </c:pt>
                <c:pt idx="1257">
                  <c:v>1800</c:v>
                </c:pt>
                <c:pt idx="1258">
                  <c:v>1800</c:v>
                </c:pt>
                <c:pt idx="1259">
                  <c:v>1800</c:v>
                </c:pt>
                <c:pt idx="1260">
                  <c:v>1800</c:v>
                </c:pt>
                <c:pt idx="1261">
                  <c:v>1796</c:v>
                </c:pt>
                <c:pt idx="1262">
                  <c:v>1996</c:v>
                </c:pt>
                <c:pt idx="1263">
                  <c:v>1998</c:v>
                </c:pt>
                <c:pt idx="1264">
                  <c:v>1998</c:v>
                </c:pt>
                <c:pt idx="1265">
                  <c:v>1996</c:v>
                </c:pt>
                <c:pt idx="1266">
                  <c:v>1998</c:v>
                </c:pt>
                <c:pt idx="1267">
                  <c:v>1996</c:v>
                </c:pt>
                <c:pt idx="1268">
                  <c:v>1996</c:v>
                </c:pt>
                <c:pt idx="1269">
                  <c:v>1996</c:v>
                </c:pt>
                <c:pt idx="1270">
                  <c:v>1996</c:v>
                </c:pt>
                <c:pt idx="1271">
                  <c:v>1996</c:v>
                </c:pt>
                <c:pt idx="1272">
                  <c:v>1996</c:v>
                </c:pt>
                <c:pt idx="1273">
                  <c:v>1996</c:v>
                </c:pt>
                <c:pt idx="1274">
                  <c:v>1996</c:v>
                </c:pt>
                <c:pt idx="1275">
                  <c:v>1996</c:v>
                </c:pt>
                <c:pt idx="1276">
                  <c:v>1996</c:v>
                </c:pt>
                <c:pt idx="1277">
                  <c:v>1998</c:v>
                </c:pt>
                <c:pt idx="1278">
                  <c:v>1996</c:v>
                </c:pt>
                <c:pt idx="1279">
                  <c:v>1998</c:v>
                </c:pt>
                <c:pt idx="1280">
                  <c:v>1996</c:v>
                </c:pt>
                <c:pt idx="1281">
                  <c:v>1996</c:v>
                </c:pt>
                <c:pt idx="1282">
                  <c:v>1996</c:v>
                </c:pt>
                <c:pt idx="1283">
                  <c:v>1996</c:v>
                </c:pt>
                <c:pt idx="1284">
                  <c:v>1996</c:v>
                </c:pt>
                <c:pt idx="1285">
                  <c:v>1996</c:v>
                </c:pt>
                <c:pt idx="1286">
                  <c:v>1996</c:v>
                </c:pt>
                <c:pt idx="1287">
                  <c:v>1996</c:v>
                </c:pt>
                <c:pt idx="1288">
                  <c:v>1996</c:v>
                </c:pt>
                <c:pt idx="1289">
                  <c:v>1996</c:v>
                </c:pt>
                <c:pt idx="1290">
                  <c:v>1996</c:v>
                </c:pt>
                <c:pt idx="1291">
                  <c:v>1996</c:v>
                </c:pt>
                <c:pt idx="1292">
                  <c:v>1996</c:v>
                </c:pt>
                <c:pt idx="1293">
                  <c:v>1996</c:v>
                </c:pt>
                <c:pt idx="1294">
                  <c:v>1608</c:v>
                </c:pt>
                <c:pt idx="1295">
                  <c:v>1600</c:v>
                </c:pt>
                <c:pt idx="1296">
                  <c:v>1504</c:v>
                </c:pt>
                <c:pt idx="1297">
                  <c:v>1502</c:v>
                </c:pt>
                <c:pt idx="1298">
                  <c:v>1502</c:v>
                </c:pt>
                <c:pt idx="1299">
                  <c:v>1502</c:v>
                </c:pt>
                <c:pt idx="1300">
                  <c:v>1502</c:v>
                </c:pt>
                <c:pt idx="1301">
                  <c:v>1500</c:v>
                </c:pt>
                <c:pt idx="1302">
                  <c:v>1602</c:v>
                </c:pt>
                <c:pt idx="1303">
                  <c:v>1602</c:v>
                </c:pt>
                <c:pt idx="1304">
                  <c:v>1602</c:v>
                </c:pt>
                <c:pt idx="1305">
                  <c:v>1602</c:v>
                </c:pt>
                <c:pt idx="1306">
                  <c:v>1602</c:v>
                </c:pt>
                <c:pt idx="1307">
                  <c:v>1602</c:v>
                </c:pt>
                <c:pt idx="1308">
                  <c:v>1602</c:v>
                </c:pt>
                <c:pt idx="1309">
                  <c:v>1602</c:v>
                </c:pt>
                <c:pt idx="1310">
                  <c:v>1602</c:v>
                </c:pt>
                <c:pt idx="1311">
                  <c:v>1602</c:v>
                </c:pt>
                <c:pt idx="1312">
                  <c:v>1602</c:v>
                </c:pt>
                <c:pt idx="1313">
                  <c:v>1600</c:v>
                </c:pt>
                <c:pt idx="1314">
                  <c:v>1800</c:v>
                </c:pt>
                <c:pt idx="1315">
                  <c:v>1796</c:v>
                </c:pt>
                <c:pt idx="1316">
                  <c:v>1996</c:v>
                </c:pt>
                <c:pt idx="1317">
                  <c:v>1998</c:v>
                </c:pt>
                <c:pt idx="1318">
                  <c:v>1998</c:v>
                </c:pt>
                <c:pt idx="1319">
                  <c:v>1996</c:v>
                </c:pt>
                <c:pt idx="1320">
                  <c:v>1998</c:v>
                </c:pt>
                <c:pt idx="1321">
                  <c:v>1998</c:v>
                </c:pt>
                <c:pt idx="1322">
                  <c:v>1998</c:v>
                </c:pt>
                <c:pt idx="1323">
                  <c:v>1996</c:v>
                </c:pt>
                <c:pt idx="1324">
                  <c:v>1996</c:v>
                </c:pt>
                <c:pt idx="1325">
                  <c:v>1996</c:v>
                </c:pt>
                <c:pt idx="1326">
                  <c:v>1998</c:v>
                </c:pt>
                <c:pt idx="1327">
                  <c:v>1998</c:v>
                </c:pt>
                <c:pt idx="1328">
                  <c:v>1996</c:v>
                </c:pt>
                <c:pt idx="1329">
                  <c:v>1998</c:v>
                </c:pt>
                <c:pt idx="1330">
                  <c:v>1996</c:v>
                </c:pt>
                <c:pt idx="1331">
                  <c:v>1998</c:v>
                </c:pt>
                <c:pt idx="1332">
                  <c:v>1998</c:v>
                </c:pt>
                <c:pt idx="1333">
                  <c:v>1996</c:v>
                </c:pt>
                <c:pt idx="1334">
                  <c:v>1996</c:v>
                </c:pt>
                <c:pt idx="1335">
                  <c:v>1996</c:v>
                </c:pt>
                <c:pt idx="1336">
                  <c:v>1996</c:v>
                </c:pt>
                <c:pt idx="1337">
                  <c:v>1996</c:v>
                </c:pt>
                <c:pt idx="1338">
                  <c:v>1802</c:v>
                </c:pt>
                <c:pt idx="1339">
                  <c:v>1798</c:v>
                </c:pt>
                <c:pt idx="1340">
                  <c:v>1372</c:v>
                </c:pt>
                <c:pt idx="1341">
                  <c:v>1360</c:v>
                </c:pt>
                <c:pt idx="1342">
                  <c:v>1502</c:v>
                </c:pt>
                <c:pt idx="1343">
                  <c:v>1502</c:v>
                </c:pt>
                <c:pt idx="1344">
                  <c:v>1504</c:v>
                </c:pt>
                <c:pt idx="1345">
                  <c:v>1502</c:v>
                </c:pt>
                <c:pt idx="1346">
                  <c:v>1504</c:v>
                </c:pt>
                <c:pt idx="1347">
                  <c:v>1504</c:v>
                </c:pt>
                <c:pt idx="1348">
                  <c:v>1504</c:v>
                </c:pt>
                <c:pt idx="1349">
                  <c:v>1504</c:v>
                </c:pt>
                <c:pt idx="1350">
                  <c:v>1504</c:v>
                </c:pt>
                <c:pt idx="1351">
                  <c:v>1502</c:v>
                </c:pt>
                <c:pt idx="1352">
                  <c:v>1502</c:v>
                </c:pt>
                <c:pt idx="1353">
                  <c:v>1504</c:v>
                </c:pt>
                <c:pt idx="1354">
                  <c:v>1472</c:v>
                </c:pt>
                <c:pt idx="1355">
                  <c:v>1472</c:v>
                </c:pt>
                <c:pt idx="1356">
                  <c:v>1772</c:v>
                </c:pt>
                <c:pt idx="1357">
                  <c:v>1788</c:v>
                </c:pt>
                <c:pt idx="1358">
                  <c:v>418</c:v>
                </c:pt>
                <c:pt idx="1359">
                  <c:v>388</c:v>
                </c:pt>
                <c:pt idx="1360">
                  <c:v>1878</c:v>
                </c:pt>
                <c:pt idx="1361">
                  <c:v>1898</c:v>
                </c:pt>
                <c:pt idx="1362">
                  <c:v>1896</c:v>
                </c:pt>
                <c:pt idx="1363">
                  <c:v>1896</c:v>
                </c:pt>
                <c:pt idx="1364">
                  <c:v>1994</c:v>
                </c:pt>
                <c:pt idx="1365">
                  <c:v>1996</c:v>
                </c:pt>
                <c:pt idx="1366">
                  <c:v>1996</c:v>
                </c:pt>
                <c:pt idx="1367">
                  <c:v>1996</c:v>
                </c:pt>
                <c:pt idx="1368">
                  <c:v>1996</c:v>
                </c:pt>
                <c:pt idx="1369">
                  <c:v>1996</c:v>
                </c:pt>
                <c:pt idx="1370">
                  <c:v>1998</c:v>
                </c:pt>
                <c:pt idx="1371">
                  <c:v>1996</c:v>
                </c:pt>
                <c:pt idx="1372">
                  <c:v>1996</c:v>
                </c:pt>
                <c:pt idx="1373">
                  <c:v>1998</c:v>
                </c:pt>
                <c:pt idx="1374">
                  <c:v>1996</c:v>
                </c:pt>
                <c:pt idx="1375">
                  <c:v>1996</c:v>
                </c:pt>
                <c:pt idx="1376">
                  <c:v>1996</c:v>
                </c:pt>
                <c:pt idx="1377">
                  <c:v>1996</c:v>
                </c:pt>
                <c:pt idx="1378">
                  <c:v>1998</c:v>
                </c:pt>
                <c:pt idx="1379">
                  <c:v>1996</c:v>
                </c:pt>
                <c:pt idx="1380">
                  <c:v>1998</c:v>
                </c:pt>
                <c:pt idx="1381">
                  <c:v>1998</c:v>
                </c:pt>
                <c:pt idx="1382">
                  <c:v>1998</c:v>
                </c:pt>
                <c:pt idx="1383">
                  <c:v>1998</c:v>
                </c:pt>
                <c:pt idx="1384">
                  <c:v>1998</c:v>
                </c:pt>
                <c:pt idx="1385">
                  <c:v>1996</c:v>
                </c:pt>
                <c:pt idx="1386">
                  <c:v>1996</c:v>
                </c:pt>
                <c:pt idx="1387">
                  <c:v>1996</c:v>
                </c:pt>
                <c:pt idx="1388">
                  <c:v>1996</c:v>
                </c:pt>
                <c:pt idx="1389">
                  <c:v>1998</c:v>
                </c:pt>
                <c:pt idx="1390">
                  <c:v>1998</c:v>
                </c:pt>
                <c:pt idx="1391">
                  <c:v>1998</c:v>
                </c:pt>
                <c:pt idx="1392">
                  <c:v>1900</c:v>
                </c:pt>
                <c:pt idx="1393">
                  <c:v>1898</c:v>
                </c:pt>
                <c:pt idx="1394">
                  <c:v>1898</c:v>
                </c:pt>
                <c:pt idx="1395">
                  <c:v>1898</c:v>
                </c:pt>
                <c:pt idx="1396">
                  <c:v>1898</c:v>
                </c:pt>
                <c:pt idx="1397">
                  <c:v>1898</c:v>
                </c:pt>
                <c:pt idx="1398">
                  <c:v>1898</c:v>
                </c:pt>
                <c:pt idx="1399">
                  <c:v>1900</c:v>
                </c:pt>
                <c:pt idx="1400">
                  <c:v>1900</c:v>
                </c:pt>
                <c:pt idx="1401">
                  <c:v>1896</c:v>
                </c:pt>
                <c:pt idx="1402">
                  <c:v>1998</c:v>
                </c:pt>
                <c:pt idx="1403">
                  <c:v>1998</c:v>
                </c:pt>
                <c:pt idx="1404">
                  <c:v>1998</c:v>
                </c:pt>
                <c:pt idx="1405">
                  <c:v>1998</c:v>
                </c:pt>
                <c:pt idx="1406">
                  <c:v>1998</c:v>
                </c:pt>
                <c:pt idx="1407">
                  <c:v>1998</c:v>
                </c:pt>
                <c:pt idx="1408">
                  <c:v>1998</c:v>
                </c:pt>
                <c:pt idx="1409">
                  <c:v>1998</c:v>
                </c:pt>
                <c:pt idx="1410">
                  <c:v>1998</c:v>
                </c:pt>
                <c:pt idx="1411">
                  <c:v>1998</c:v>
                </c:pt>
                <c:pt idx="1412">
                  <c:v>1998</c:v>
                </c:pt>
                <c:pt idx="1413">
                  <c:v>1998</c:v>
                </c:pt>
                <c:pt idx="1414">
                  <c:v>1998</c:v>
                </c:pt>
                <c:pt idx="1415">
                  <c:v>1998</c:v>
                </c:pt>
                <c:pt idx="1416">
                  <c:v>1998</c:v>
                </c:pt>
                <c:pt idx="1417">
                  <c:v>1998</c:v>
                </c:pt>
                <c:pt idx="1418">
                  <c:v>1998</c:v>
                </c:pt>
                <c:pt idx="1419">
                  <c:v>1998</c:v>
                </c:pt>
                <c:pt idx="1420">
                  <c:v>1998</c:v>
                </c:pt>
                <c:pt idx="1421">
                  <c:v>1998</c:v>
                </c:pt>
                <c:pt idx="1422">
                  <c:v>1998</c:v>
                </c:pt>
                <c:pt idx="1423">
                  <c:v>1998</c:v>
                </c:pt>
                <c:pt idx="1424">
                  <c:v>1998</c:v>
                </c:pt>
                <c:pt idx="1425">
                  <c:v>1998</c:v>
                </c:pt>
                <c:pt idx="1426">
                  <c:v>1998</c:v>
                </c:pt>
                <c:pt idx="1427">
                  <c:v>1996</c:v>
                </c:pt>
                <c:pt idx="1428">
                  <c:v>1998</c:v>
                </c:pt>
                <c:pt idx="1429">
                  <c:v>1998</c:v>
                </c:pt>
                <c:pt idx="1430">
                  <c:v>1998</c:v>
                </c:pt>
                <c:pt idx="1431">
                  <c:v>1998</c:v>
                </c:pt>
                <c:pt idx="1432">
                  <c:v>1996</c:v>
                </c:pt>
                <c:pt idx="1433">
                  <c:v>1996</c:v>
                </c:pt>
                <c:pt idx="1434">
                  <c:v>1996</c:v>
                </c:pt>
                <c:pt idx="1435">
                  <c:v>1996</c:v>
                </c:pt>
                <c:pt idx="1436">
                  <c:v>1996</c:v>
                </c:pt>
                <c:pt idx="1437">
                  <c:v>1996</c:v>
                </c:pt>
                <c:pt idx="1438">
                  <c:v>1702</c:v>
                </c:pt>
                <c:pt idx="1439">
                  <c:v>1700</c:v>
                </c:pt>
                <c:pt idx="1440">
                  <c:v>1702</c:v>
                </c:pt>
                <c:pt idx="1441">
                  <c:v>1700</c:v>
                </c:pt>
                <c:pt idx="1442">
                  <c:v>1502</c:v>
                </c:pt>
                <c:pt idx="1443">
                  <c:v>1502</c:v>
                </c:pt>
                <c:pt idx="1444">
                  <c:v>1502</c:v>
                </c:pt>
                <c:pt idx="1445">
                  <c:v>1502</c:v>
                </c:pt>
                <c:pt idx="1446">
                  <c:v>1502</c:v>
                </c:pt>
                <c:pt idx="1447">
                  <c:v>1502</c:v>
                </c:pt>
                <c:pt idx="1448">
                  <c:v>1502</c:v>
                </c:pt>
                <c:pt idx="1449">
                  <c:v>1500</c:v>
                </c:pt>
                <c:pt idx="1450">
                  <c:v>1702</c:v>
                </c:pt>
                <c:pt idx="1451">
                  <c:v>1700</c:v>
                </c:pt>
                <c:pt idx="1452">
                  <c:v>1998</c:v>
                </c:pt>
                <c:pt idx="1453">
                  <c:v>1996</c:v>
                </c:pt>
                <c:pt idx="1454">
                  <c:v>1996</c:v>
                </c:pt>
                <c:pt idx="1455">
                  <c:v>1996</c:v>
                </c:pt>
                <c:pt idx="1456">
                  <c:v>1996</c:v>
                </c:pt>
                <c:pt idx="1457">
                  <c:v>1996</c:v>
                </c:pt>
                <c:pt idx="1458">
                  <c:v>1996</c:v>
                </c:pt>
                <c:pt idx="1459">
                  <c:v>1996</c:v>
                </c:pt>
                <c:pt idx="1460">
                  <c:v>1996</c:v>
                </c:pt>
                <c:pt idx="1461">
                  <c:v>1996</c:v>
                </c:pt>
                <c:pt idx="1462">
                  <c:v>1996</c:v>
                </c:pt>
                <c:pt idx="1463">
                  <c:v>1998</c:v>
                </c:pt>
                <c:pt idx="1464">
                  <c:v>1998</c:v>
                </c:pt>
                <c:pt idx="1465">
                  <c:v>1998</c:v>
                </c:pt>
                <c:pt idx="1466">
                  <c:v>1998</c:v>
                </c:pt>
                <c:pt idx="1467">
                  <c:v>1996</c:v>
                </c:pt>
                <c:pt idx="1468">
                  <c:v>1998</c:v>
                </c:pt>
                <c:pt idx="1469">
                  <c:v>1996</c:v>
                </c:pt>
                <c:pt idx="1470">
                  <c:v>1998</c:v>
                </c:pt>
                <c:pt idx="1471">
                  <c:v>1998</c:v>
                </c:pt>
                <c:pt idx="1472">
                  <c:v>1998</c:v>
                </c:pt>
                <c:pt idx="1473">
                  <c:v>1996</c:v>
                </c:pt>
                <c:pt idx="1474">
                  <c:v>1998</c:v>
                </c:pt>
                <c:pt idx="1475">
                  <c:v>1996</c:v>
                </c:pt>
                <c:pt idx="1476">
                  <c:v>1996</c:v>
                </c:pt>
                <c:pt idx="1477">
                  <c:v>1998</c:v>
                </c:pt>
                <c:pt idx="1478">
                  <c:v>1998</c:v>
                </c:pt>
                <c:pt idx="1479">
                  <c:v>1998</c:v>
                </c:pt>
                <c:pt idx="1480">
                  <c:v>1996</c:v>
                </c:pt>
                <c:pt idx="1481">
                  <c:v>1996</c:v>
                </c:pt>
                <c:pt idx="1482">
                  <c:v>1996</c:v>
                </c:pt>
                <c:pt idx="1483">
                  <c:v>1996</c:v>
                </c:pt>
                <c:pt idx="1484">
                  <c:v>1996</c:v>
                </c:pt>
                <c:pt idx="1485">
                  <c:v>1996</c:v>
                </c:pt>
                <c:pt idx="1486">
                  <c:v>1602</c:v>
                </c:pt>
                <c:pt idx="1487">
                  <c:v>1600</c:v>
                </c:pt>
                <c:pt idx="1488">
                  <c:v>1552</c:v>
                </c:pt>
                <c:pt idx="1489">
                  <c:v>1552</c:v>
                </c:pt>
                <c:pt idx="1490">
                  <c:v>1552</c:v>
                </c:pt>
                <c:pt idx="1491">
                  <c:v>1552</c:v>
                </c:pt>
                <c:pt idx="1492">
                  <c:v>1550</c:v>
                </c:pt>
                <c:pt idx="1493">
                  <c:v>1552</c:v>
                </c:pt>
                <c:pt idx="1494">
                  <c:v>1552</c:v>
                </c:pt>
                <c:pt idx="1495">
                  <c:v>1552</c:v>
                </c:pt>
                <c:pt idx="1496">
                  <c:v>1552</c:v>
                </c:pt>
                <c:pt idx="1497">
                  <c:v>1552</c:v>
                </c:pt>
                <c:pt idx="1498">
                  <c:v>1602</c:v>
                </c:pt>
                <c:pt idx="1499">
                  <c:v>1598</c:v>
                </c:pt>
                <c:pt idx="1500">
                  <c:v>1998</c:v>
                </c:pt>
                <c:pt idx="1501">
                  <c:v>1996</c:v>
                </c:pt>
                <c:pt idx="1502">
                  <c:v>1998</c:v>
                </c:pt>
                <c:pt idx="1503">
                  <c:v>1996</c:v>
                </c:pt>
                <c:pt idx="1504">
                  <c:v>1996</c:v>
                </c:pt>
                <c:pt idx="1505">
                  <c:v>1996</c:v>
                </c:pt>
                <c:pt idx="1506">
                  <c:v>1996</c:v>
                </c:pt>
                <c:pt idx="1507">
                  <c:v>1996</c:v>
                </c:pt>
                <c:pt idx="1508">
                  <c:v>1954</c:v>
                </c:pt>
                <c:pt idx="1509">
                  <c:v>1952</c:v>
                </c:pt>
                <c:pt idx="1510">
                  <c:v>1888</c:v>
                </c:pt>
                <c:pt idx="1511">
                  <c:v>1886</c:v>
                </c:pt>
                <c:pt idx="1512">
                  <c:v>1998</c:v>
                </c:pt>
                <c:pt idx="1513">
                  <c:v>1998</c:v>
                </c:pt>
                <c:pt idx="1514">
                  <c:v>1586</c:v>
                </c:pt>
                <c:pt idx="1515">
                  <c:v>1582</c:v>
                </c:pt>
                <c:pt idx="1516">
                  <c:v>1998</c:v>
                </c:pt>
                <c:pt idx="1517">
                  <c:v>1998</c:v>
                </c:pt>
                <c:pt idx="1518">
                  <c:v>1972</c:v>
                </c:pt>
                <c:pt idx="1519">
                  <c:v>1972</c:v>
                </c:pt>
                <c:pt idx="1520">
                  <c:v>1996</c:v>
                </c:pt>
                <c:pt idx="1521">
                  <c:v>1996</c:v>
                </c:pt>
                <c:pt idx="1522">
                  <c:v>1996</c:v>
                </c:pt>
                <c:pt idx="1523">
                  <c:v>1996</c:v>
                </c:pt>
                <c:pt idx="1524">
                  <c:v>1996</c:v>
                </c:pt>
                <c:pt idx="1525">
                  <c:v>1996</c:v>
                </c:pt>
                <c:pt idx="1526">
                  <c:v>1996</c:v>
                </c:pt>
                <c:pt idx="1527">
                  <c:v>1996</c:v>
                </c:pt>
                <c:pt idx="1528">
                  <c:v>1996</c:v>
                </c:pt>
                <c:pt idx="1529">
                  <c:v>1996</c:v>
                </c:pt>
                <c:pt idx="1530">
                  <c:v>1996</c:v>
                </c:pt>
                <c:pt idx="1531">
                  <c:v>1996</c:v>
                </c:pt>
                <c:pt idx="1532">
                  <c:v>1996</c:v>
                </c:pt>
                <c:pt idx="1533">
                  <c:v>1996</c:v>
                </c:pt>
                <c:pt idx="1534">
                  <c:v>1800</c:v>
                </c:pt>
                <c:pt idx="1535">
                  <c:v>1798</c:v>
                </c:pt>
                <c:pt idx="1536">
                  <c:v>1798</c:v>
                </c:pt>
                <c:pt idx="1537">
                  <c:v>1798</c:v>
                </c:pt>
                <c:pt idx="1538">
                  <c:v>1750</c:v>
                </c:pt>
                <c:pt idx="1539">
                  <c:v>1750</c:v>
                </c:pt>
                <c:pt idx="1540">
                  <c:v>1750</c:v>
                </c:pt>
                <c:pt idx="1541">
                  <c:v>1750</c:v>
                </c:pt>
                <c:pt idx="1542">
                  <c:v>1800</c:v>
                </c:pt>
                <c:pt idx="1543">
                  <c:v>1800</c:v>
                </c:pt>
                <c:pt idx="1544">
                  <c:v>1800</c:v>
                </c:pt>
                <c:pt idx="1545">
                  <c:v>1798</c:v>
                </c:pt>
                <c:pt idx="1546">
                  <c:v>1898</c:v>
                </c:pt>
                <c:pt idx="1547">
                  <c:v>1896</c:v>
                </c:pt>
                <c:pt idx="1548">
                  <c:v>1996</c:v>
                </c:pt>
                <c:pt idx="1549">
                  <c:v>1996</c:v>
                </c:pt>
                <c:pt idx="1550">
                  <c:v>1996</c:v>
                </c:pt>
                <c:pt idx="1551">
                  <c:v>1996</c:v>
                </c:pt>
                <c:pt idx="1552">
                  <c:v>1996</c:v>
                </c:pt>
                <c:pt idx="1553">
                  <c:v>1996</c:v>
                </c:pt>
                <c:pt idx="1554">
                  <c:v>1998</c:v>
                </c:pt>
                <c:pt idx="1555">
                  <c:v>1998</c:v>
                </c:pt>
                <c:pt idx="1556">
                  <c:v>1998</c:v>
                </c:pt>
                <c:pt idx="1557">
                  <c:v>1996</c:v>
                </c:pt>
                <c:pt idx="1558">
                  <c:v>1996</c:v>
                </c:pt>
                <c:pt idx="1559">
                  <c:v>1996</c:v>
                </c:pt>
                <c:pt idx="1560">
                  <c:v>1996</c:v>
                </c:pt>
                <c:pt idx="1561">
                  <c:v>1996</c:v>
                </c:pt>
                <c:pt idx="1562">
                  <c:v>1998</c:v>
                </c:pt>
                <c:pt idx="1563">
                  <c:v>1998</c:v>
                </c:pt>
                <c:pt idx="1564">
                  <c:v>1998</c:v>
                </c:pt>
                <c:pt idx="1565">
                  <c:v>1998</c:v>
                </c:pt>
                <c:pt idx="1566">
                  <c:v>1998</c:v>
                </c:pt>
                <c:pt idx="1567">
                  <c:v>1998</c:v>
                </c:pt>
                <c:pt idx="1568">
                  <c:v>1998</c:v>
                </c:pt>
                <c:pt idx="1569">
                  <c:v>1998</c:v>
                </c:pt>
                <c:pt idx="1570">
                  <c:v>1998</c:v>
                </c:pt>
                <c:pt idx="1571">
                  <c:v>1998</c:v>
                </c:pt>
                <c:pt idx="1572">
                  <c:v>1998</c:v>
                </c:pt>
                <c:pt idx="1573">
                  <c:v>1998</c:v>
                </c:pt>
                <c:pt idx="1574">
                  <c:v>1998</c:v>
                </c:pt>
                <c:pt idx="1575">
                  <c:v>1998</c:v>
                </c:pt>
                <c:pt idx="1576">
                  <c:v>1998</c:v>
                </c:pt>
                <c:pt idx="1577">
                  <c:v>1996</c:v>
                </c:pt>
                <c:pt idx="1578">
                  <c:v>1998</c:v>
                </c:pt>
                <c:pt idx="1579">
                  <c:v>1996</c:v>
                </c:pt>
                <c:pt idx="1580">
                  <c:v>1998</c:v>
                </c:pt>
                <c:pt idx="1581">
                  <c:v>1996</c:v>
                </c:pt>
                <c:pt idx="1582">
                  <c:v>1996</c:v>
                </c:pt>
                <c:pt idx="1583">
                  <c:v>1996</c:v>
                </c:pt>
                <c:pt idx="1584">
                  <c:v>1996</c:v>
                </c:pt>
                <c:pt idx="1585">
                  <c:v>1998</c:v>
                </c:pt>
                <c:pt idx="1586">
                  <c:v>1996</c:v>
                </c:pt>
                <c:pt idx="1587">
                  <c:v>1996</c:v>
                </c:pt>
                <c:pt idx="1588">
                  <c:v>1996</c:v>
                </c:pt>
                <c:pt idx="1589">
                  <c:v>1996</c:v>
                </c:pt>
                <c:pt idx="1590">
                  <c:v>1996</c:v>
                </c:pt>
                <c:pt idx="1591">
                  <c:v>1996</c:v>
                </c:pt>
                <c:pt idx="1592">
                  <c:v>1996</c:v>
                </c:pt>
                <c:pt idx="1593">
                  <c:v>1998</c:v>
                </c:pt>
                <c:pt idx="1594">
                  <c:v>1998</c:v>
                </c:pt>
                <c:pt idx="1595">
                  <c:v>1996</c:v>
                </c:pt>
                <c:pt idx="1596">
                  <c:v>1996</c:v>
                </c:pt>
                <c:pt idx="1597">
                  <c:v>1998</c:v>
                </c:pt>
                <c:pt idx="1598">
                  <c:v>1996</c:v>
                </c:pt>
                <c:pt idx="1599">
                  <c:v>1998</c:v>
                </c:pt>
                <c:pt idx="1600">
                  <c:v>1996</c:v>
                </c:pt>
                <c:pt idx="1601">
                  <c:v>1996</c:v>
                </c:pt>
                <c:pt idx="1602">
                  <c:v>1996</c:v>
                </c:pt>
                <c:pt idx="1603">
                  <c:v>1996</c:v>
                </c:pt>
                <c:pt idx="1604">
                  <c:v>1996</c:v>
                </c:pt>
                <c:pt idx="1605">
                  <c:v>1998</c:v>
                </c:pt>
                <c:pt idx="1606">
                  <c:v>1996</c:v>
                </c:pt>
                <c:pt idx="1607">
                  <c:v>1998</c:v>
                </c:pt>
                <c:pt idx="1608">
                  <c:v>1972</c:v>
                </c:pt>
                <c:pt idx="1609">
                  <c:v>1972</c:v>
                </c:pt>
                <c:pt idx="1610">
                  <c:v>1996</c:v>
                </c:pt>
                <c:pt idx="1611">
                  <c:v>1996</c:v>
                </c:pt>
                <c:pt idx="1612">
                  <c:v>1996</c:v>
                </c:pt>
                <c:pt idx="1613">
                  <c:v>1996</c:v>
                </c:pt>
                <c:pt idx="1614">
                  <c:v>1998</c:v>
                </c:pt>
                <c:pt idx="1615">
                  <c:v>1996</c:v>
                </c:pt>
                <c:pt idx="1616">
                  <c:v>1998</c:v>
                </c:pt>
                <c:pt idx="1617">
                  <c:v>1996</c:v>
                </c:pt>
                <c:pt idx="1618">
                  <c:v>1996</c:v>
                </c:pt>
                <c:pt idx="1619">
                  <c:v>1996</c:v>
                </c:pt>
                <c:pt idx="1620">
                  <c:v>1998</c:v>
                </c:pt>
                <c:pt idx="1621">
                  <c:v>1996</c:v>
                </c:pt>
                <c:pt idx="1622">
                  <c:v>1998</c:v>
                </c:pt>
                <c:pt idx="1623">
                  <c:v>1998</c:v>
                </c:pt>
                <c:pt idx="1624">
                  <c:v>1998</c:v>
                </c:pt>
                <c:pt idx="1625">
                  <c:v>1996</c:v>
                </c:pt>
                <c:pt idx="1626">
                  <c:v>1996</c:v>
                </c:pt>
                <c:pt idx="1627">
                  <c:v>1996</c:v>
                </c:pt>
                <c:pt idx="1628">
                  <c:v>1996</c:v>
                </c:pt>
                <c:pt idx="1629">
                  <c:v>1996</c:v>
                </c:pt>
                <c:pt idx="1630">
                  <c:v>1996</c:v>
                </c:pt>
                <c:pt idx="1631">
                  <c:v>1996</c:v>
                </c:pt>
                <c:pt idx="1632">
                  <c:v>1996</c:v>
                </c:pt>
                <c:pt idx="1633">
                  <c:v>1996</c:v>
                </c:pt>
                <c:pt idx="1634">
                  <c:v>1996</c:v>
                </c:pt>
                <c:pt idx="1635">
                  <c:v>1996</c:v>
                </c:pt>
                <c:pt idx="1636">
                  <c:v>1996</c:v>
                </c:pt>
                <c:pt idx="1637">
                  <c:v>1996</c:v>
                </c:pt>
                <c:pt idx="1638">
                  <c:v>1996</c:v>
                </c:pt>
                <c:pt idx="1639">
                  <c:v>1996</c:v>
                </c:pt>
                <c:pt idx="1640">
                  <c:v>1996</c:v>
                </c:pt>
                <c:pt idx="1641">
                  <c:v>1996</c:v>
                </c:pt>
                <c:pt idx="1642">
                  <c:v>1996</c:v>
                </c:pt>
                <c:pt idx="1643">
                  <c:v>1996</c:v>
                </c:pt>
                <c:pt idx="1644">
                  <c:v>1996</c:v>
                </c:pt>
                <c:pt idx="1645">
                  <c:v>1996</c:v>
                </c:pt>
                <c:pt idx="1646">
                  <c:v>1996</c:v>
                </c:pt>
                <c:pt idx="1647">
                  <c:v>1996</c:v>
                </c:pt>
                <c:pt idx="1648">
                  <c:v>1996</c:v>
                </c:pt>
                <c:pt idx="1649">
                  <c:v>1996</c:v>
                </c:pt>
                <c:pt idx="1650">
                  <c:v>1996</c:v>
                </c:pt>
                <c:pt idx="1651">
                  <c:v>1996</c:v>
                </c:pt>
                <c:pt idx="1652">
                  <c:v>1996</c:v>
                </c:pt>
                <c:pt idx="1653">
                  <c:v>1996</c:v>
                </c:pt>
                <c:pt idx="1654">
                  <c:v>1996</c:v>
                </c:pt>
                <c:pt idx="1655">
                  <c:v>1996</c:v>
                </c:pt>
                <c:pt idx="1656">
                  <c:v>1996</c:v>
                </c:pt>
                <c:pt idx="1657">
                  <c:v>1996</c:v>
                </c:pt>
                <c:pt idx="1658">
                  <c:v>1996</c:v>
                </c:pt>
                <c:pt idx="1659">
                  <c:v>1996</c:v>
                </c:pt>
                <c:pt idx="1660">
                  <c:v>1996</c:v>
                </c:pt>
                <c:pt idx="1661">
                  <c:v>1996</c:v>
                </c:pt>
                <c:pt idx="1662">
                  <c:v>1996</c:v>
                </c:pt>
                <c:pt idx="1663">
                  <c:v>1996</c:v>
                </c:pt>
                <c:pt idx="1664">
                  <c:v>1996</c:v>
                </c:pt>
                <c:pt idx="1665">
                  <c:v>1996</c:v>
                </c:pt>
                <c:pt idx="1666">
                  <c:v>1996</c:v>
                </c:pt>
                <c:pt idx="1667">
                  <c:v>1996</c:v>
                </c:pt>
                <c:pt idx="1668">
                  <c:v>1996</c:v>
                </c:pt>
                <c:pt idx="1669">
                  <c:v>1996</c:v>
                </c:pt>
                <c:pt idx="1670">
                  <c:v>1996</c:v>
                </c:pt>
                <c:pt idx="1671">
                  <c:v>1996</c:v>
                </c:pt>
                <c:pt idx="1672">
                  <c:v>1996</c:v>
                </c:pt>
                <c:pt idx="1673">
                  <c:v>1996</c:v>
                </c:pt>
                <c:pt idx="1674">
                  <c:v>1996</c:v>
                </c:pt>
                <c:pt idx="1675">
                  <c:v>1996</c:v>
                </c:pt>
                <c:pt idx="1676">
                  <c:v>1996</c:v>
                </c:pt>
                <c:pt idx="1677">
                  <c:v>1996</c:v>
                </c:pt>
                <c:pt idx="1678">
                  <c:v>1996</c:v>
                </c:pt>
                <c:pt idx="1679">
                  <c:v>1996</c:v>
                </c:pt>
                <c:pt idx="1680">
                  <c:v>1996</c:v>
                </c:pt>
                <c:pt idx="1681">
                  <c:v>1996</c:v>
                </c:pt>
                <c:pt idx="1682">
                  <c:v>1996</c:v>
                </c:pt>
                <c:pt idx="1683">
                  <c:v>1996</c:v>
                </c:pt>
                <c:pt idx="1684">
                  <c:v>1996</c:v>
                </c:pt>
                <c:pt idx="1685">
                  <c:v>1996</c:v>
                </c:pt>
                <c:pt idx="1686">
                  <c:v>1996</c:v>
                </c:pt>
                <c:pt idx="1687">
                  <c:v>1996</c:v>
                </c:pt>
                <c:pt idx="1688">
                  <c:v>1998</c:v>
                </c:pt>
                <c:pt idx="1689">
                  <c:v>1996</c:v>
                </c:pt>
                <c:pt idx="1690">
                  <c:v>1996</c:v>
                </c:pt>
                <c:pt idx="1691">
                  <c:v>1996</c:v>
                </c:pt>
                <c:pt idx="1692">
                  <c:v>1996</c:v>
                </c:pt>
                <c:pt idx="1693">
                  <c:v>1996</c:v>
                </c:pt>
                <c:pt idx="1694">
                  <c:v>1996</c:v>
                </c:pt>
                <c:pt idx="1695">
                  <c:v>1996</c:v>
                </c:pt>
                <c:pt idx="1696">
                  <c:v>1996</c:v>
                </c:pt>
                <c:pt idx="1697">
                  <c:v>1996</c:v>
                </c:pt>
                <c:pt idx="1698">
                  <c:v>1996</c:v>
                </c:pt>
                <c:pt idx="1699">
                  <c:v>1998</c:v>
                </c:pt>
                <c:pt idx="1700">
                  <c:v>1998</c:v>
                </c:pt>
                <c:pt idx="1701">
                  <c:v>1998</c:v>
                </c:pt>
                <c:pt idx="1702">
                  <c:v>1996</c:v>
                </c:pt>
                <c:pt idx="1703">
                  <c:v>1996</c:v>
                </c:pt>
                <c:pt idx="1704">
                  <c:v>1998</c:v>
                </c:pt>
                <c:pt idx="1705">
                  <c:v>1996</c:v>
                </c:pt>
                <c:pt idx="1706">
                  <c:v>1904</c:v>
                </c:pt>
                <c:pt idx="1707">
                  <c:v>1902</c:v>
                </c:pt>
                <c:pt idx="1708">
                  <c:v>1902</c:v>
                </c:pt>
                <c:pt idx="1709">
                  <c:v>1902</c:v>
                </c:pt>
                <c:pt idx="1710">
                  <c:v>1998</c:v>
                </c:pt>
                <c:pt idx="1711">
                  <c:v>1998</c:v>
                </c:pt>
                <c:pt idx="1712">
                  <c:v>1998</c:v>
                </c:pt>
                <c:pt idx="1713">
                  <c:v>1998</c:v>
                </c:pt>
                <c:pt idx="1714">
                  <c:v>1998</c:v>
                </c:pt>
                <c:pt idx="1715">
                  <c:v>1998</c:v>
                </c:pt>
                <c:pt idx="1716">
                  <c:v>1998</c:v>
                </c:pt>
                <c:pt idx="1717">
                  <c:v>1998</c:v>
                </c:pt>
                <c:pt idx="1718">
                  <c:v>1998</c:v>
                </c:pt>
                <c:pt idx="1719">
                  <c:v>1998</c:v>
                </c:pt>
                <c:pt idx="1720">
                  <c:v>1998</c:v>
                </c:pt>
                <c:pt idx="1721">
                  <c:v>1998</c:v>
                </c:pt>
                <c:pt idx="1722">
                  <c:v>1998</c:v>
                </c:pt>
                <c:pt idx="1723">
                  <c:v>1998</c:v>
                </c:pt>
                <c:pt idx="1724">
                  <c:v>1998</c:v>
                </c:pt>
                <c:pt idx="1725">
                  <c:v>1998</c:v>
                </c:pt>
                <c:pt idx="1726">
                  <c:v>1998</c:v>
                </c:pt>
                <c:pt idx="1727">
                  <c:v>1998</c:v>
                </c:pt>
                <c:pt idx="1728">
                  <c:v>1998</c:v>
                </c:pt>
                <c:pt idx="1729">
                  <c:v>1998</c:v>
                </c:pt>
                <c:pt idx="1730">
                  <c:v>1998</c:v>
                </c:pt>
                <c:pt idx="1731">
                  <c:v>1998</c:v>
                </c:pt>
                <c:pt idx="1732">
                  <c:v>1998</c:v>
                </c:pt>
                <c:pt idx="1733">
                  <c:v>1998</c:v>
                </c:pt>
                <c:pt idx="1734">
                  <c:v>1998</c:v>
                </c:pt>
                <c:pt idx="1735">
                  <c:v>1998</c:v>
                </c:pt>
                <c:pt idx="1736">
                  <c:v>1998</c:v>
                </c:pt>
                <c:pt idx="1737">
                  <c:v>1998</c:v>
                </c:pt>
                <c:pt idx="1738">
                  <c:v>1948</c:v>
                </c:pt>
                <c:pt idx="1739">
                  <c:v>1954</c:v>
                </c:pt>
                <c:pt idx="1740">
                  <c:v>1066</c:v>
                </c:pt>
                <c:pt idx="1741">
                  <c:v>1058</c:v>
                </c:pt>
                <c:pt idx="1742">
                  <c:v>1122</c:v>
                </c:pt>
                <c:pt idx="1743">
                  <c:v>1122</c:v>
                </c:pt>
                <c:pt idx="1744">
                  <c:v>1220</c:v>
                </c:pt>
                <c:pt idx="1745">
                  <c:v>1230</c:v>
                </c:pt>
                <c:pt idx="1746">
                  <c:v>440</c:v>
                </c:pt>
                <c:pt idx="1747">
                  <c:v>436</c:v>
                </c:pt>
                <c:pt idx="1748">
                  <c:v>-126</c:v>
                </c:pt>
                <c:pt idx="1749">
                  <c:v>-138</c:v>
                </c:pt>
                <c:pt idx="1750">
                  <c:v>-232</c:v>
                </c:pt>
                <c:pt idx="1751">
                  <c:v>-234</c:v>
                </c:pt>
                <c:pt idx="1752">
                  <c:v>-704</c:v>
                </c:pt>
                <c:pt idx="1753">
                  <c:v>-714</c:v>
                </c:pt>
                <c:pt idx="1754">
                  <c:v>-1220</c:v>
                </c:pt>
                <c:pt idx="1755">
                  <c:v>-1240</c:v>
                </c:pt>
                <c:pt idx="1756">
                  <c:v>-672</c:v>
                </c:pt>
                <c:pt idx="1757">
                  <c:v>-596</c:v>
                </c:pt>
                <c:pt idx="1758">
                  <c:v>402</c:v>
                </c:pt>
                <c:pt idx="1759">
                  <c:v>388</c:v>
                </c:pt>
                <c:pt idx="1760">
                  <c:v>1516</c:v>
                </c:pt>
                <c:pt idx="1761">
                  <c:v>1528</c:v>
                </c:pt>
                <c:pt idx="1762">
                  <c:v>1892</c:v>
                </c:pt>
                <c:pt idx="1763">
                  <c:v>1900</c:v>
                </c:pt>
                <c:pt idx="1764">
                  <c:v>1898</c:v>
                </c:pt>
                <c:pt idx="1765">
                  <c:v>1898</c:v>
                </c:pt>
                <c:pt idx="1766">
                  <c:v>1996</c:v>
                </c:pt>
                <c:pt idx="1767">
                  <c:v>1998</c:v>
                </c:pt>
                <c:pt idx="1768">
                  <c:v>1998</c:v>
                </c:pt>
                <c:pt idx="1769">
                  <c:v>1998</c:v>
                </c:pt>
                <c:pt idx="1770">
                  <c:v>1998</c:v>
                </c:pt>
                <c:pt idx="1771">
                  <c:v>1998</c:v>
                </c:pt>
                <c:pt idx="1772">
                  <c:v>1998</c:v>
                </c:pt>
                <c:pt idx="1773">
                  <c:v>1998</c:v>
                </c:pt>
                <c:pt idx="1774">
                  <c:v>1998</c:v>
                </c:pt>
                <c:pt idx="1775">
                  <c:v>1998</c:v>
                </c:pt>
                <c:pt idx="1776">
                  <c:v>1998</c:v>
                </c:pt>
                <c:pt idx="1777">
                  <c:v>1998</c:v>
                </c:pt>
                <c:pt idx="1778">
                  <c:v>1998</c:v>
                </c:pt>
                <c:pt idx="1779">
                  <c:v>1998</c:v>
                </c:pt>
                <c:pt idx="1780">
                  <c:v>1998</c:v>
                </c:pt>
                <c:pt idx="1781">
                  <c:v>1998</c:v>
                </c:pt>
                <c:pt idx="1782">
                  <c:v>1998</c:v>
                </c:pt>
                <c:pt idx="1783">
                  <c:v>1998</c:v>
                </c:pt>
                <c:pt idx="1784">
                  <c:v>1998</c:v>
                </c:pt>
                <c:pt idx="1785">
                  <c:v>1998</c:v>
                </c:pt>
                <c:pt idx="1786">
                  <c:v>1810</c:v>
                </c:pt>
                <c:pt idx="1787">
                  <c:v>1806</c:v>
                </c:pt>
                <c:pt idx="1788">
                  <c:v>1312</c:v>
                </c:pt>
                <c:pt idx="1789">
                  <c:v>1304</c:v>
                </c:pt>
                <c:pt idx="1790">
                  <c:v>1196</c:v>
                </c:pt>
                <c:pt idx="1791">
                  <c:v>1194</c:v>
                </c:pt>
                <c:pt idx="1792">
                  <c:v>1144</c:v>
                </c:pt>
                <c:pt idx="1793">
                  <c:v>1144</c:v>
                </c:pt>
                <c:pt idx="1794">
                  <c:v>1836</c:v>
                </c:pt>
                <c:pt idx="1795">
                  <c:v>1864</c:v>
                </c:pt>
                <c:pt idx="1796">
                  <c:v>978</c:v>
                </c:pt>
                <c:pt idx="1797">
                  <c:v>976</c:v>
                </c:pt>
                <c:pt idx="1798">
                  <c:v>180</c:v>
                </c:pt>
                <c:pt idx="1799">
                  <c:v>160</c:v>
                </c:pt>
                <c:pt idx="1800">
                  <c:v>296</c:v>
                </c:pt>
                <c:pt idx="1801">
                  <c:v>300</c:v>
                </c:pt>
                <c:pt idx="1802">
                  <c:v>862</c:v>
                </c:pt>
                <c:pt idx="1803">
                  <c:v>382</c:v>
                </c:pt>
                <c:pt idx="1804">
                  <c:v>140</c:v>
                </c:pt>
                <c:pt idx="1805">
                  <c:v>142</c:v>
                </c:pt>
                <c:pt idx="1806">
                  <c:v>1012</c:v>
                </c:pt>
                <c:pt idx="1807">
                  <c:v>1006</c:v>
                </c:pt>
                <c:pt idx="1808">
                  <c:v>1714</c:v>
                </c:pt>
                <c:pt idx="1809">
                  <c:v>1720</c:v>
                </c:pt>
                <c:pt idx="1810">
                  <c:v>1542</c:v>
                </c:pt>
                <c:pt idx="1811">
                  <c:v>1538</c:v>
                </c:pt>
                <c:pt idx="1812">
                  <c:v>1590</c:v>
                </c:pt>
                <c:pt idx="1813">
                  <c:v>1582</c:v>
                </c:pt>
                <c:pt idx="1814">
                  <c:v>1998</c:v>
                </c:pt>
                <c:pt idx="1815">
                  <c:v>1998</c:v>
                </c:pt>
                <c:pt idx="1816">
                  <c:v>1998</c:v>
                </c:pt>
                <c:pt idx="1817">
                  <c:v>1936</c:v>
                </c:pt>
                <c:pt idx="1818">
                  <c:v>558</c:v>
                </c:pt>
                <c:pt idx="1819">
                  <c:v>540</c:v>
                </c:pt>
                <c:pt idx="1820">
                  <c:v>-82</c:v>
                </c:pt>
                <c:pt idx="1821">
                  <c:v>-52</c:v>
                </c:pt>
                <c:pt idx="1822">
                  <c:v>1772</c:v>
                </c:pt>
                <c:pt idx="1823">
                  <c:v>1998</c:v>
                </c:pt>
                <c:pt idx="1824">
                  <c:v>1998</c:v>
                </c:pt>
                <c:pt idx="1825">
                  <c:v>1998</c:v>
                </c:pt>
                <c:pt idx="1826">
                  <c:v>1998</c:v>
                </c:pt>
                <c:pt idx="1827">
                  <c:v>1998</c:v>
                </c:pt>
                <c:pt idx="1828">
                  <c:v>1998</c:v>
                </c:pt>
                <c:pt idx="1829">
                  <c:v>1998</c:v>
                </c:pt>
                <c:pt idx="1830">
                  <c:v>1998</c:v>
                </c:pt>
                <c:pt idx="1831">
                  <c:v>1998</c:v>
                </c:pt>
                <c:pt idx="1832">
                  <c:v>1998</c:v>
                </c:pt>
                <c:pt idx="1833">
                  <c:v>1984</c:v>
                </c:pt>
                <c:pt idx="1834">
                  <c:v>880</c:v>
                </c:pt>
                <c:pt idx="1835">
                  <c:v>862</c:v>
                </c:pt>
                <c:pt idx="1836">
                  <c:v>-48</c:v>
                </c:pt>
                <c:pt idx="1837">
                  <c:v>-148</c:v>
                </c:pt>
                <c:pt idx="1838">
                  <c:v>476</c:v>
                </c:pt>
                <c:pt idx="1839">
                  <c:v>476</c:v>
                </c:pt>
                <c:pt idx="1840">
                  <c:v>650</c:v>
                </c:pt>
                <c:pt idx="1841">
                  <c:v>654</c:v>
                </c:pt>
                <c:pt idx="1842">
                  <c:v>874</c:v>
                </c:pt>
                <c:pt idx="1843">
                  <c:v>878</c:v>
                </c:pt>
                <c:pt idx="1844">
                  <c:v>756</c:v>
                </c:pt>
                <c:pt idx="1845">
                  <c:v>752</c:v>
                </c:pt>
                <c:pt idx="1846">
                  <c:v>894</c:v>
                </c:pt>
                <c:pt idx="1847">
                  <c:v>904</c:v>
                </c:pt>
                <c:pt idx="1848">
                  <c:v>450</c:v>
                </c:pt>
                <c:pt idx="1849">
                  <c:v>454</c:v>
                </c:pt>
                <c:pt idx="1850">
                  <c:v>-100</c:v>
                </c:pt>
                <c:pt idx="1851">
                  <c:v>-116</c:v>
                </c:pt>
                <c:pt idx="1852">
                  <c:v>-300</c:v>
                </c:pt>
                <c:pt idx="1853">
                  <c:v>-304</c:v>
                </c:pt>
                <c:pt idx="1854">
                  <c:v>-562</c:v>
                </c:pt>
                <c:pt idx="1855">
                  <c:v>-586</c:v>
                </c:pt>
                <c:pt idx="1856">
                  <c:v>426</c:v>
                </c:pt>
                <c:pt idx="1857">
                  <c:v>446</c:v>
                </c:pt>
                <c:pt idx="1858">
                  <c:v>1520</c:v>
                </c:pt>
                <c:pt idx="1859">
                  <c:v>1542</c:v>
                </c:pt>
                <c:pt idx="1860">
                  <c:v>1268</c:v>
                </c:pt>
                <c:pt idx="1861">
                  <c:v>1162</c:v>
                </c:pt>
                <c:pt idx="1862">
                  <c:v>1998</c:v>
                </c:pt>
                <c:pt idx="1863">
                  <c:v>1998</c:v>
                </c:pt>
                <c:pt idx="1864">
                  <c:v>1998</c:v>
                </c:pt>
                <c:pt idx="1865">
                  <c:v>1998</c:v>
                </c:pt>
                <c:pt idx="1866">
                  <c:v>1998</c:v>
                </c:pt>
                <c:pt idx="1867">
                  <c:v>1886</c:v>
                </c:pt>
                <c:pt idx="1868">
                  <c:v>842</c:v>
                </c:pt>
                <c:pt idx="1869">
                  <c:v>832</c:v>
                </c:pt>
                <c:pt idx="1870">
                  <c:v>1860</c:v>
                </c:pt>
                <c:pt idx="1871">
                  <c:v>1900</c:v>
                </c:pt>
                <c:pt idx="1872">
                  <c:v>1898</c:v>
                </c:pt>
                <c:pt idx="1873">
                  <c:v>1898</c:v>
                </c:pt>
                <c:pt idx="1874">
                  <c:v>1898</c:v>
                </c:pt>
                <c:pt idx="1875">
                  <c:v>1908</c:v>
                </c:pt>
                <c:pt idx="1876">
                  <c:v>1308</c:v>
                </c:pt>
                <c:pt idx="1877">
                  <c:v>1308</c:v>
                </c:pt>
                <c:pt idx="1878">
                  <c:v>1308</c:v>
                </c:pt>
                <c:pt idx="1879">
                  <c:v>1308</c:v>
                </c:pt>
                <c:pt idx="1880">
                  <c:v>1308</c:v>
                </c:pt>
                <c:pt idx="1881">
                  <c:v>1308</c:v>
                </c:pt>
                <c:pt idx="1882">
                  <c:v>524</c:v>
                </c:pt>
                <c:pt idx="1883">
                  <c:v>496</c:v>
                </c:pt>
                <c:pt idx="1884">
                  <c:v>1908</c:v>
                </c:pt>
                <c:pt idx="1885">
                  <c:v>1954</c:v>
                </c:pt>
                <c:pt idx="1886">
                  <c:v>1584</c:v>
                </c:pt>
                <c:pt idx="1887">
                  <c:v>1574</c:v>
                </c:pt>
                <c:pt idx="1888">
                  <c:v>1998</c:v>
                </c:pt>
                <c:pt idx="1889">
                  <c:v>1998</c:v>
                </c:pt>
                <c:pt idx="1890">
                  <c:v>1996</c:v>
                </c:pt>
                <c:pt idx="1891">
                  <c:v>1996</c:v>
                </c:pt>
                <c:pt idx="1892">
                  <c:v>1446</c:v>
                </c:pt>
                <c:pt idx="1893">
                  <c:v>1434</c:v>
                </c:pt>
                <c:pt idx="1894">
                  <c:v>1154</c:v>
                </c:pt>
                <c:pt idx="1895">
                  <c:v>1116</c:v>
                </c:pt>
                <c:pt idx="1896">
                  <c:v>1244</c:v>
                </c:pt>
                <c:pt idx="1897">
                  <c:v>1228</c:v>
                </c:pt>
                <c:pt idx="1898">
                  <c:v>1996</c:v>
                </c:pt>
                <c:pt idx="1899">
                  <c:v>1996</c:v>
                </c:pt>
                <c:pt idx="1900">
                  <c:v>1996</c:v>
                </c:pt>
                <c:pt idx="1901">
                  <c:v>1998</c:v>
                </c:pt>
                <c:pt idx="1902">
                  <c:v>1998</c:v>
                </c:pt>
                <c:pt idx="1903">
                  <c:v>1996</c:v>
                </c:pt>
                <c:pt idx="1904">
                  <c:v>1898</c:v>
                </c:pt>
                <c:pt idx="1905">
                  <c:v>1894</c:v>
                </c:pt>
                <c:pt idx="1906">
                  <c:v>1996</c:v>
                </c:pt>
                <c:pt idx="1907">
                  <c:v>1998</c:v>
                </c:pt>
                <c:pt idx="1908">
                  <c:v>1996</c:v>
                </c:pt>
                <c:pt idx="1909">
                  <c:v>1996</c:v>
                </c:pt>
                <c:pt idx="1910">
                  <c:v>1996</c:v>
                </c:pt>
                <c:pt idx="1911">
                  <c:v>1996</c:v>
                </c:pt>
                <c:pt idx="1912">
                  <c:v>1996</c:v>
                </c:pt>
                <c:pt idx="1913">
                  <c:v>1996</c:v>
                </c:pt>
                <c:pt idx="1914">
                  <c:v>1996</c:v>
                </c:pt>
                <c:pt idx="1915">
                  <c:v>1996</c:v>
                </c:pt>
                <c:pt idx="1916">
                  <c:v>1996</c:v>
                </c:pt>
                <c:pt idx="1917">
                  <c:v>1996</c:v>
                </c:pt>
                <c:pt idx="1918">
                  <c:v>1996</c:v>
                </c:pt>
                <c:pt idx="1919">
                  <c:v>1996</c:v>
                </c:pt>
                <c:pt idx="1920">
                  <c:v>1898</c:v>
                </c:pt>
                <c:pt idx="1921">
                  <c:v>1898</c:v>
                </c:pt>
                <c:pt idx="1922">
                  <c:v>1898</c:v>
                </c:pt>
                <c:pt idx="1923">
                  <c:v>1898</c:v>
                </c:pt>
                <c:pt idx="1924">
                  <c:v>1898</c:v>
                </c:pt>
                <c:pt idx="1925">
                  <c:v>1898</c:v>
                </c:pt>
                <c:pt idx="1926">
                  <c:v>1898</c:v>
                </c:pt>
                <c:pt idx="1927">
                  <c:v>1898</c:v>
                </c:pt>
                <c:pt idx="1928">
                  <c:v>1900</c:v>
                </c:pt>
                <c:pt idx="1929">
                  <c:v>1898</c:v>
                </c:pt>
                <c:pt idx="1930">
                  <c:v>1898</c:v>
                </c:pt>
                <c:pt idx="1931">
                  <c:v>1898</c:v>
                </c:pt>
                <c:pt idx="1932">
                  <c:v>1738</c:v>
                </c:pt>
                <c:pt idx="1933">
                  <c:v>1738</c:v>
                </c:pt>
                <c:pt idx="1934">
                  <c:v>1686</c:v>
                </c:pt>
                <c:pt idx="1935">
                  <c:v>1684</c:v>
                </c:pt>
                <c:pt idx="1936">
                  <c:v>1998</c:v>
                </c:pt>
                <c:pt idx="1937">
                  <c:v>1996</c:v>
                </c:pt>
                <c:pt idx="1938">
                  <c:v>1998</c:v>
                </c:pt>
                <c:pt idx="1939">
                  <c:v>1998</c:v>
                </c:pt>
                <c:pt idx="1940">
                  <c:v>1998</c:v>
                </c:pt>
                <c:pt idx="1941">
                  <c:v>1996</c:v>
                </c:pt>
                <c:pt idx="1942">
                  <c:v>1896</c:v>
                </c:pt>
                <c:pt idx="1943">
                  <c:v>1896</c:v>
                </c:pt>
                <c:pt idx="1944">
                  <c:v>1998</c:v>
                </c:pt>
                <c:pt idx="1945">
                  <c:v>1996</c:v>
                </c:pt>
                <c:pt idx="1946">
                  <c:v>1996</c:v>
                </c:pt>
                <c:pt idx="1947">
                  <c:v>1996</c:v>
                </c:pt>
                <c:pt idx="1948">
                  <c:v>1996</c:v>
                </c:pt>
                <c:pt idx="1949">
                  <c:v>1996</c:v>
                </c:pt>
                <c:pt idx="1950">
                  <c:v>1996</c:v>
                </c:pt>
                <c:pt idx="1951">
                  <c:v>1998</c:v>
                </c:pt>
                <c:pt idx="1952">
                  <c:v>1996</c:v>
                </c:pt>
                <c:pt idx="1953">
                  <c:v>1996</c:v>
                </c:pt>
                <c:pt idx="1954">
                  <c:v>1996</c:v>
                </c:pt>
                <c:pt idx="1955">
                  <c:v>1996</c:v>
                </c:pt>
                <c:pt idx="1956">
                  <c:v>1996</c:v>
                </c:pt>
                <c:pt idx="1957">
                  <c:v>1996</c:v>
                </c:pt>
                <c:pt idx="1958">
                  <c:v>1996</c:v>
                </c:pt>
                <c:pt idx="1959">
                  <c:v>1996</c:v>
                </c:pt>
                <c:pt idx="1960">
                  <c:v>1996</c:v>
                </c:pt>
                <c:pt idx="1961">
                  <c:v>1996</c:v>
                </c:pt>
                <c:pt idx="1962">
                  <c:v>1996</c:v>
                </c:pt>
                <c:pt idx="1963">
                  <c:v>1996</c:v>
                </c:pt>
                <c:pt idx="1964">
                  <c:v>1698</c:v>
                </c:pt>
                <c:pt idx="1965">
                  <c:v>1696</c:v>
                </c:pt>
                <c:pt idx="1966">
                  <c:v>1798</c:v>
                </c:pt>
                <c:pt idx="1967">
                  <c:v>1798</c:v>
                </c:pt>
                <c:pt idx="1968">
                  <c:v>1604</c:v>
                </c:pt>
                <c:pt idx="1969">
                  <c:v>1602</c:v>
                </c:pt>
                <c:pt idx="1970">
                  <c:v>1602</c:v>
                </c:pt>
                <c:pt idx="1971">
                  <c:v>1602</c:v>
                </c:pt>
                <c:pt idx="1972">
                  <c:v>1602</c:v>
                </c:pt>
                <c:pt idx="1973">
                  <c:v>1602</c:v>
                </c:pt>
                <c:pt idx="1974">
                  <c:v>1504</c:v>
                </c:pt>
                <c:pt idx="1975">
                  <c:v>1504</c:v>
                </c:pt>
                <c:pt idx="1976">
                  <c:v>1504</c:v>
                </c:pt>
                <c:pt idx="1977">
                  <c:v>1504</c:v>
                </c:pt>
                <c:pt idx="1978">
                  <c:v>1504</c:v>
                </c:pt>
                <c:pt idx="1979">
                  <c:v>1502</c:v>
                </c:pt>
                <c:pt idx="1980">
                  <c:v>1600</c:v>
                </c:pt>
                <c:pt idx="1981">
                  <c:v>1600</c:v>
                </c:pt>
                <c:pt idx="1982">
                  <c:v>1502</c:v>
                </c:pt>
                <c:pt idx="1983">
                  <c:v>1500</c:v>
                </c:pt>
                <c:pt idx="1984">
                  <c:v>1602</c:v>
                </c:pt>
                <c:pt idx="1985">
                  <c:v>1602</c:v>
                </c:pt>
                <c:pt idx="1986">
                  <c:v>1800</c:v>
                </c:pt>
                <c:pt idx="1987">
                  <c:v>1798</c:v>
                </c:pt>
                <c:pt idx="1988">
                  <c:v>1998</c:v>
                </c:pt>
                <c:pt idx="1989">
                  <c:v>1996</c:v>
                </c:pt>
                <c:pt idx="1990">
                  <c:v>1996</c:v>
                </c:pt>
                <c:pt idx="1991">
                  <c:v>1996</c:v>
                </c:pt>
                <c:pt idx="1992">
                  <c:v>1996</c:v>
                </c:pt>
                <c:pt idx="1993">
                  <c:v>1996</c:v>
                </c:pt>
                <c:pt idx="1994">
                  <c:v>1996</c:v>
                </c:pt>
                <c:pt idx="1995">
                  <c:v>1996</c:v>
                </c:pt>
                <c:pt idx="1996">
                  <c:v>1998</c:v>
                </c:pt>
                <c:pt idx="1997">
                  <c:v>1996</c:v>
                </c:pt>
                <c:pt idx="1998">
                  <c:v>1996</c:v>
                </c:pt>
                <c:pt idx="1999">
                  <c:v>1996</c:v>
                </c:pt>
                <c:pt idx="2000">
                  <c:v>1996</c:v>
                </c:pt>
                <c:pt idx="2001">
                  <c:v>1996</c:v>
                </c:pt>
                <c:pt idx="2002">
                  <c:v>1996</c:v>
                </c:pt>
                <c:pt idx="2003">
                  <c:v>1998</c:v>
                </c:pt>
                <c:pt idx="2004">
                  <c:v>1998</c:v>
                </c:pt>
                <c:pt idx="2005">
                  <c:v>1998</c:v>
                </c:pt>
                <c:pt idx="2006">
                  <c:v>1996</c:v>
                </c:pt>
                <c:pt idx="2007">
                  <c:v>1996</c:v>
                </c:pt>
                <c:pt idx="2008">
                  <c:v>1996</c:v>
                </c:pt>
                <c:pt idx="2009">
                  <c:v>1996</c:v>
                </c:pt>
                <c:pt idx="2010">
                  <c:v>1996</c:v>
                </c:pt>
                <c:pt idx="2011">
                  <c:v>1830</c:v>
                </c:pt>
                <c:pt idx="2012">
                  <c:v>148</c:v>
                </c:pt>
                <c:pt idx="2013">
                  <c:v>116</c:v>
                </c:pt>
                <c:pt idx="2014">
                  <c:v>1696</c:v>
                </c:pt>
                <c:pt idx="2015">
                  <c:v>1702</c:v>
                </c:pt>
                <c:pt idx="2016">
                  <c:v>1702</c:v>
                </c:pt>
                <c:pt idx="2017">
                  <c:v>1702</c:v>
                </c:pt>
                <c:pt idx="2018">
                  <c:v>1702</c:v>
                </c:pt>
                <c:pt idx="2019">
                  <c:v>1702</c:v>
                </c:pt>
                <c:pt idx="2020">
                  <c:v>1702</c:v>
                </c:pt>
                <c:pt idx="2021">
                  <c:v>1702</c:v>
                </c:pt>
                <c:pt idx="2022">
                  <c:v>1702</c:v>
                </c:pt>
                <c:pt idx="2023">
                  <c:v>1702</c:v>
                </c:pt>
                <c:pt idx="2024">
                  <c:v>1702</c:v>
                </c:pt>
                <c:pt idx="2025">
                  <c:v>1702</c:v>
                </c:pt>
                <c:pt idx="2026">
                  <c:v>1352</c:v>
                </c:pt>
                <c:pt idx="2027">
                  <c:v>1350</c:v>
                </c:pt>
                <c:pt idx="2028">
                  <c:v>1742</c:v>
                </c:pt>
                <c:pt idx="2029">
                  <c:v>1744</c:v>
                </c:pt>
                <c:pt idx="2030">
                  <c:v>1298</c:v>
                </c:pt>
                <c:pt idx="2031">
                  <c:v>1292</c:v>
                </c:pt>
                <c:pt idx="2032">
                  <c:v>1998</c:v>
                </c:pt>
                <c:pt idx="2033">
                  <c:v>1998</c:v>
                </c:pt>
                <c:pt idx="2034">
                  <c:v>1998</c:v>
                </c:pt>
                <c:pt idx="2035">
                  <c:v>1998</c:v>
                </c:pt>
                <c:pt idx="2036">
                  <c:v>1998</c:v>
                </c:pt>
                <c:pt idx="2037">
                  <c:v>1998</c:v>
                </c:pt>
                <c:pt idx="2038">
                  <c:v>1464</c:v>
                </c:pt>
                <c:pt idx="2039">
                  <c:v>1460</c:v>
                </c:pt>
                <c:pt idx="2040">
                  <c:v>1558</c:v>
                </c:pt>
                <c:pt idx="2041">
                  <c:v>1558</c:v>
                </c:pt>
                <c:pt idx="2042">
                  <c:v>1970</c:v>
                </c:pt>
                <c:pt idx="2043">
                  <c:v>1996</c:v>
                </c:pt>
                <c:pt idx="2044">
                  <c:v>1996</c:v>
                </c:pt>
                <c:pt idx="2045">
                  <c:v>1996</c:v>
                </c:pt>
                <c:pt idx="2046">
                  <c:v>1996</c:v>
                </c:pt>
                <c:pt idx="2047">
                  <c:v>1996</c:v>
                </c:pt>
                <c:pt idx="2048">
                  <c:v>1996</c:v>
                </c:pt>
                <c:pt idx="2049">
                  <c:v>1996</c:v>
                </c:pt>
                <c:pt idx="2050">
                  <c:v>1996</c:v>
                </c:pt>
                <c:pt idx="2051">
                  <c:v>1996</c:v>
                </c:pt>
                <c:pt idx="2052">
                  <c:v>1998</c:v>
                </c:pt>
                <c:pt idx="2053">
                  <c:v>1996</c:v>
                </c:pt>
                <c:pt idx="2054">
                  <c:v>1996</c:v>
                </c:pt>
                <c:pt idx="2055">
                  <c:v>1996</c:v>
                </c:pt>
                <c:pt idx="2056">
                  <c:v>1918</c:v>
                </c:pt>
                <c:pt idx="2057">
                  <c:v>1918</c:v>
                </c:pt>
                <c:pt idx="2058">
                  <c:v>1996</c:v>
                </c:pt>
                <c:pt idx="2059">
                  <c:v>1964</c:v>
                </c:pt>
                <c:pt idx="2060">
                  <c:v>752</c:v>
                </c:pt>
                <c:pt idx="2061">
                  <c:v>744</c:v>
                </c:pt>
                <c:pt idx="2062">
                  <c:v>1960</c:v>
                </c:pt>
                <c:pt idx="2063">
                  <c:v>1996</c:v>
                </c:pt>
                <c:pt idx="2064">
                  <c:v>1896</c:v>
                </c:pt>
                <c:pt idx="2065">
                  <c:v>1896</c:v>
                </c:pt>
                <c:pt idx="2066">
                  <c:v>1896</c:v>
                </c:pt>
                <c:pt idx="2067">
                  <c:v>1896</c:v>
                </c:pt>
                <c:pt idx="2068">
                  <c:v>1896</c:v>
                </c:pt>
                <c:pt idx="2069">
                  <c:v>1896</c:v>
                </c:pt>
                <c:pt idx="2070">
                  <c:v>1896</c:v>
                </c:pt>
                <c:pt idx="2071">
                  <c:v>1896</c:v>
                </c:pt>
                <c:pt idx="2072">
                  <c:v>1896</c:v>
                </c:pt>
                <c:pt idx="2073">
                  <c:v>1896</c:v>
                </c:pt>
                <c:pt idx="2074">
                  <c:v>1794</c:v>
                </c:pt>
                <c:pt idx="2075">
                  <c:v>1794</c:v>
                </c:pt>
                <c:pt idx="2076">
                  <c:v>1298</c:v>
                </c:pt>
                <c:pt idx="2077">
                  <c:v>1296</c:v>
                </c:pt>
                <c:pt idx="2078">
                  <c:v>1144</c:v>
                </c:pt>
                <c:pt idx="2079">
                  <c:v>1138</c:v>
                </c:pt>
                <c:pt idx="2080">
                  <c:v>1996</c:v>
                </c:pt>
                <c:pt idx="2081">
                  <c:v>1996</c:v>
                </c:pt>
                <c:pt idx="2082">
                  <c:v>1996</c:v>
                </c:pt>
                <c:pt idx="2083">
                  <c:v>1996</c:v>
                </c:pt>
                <c:pt idx="2084">
                  <c:v>1996</c:v>
                </c:pt>
                <c:pt idx="2085">
                  <c:v>1996</c:v>
                </c:pt>
                <c:pt idx="2086">
                  <c:v>1996</c:v>
                </c:pt>
                <c:pt idx="2087">
                  <c:v>1996</c:v>
                </c:pt>
                <c:pt idx="2088">
                  <c:v>1996</c:v>
                </c:pt>
                <c:pt idx="2089">
                  <c:v>1996</c:v>
                </c:pt>
                <c:pt idx="2090">
                  <c:v>1996</c:v>
                </c:pt>
                <c:pt idx="2091">
                  <c:v>1996</c:v>
                </c:pt>
                <c:pt idx="2092">
                  <c:v>1996</c:v>
                </c:pt>
                <c:pt idx="2093">
                  <c:v>1996</c:v>
                </c:pt>
                <c:pt idx="2094">
                  <c:v>1996</c:v>
                </c:pt>
                <c:pt idx="2095">
                  <c:v>1996</c:v>
                </c:pt>
                <c:pt idx="2096">
                  <c:v>1972</c:v>
                </c:pt>
                <c:pt idx="2097">
                  <c:v>1972</c:v>
                </c:pt>
                <c:pt idx="2098">
                  <c:v>1996</c:v>
                </c:pt>
                <c:pt idx="2099">
                  <c:v>1996</c:v>
                </c:pt>
                <c:pt idx="2100">
                  <c:v>1998</c:v>
                </c:pt>
                <c:pt idx="2101">
                  <c:v>1996</c:v>
                </c:pt>
                <c:pt idx="2102">
                  <c:v>1996</c:v>
                </c:pt>
                <c:pt idx="2103">
                  <c:v>1996</c:v>
                </c:pt>
                <c:pt idx="2104">
                  <c:v>1996</c:v>
                </c:pt>
                <c:pt idx="2105">
                  <c:v>1996</c:v>
                </c:pt>
                <c:pt idx="2106">
                  <c:v>1996</c:v>
                </c:pt>
                <c:pt idx="2107">
                  <c:v>1996</c:v>
                </c:pt>
                <c:pt idx="2108">
                  <c:v>1996</c:v>
                </c:pt>
                <c:pt idx="2109">
                  <c:v>1996</c:v>
                </c:pt>
                <c:pt idx="2110">
                  <c:v>1996</c:v>
                </c:pt>
                <c:pt idx="2111">
                  <c:v>1996</c:v>
                </c:pt>
                <c:pt idx="2112">
                  <c:v>1996</c:v>
                </c:pt>
                <c:pt idx="2113">
                  <c:v>1996</c:v>
                </c:pt>
                <c:pt idx="2114">
                  <c:v>1996</c:v>
                </c:pt>
                <c:pt idx="2115">
                  <c:v>1996</c:v>
                </c:pt>
                <c:pt idx="2116">
                  <c:v>1996</c:v>
                </c:pt>
                <c:pt idx="2117">
                  <c:v>1996</c:v>
                </c:pt>
                <c:pt idx="2118">
                  <c:v>1996</c:v>
                </c:pt>
                <c:pt idx="2119">
                  <c:v>1996</c:v>
                </c:pt>
                <c:pt idx="2120">
                  <c:v>1996</c:v>
                </c:pt>
                <c:pt idx="2121">
                  <c:v>1998</c:v>
                </c:pt>
                <c:pt idx="2122">
                  <c:v>1996</c:v>
                </c:pt>
                <c:pt idx="2123">
                  <c:v>1992</c:v>
                </c:pt>
                <c:pt idx="2124">
                  <c:v>1018</c:v>
                </c:pt>
                <c:pt idx="2125">
                  <c:v>998</c:v>
                </c:pt>
                <c:pt idx="2126">
                  <c:v>1988</c:v>
                </c:pt>
                <c:pt idx="2127">
                  <c:v>1996</c:v>
                </c:pt>
                <c:pt idx="2128">
                  <c:v>1996</c:v>
                </c:pt>
                <c:pt idx="2129">
                  <c:v>1996</c:v>
                </c:pt>
                <c:pt idx="2130">
                  <c:v>1996</c:v>
                </c:pt>
                <c:pt idx="2131">
                  <c:v>1996</c:v>
                </c:pt>
                <c:pt idx="2132">
                  <c:v>1998</c:v>
                </c:pt>
                <c:pt idx="2133">
                  <c:v>1996</c:v>
                </c:pt>
                <c:pt idx="2134">
                  <c:v>1996</c:v>
                </c:pt>
                <c:pt idx="2135">
                  <c:v>1996</c:v>
                </c:pt>
                <c:pt idx="2136">
                  <c:v>1996</c:v>
                </c:pt>
                <c:pt idx="2137">
                  <c:v>1996</c:v>
                </c:pt>
                <c:pt idx="2138">
                  <c:v>1996</c:v>
                </c:pt>
                <c:pt idx="2139">
                  <c:v>1996</c:v>
                </c:pt>
                <c:pt idx="2140">
                  <c:v>1996</c:v>
                </c:pt>
                <c:pt idx="2141">
                  <c:v>1996</c:v>
                </c:pt>
                <c:pt idx="2142">
                  <c:v>1996</c:v>
                </c:pt>
                <c:pt idx="2143">
                  <c:v>1996</c:v>
                </c:pt>
                <c:pt idx="2144">
                  <c:v>1996</c:v>
                </c:pt>
                <c:pt idx="2145">
                  <c:v>1996</c:v>
                </c:pt>
                <c:pt idx="2146">
                  <c:v>1996</c:v>
                </c:pt>
                <c:pt idx="2147">
                  <c:v>1996</c:v>
                </c:pt>
                <c:pt idx="2148">
                  <c:v>1996</c:v>
                </c:pt>
                <c:pt idx="2149">
                  <c:v>1996</c:v>
                </c:pt>
                <c:pt idx="2150">
                  <c:v>1996</c:v>
                </c:pt>
                <c:pt idx="2151">
                  <c:v>1996</c:v>
                </c:pt>
                <c:pt idx="2152">
                  <c:v>1996</c:v>
                </c:pt>
                <c:pt idx="2153">
                  <c:v>1996</c:v>
                </c:pt>
                <c:pt idx="2154">
                  <c:v>1996</c:v>
                </c:pt>
                <c:pt idx="2155">
                  <c:v>1996</c:v>
                </c:pt>
                <c:pt idx="2156">
                  <c:v>1996</c:v>
                </c:pt>
                <c:pt idx="2157">
                  <c:v>1996</c:v>
                </c:pt>
                <c:pt idx="2158">
                  <c:v>1800</c:v>
                </c:pt>
                <c:pt idx="2159">
                  <c:v>1798</c:v>
                </c:pt>
                <c:pt idx="2160">
                  <c:v>1798</c:v>
                </c:pt>
                <c:pt idx="2161">
                  <c:v>1798</c:v>
                </c:pt>
                <c:pt idx="2162">
                  <c:v>1798</c:v>
                </c:pt>
                <c:pt idx="2163">
                  <c:v>1798</c:v>
                </c:pt>
                <c:pt idx="2164">
                  <c:v>1798</c:v>
                </c:pt>
                <c:pt idx="2165">
                  <c:v>1798</c:v>
                </c:pt>
                <c:pt idx="2166">
                  <c:v>1798</c:v>
                </c:pt>
                <c:pt idx="2167">
                  <c:v>1798</c:v>
                </c:pt>
                <c:pt idx="2168">
                  <c:v>1798</c:v>
                </c:pt>
                <c:pt idx="2169">
                  <c:v>1798</c:v>
                </c:pt>
                <c:pt idx="2170">
                  <c:v>1798</c:v>
                </c:pt>
                <c:pt idx="2171">
                  <c:v>1798</c:v>
                </c:pt>
                <c:pt idx="2172">
                  <c:v>1896</c:v>
                </c:pt>
                <c:pt idx="2173">
                  <c:v>1894</c:v>
                </c:pt>
                <c:pt idx="2174">
                  <c:v>1996</c:v>
                </c:pt>
                <c:pt idx="2175">
                  <c:v>1996</c:v>
                </c:pt>
                <c:pt idx="2176">
                  <c:v>1996</c:v>
                </c:pt>
                <c:pt idx="2177">
                  <c:v>1996</c:v>
                </c:pt>
                <c:pt idx="2178">
                  <c:v>1996</c:v>
                </c:pt>
                <c:pt idx="2179">
                  <c:v>1996</c:v>
                </c:pt>
                <c:pt idx="2180">
                  <c:v>1438</c:v>
                </c:pt>
                <c:pt idx="2181">
                  <c:v>1430</c:v>
                </c:pt>
                <c:pt idx="2182">
                  <c:v>628</c:v>
                </c:pt>
                <c:pt idx="2183">
                  <c:v>608</c:v>
                </c:pt>
                <c:pt idx="2184">
                  <c:v>558</c:v>
                </c:pt>
                <c:pt idx="2185">
                  <c:v>556</c:v>
                </c:pt>
                <c:pt idx="2186">
                  <c:v>204</c:v>
                </c:pt>
                <c:pt idx="2187">
                  <c:v>196</c:v>
                </c:pt>
                <c:pt idx="2188">
                  <c:v>1828</c:v>
                </c:pt>
                <c:pt idx="2189">
                  <c:v>1848</c:v>
                </c:pt>
                <c:pt idx="2190">
                  <c:v>1944</c:v>
                </c:pt>
                <c:pt idx="2191">
                  <c:v>1948</c:v>
                </c:pt>
                <c:pt idx="2192">
                  <c:v>1698</c:v>
                </c:pt>
                <c:pt idx="2193">
                  <c:v>1676</c:v>
                </c:pt>
                <c:pt idx="2194">
                  <c:v>1996</c:v>
                </c:pt>
                <c:pt idx="2195">
                  <c:v>1996</c:v>
                </c:pt>
                <c:pt idx="2196">
                  <c:v>1996</c:v>
                </c:pt>
                <c:pt idx="2197">
                  <c:v>1996</c:v>
                </c:pt>
                <c:pt idx="2198">
                  <c:v>1996</c:v>
                </c:pt>
                <c:pt idx="2199">
                  <c:v>1996</c:v>
                </c:pt>
                <c:pt idx="2200">
                  <c:v>1996</c:v>
                </c:pt>
                <c:pt idx="2201">
                  <c:v>1996</c:v>
                </c:pt>
                <c:pt idx="2202">
                  <c:v>1996</c:v>
                </c:pt>
                <c:pt idx="2203">
                  <c:v>1996</c:v>
                </c:pt>
                <c:pt idx="2204">
                  <c:v>1996</c:v>
                </c:pt>
                <c:pt idx="2205">
                  <c:v>1996</c:v>
                </c:pt>
                <c:pt idx="2206">
                  <c:v>1800</c:v>
                </c:pt>
                <c:pt idx="2207">
                  <c:v>1798</c:v>
                </c:pt>
                <c:pt idx="2208">
                  <c:v>1798</c:v>
                </c:pt>
                <c:pt idx="2209">
                  <c:v>1798</c:v>
                </c:pt>
                <c:pt idx="2210">
                  <c:v>1798</c:v>
                </c:pt>
                <c:pt idx="2211">
                  <c:v>1798</c:v>
                </c:pt>
                <c:pt idx="2212">
                  <c:v>1798</c:v>
                </c:pt>
                <c:pt idx="2213">
                  <c:v>1798</c:v>
                </c:pt>
                <c:pt idx="2214">
                  <c:v>1798</c:v>
                </c:pt>
                <c:pt idx="2215">
                  <c:v>1798</c:v>
                </c:pt>
                <c:pt idx="2216">
                  <c:v>1798</c:v>
                </c:pt>
                <c:pt idx="2217">
                  <c:v>1798</c:v>
                </c:pt>
                <c:pt idx="2218">
                  <c:v>1798</c:v>
                </c:pt>
                <c:pt idx="2219">
                  <c:v>1796</c:v>
                </c:pt>
                <c:pt idx="2220">
                  <c:v>1996</c:v>
                </c:pt>
                <c:pt idx="2221">
                  <c:v>1996</c:v>
                </c:pt>
                <c:pt idx="2222">
                  <c:v>1996</c:v>
                </c:pt>
                <c:pt idx="2223">
                  <c:v>1996</c:v>
                </c:pt>
                <c:pt idx="2224">
                  <c:v>1996</c:v>
                </c:pt>
                <c:pt idx="2225">
                  <c:v>1996</c:v>
                </c:pt>
                <c:pt idx="2226">
                  <c:v>1996</c:v>
                </c:pt>
                <c:pt idx="2227">
                  <c:v>1996</c:v>
                </c:pt>
                <c:pt idx="2228">
                  <c:v>1766</c:v>
                </c:pt>
                <c:pt idx="2229">
                  <c:v>1766</c:v>
                </c:pt>
                <c:pt idx="2230">
                  <c:v>1696</c:v>
                </c:pt>
                <c:pt idx="2231">
                  <c:v>1692</c:v>
                </c:pt>
                <c:pt idx="2232">
                  <c:v>1996</c:v>
                </c:pt>
                <c:pt idx="2233">
                  <c:v>1996</c:v>
                </c:pt>
                <c:pt idx="2234">
                  <c:v>1996</c:v>
                </c:pt>
                <c:pt idx="2235">
                  <c:v>1996</c:v>
                </c:pt>
                <c:pt idx="2236">
                  <c:v>1996</c:v>
                </c:pt>
                <c:pt idx="2237">
                  <c:v>1996</c:v>
                </c:pt>
                <c:pt idx="2238">
                  <c:v>1996</c:v>
                </c:pt>
                <c:pt idx="2239">
                  <c:v>1996</c:v>
                </c:pt>
                <c:pt idx="2240">
                  <c:v>1996</c:v>
                </c:pt>
                <c:pt idx="2241">
                  <c:v>1996</c:v>
                </c:pt>
                <c:pt idx="2242">
                  <c:v>1996</c:v>
                </c:pt>
                <c:pt idx="2243">
                  <c:v>1996</c:v>
                </c:pt>
                <c:pt idx="2244">
                  <c:v>1996</c:v>
                </c:pt>
                <c:pt idx="2245">
                  <c:v>1996</c:v>
                </c:pt>
                <c:pt idx="2246">
                  <c:v>1996</c:v>
                </c:pt>
                <c:pt idx="2247">
                  <c:v>1996</c:v>
                </c:pt>
                <c:pt idx="2248">
                  <c:v>1996</c:v>
                </c:pt>
                <c:pt idx="2249">
                  <c:v>1996</c:v>
                </c:pt>
                <c:pt idx="2250">
                  <c:v>1996</c:v>
                </c:pt>
                <c:pt idx="2251">
                  <c:v>1996</c:v>
                </c:pt>
                <c:pt idx="2252">
                  <c:v>1996</c:v>
                </c:pt>
                <c:pt idx="2253">
                  <c:v>1996</c:v>
                </c:pt>
                <c:pt idx="2254">
                  <c:v>1996</c:v>
                </c:pt>
                <c:pt idx="2255">
                  <c:v>1996</c:v>
                </c:pt>
                <c:pt idx="2256">
                  <c:v>1996</c:v>
                </c:pt>
                <c:pt idx="2257">
                  <c:v>1996</c:v>
                </c:pt>
                <c:pt idx="2258">
                  <c:v>1996</c:v>
                </c:pt>
                <c:pt idx="2259">
                  <c:v>1996</c:v>
                </c:pt>
                <c:pt idx="2260">
                  <c:v>1996</c:v>
                </c:pt>
                <c:pt idx="2261">
                  <c:v>1996</c:v>
                </c:pt>
                <c:pt idx="2262">
                  <c:v>1996</c:v>
                </c:pt>
                <c:pt idx="2263">
                  <c:v>1996</c:v>
                </c:pt>
                <c:pt idx="2264">
                  <c:v>1996</c:v>
                </c:pt>
                <c:pt idx="2265">
                  <c:v>1996</c:v>
                </c:pt>
                <c:pt idx="2266">
                  <c:v>1996</c:v>
                </c:pt>
                <c:pt idx="2267">
                  <c:v>1996</c:v>
                </c:pt>
                <c:pt idx="2268">
                  <c:v>1996</c:v>
                </c:pt>
                <c:pt idx="2269">
                  <c:v>1996</c:v>
                </c:pt>
                <c:pt idx="2270">
                  <c:v>1996</c:v>
                </c:pt>
                <c:pt idx="2271">
                  <c:v>1996</c:v>
                </c:pt>
                <c:pt idx="2272">
                  <c:v>1996</c:v>
                </c:pt>
                <c:pt idx="2273">
                  <c:v>1996</c:v>
                </c:pt>
                <c:pt idx="2274">
                  <c:v>1996</c:v>
                </c:pt>
                <c:pt idx="2275">
                  <c:v>1996</c:v>
                </c:pt>
                <c:pt idx="2276">
                  <c:v>1996</c:v>
                </c:pt>
                <c:pt idx="2277">
                  <c:v>1996</c:v>
                </c:pt>
                <c:pt idx="2278">
                  <c:v>1996</c:v>
                </c:pt>
                <c:pt idx="2279">
                  <c:v>1996</c:v>
                </c:pt>
                <c:pt idx="2280">
                  <c:v>1996</c:v>
                </c:pt>
                <c:pt idx="2281">
                  <c:v>1996</c:v>
                </c:pt>
                <c:pt idx="2282">
                  <c:v>1996</c:v>
                </c:pt>
                <c:pt idx="2283">
                  <c:v>1996</c:v>
                </c:pt>
                <c:pt idx="2284">
                  <c:v>1996</c:v>
                </c:pt>
                <c:pt idx="2285">
                  <c:v>1996</c:v>
                </c:pt>
                <c:pt idx="2286">
                  <c:v>1996</c:v>
                </c:pt>
                <c:pt idx="2287">
                  <c:v>1996</c:v>
                </c:pt>
                <c:pt idx="2288">
                  <c:v>1996</c:v>
                </c:pt>
                <c:pt idx="2289">
                  <c:v>1996</c:v>
                </c:pt>
                <c:pt idx="2290">
                  <c:v>1996</c:v>
                </c:pt>
                <c:pt idx="2291">
                  <c:v>1998</c:v>
                </c:pt>
                <c:pt idx="2292">
                  <c:v>1998</c:v>
                </c:pt>
                <c:pt idx="2293">
                  <c:v>1998</c:v>
                </c:pt>
                <c:pt idx="2294">
                  <c:v>1998</c:v>
                </c:pt>
                <c:pt idx="2295">
                  <c:v>1996</c:v>
                </c:pt>
                <c:pt idx="2296">
                  <c:v>1996</c:v>
                </c:pt>
                <c:pt idx="2297">
                  <c:v>1996</c:v>
                </c:pt>
                <c:pt idx="2298">
                  <c:v>1996</c:v>
                </c:pt>
                <c:pt idx="2299">
                  <c:v>1996</c:v>
                </c:pt>
                <c:pt idx="2300">
                  <c:v>1996</c:v>
                </c:pt>
                <c:pt idx="2301">
                  <c:v>1996</c:v>
                </c:pt>
                <c:pt idx="2302">
                  <c:v>1996</c:v>
                </c:pt>
                <c:pt idx="2303">
                  <c:v>1996</c:v>
                </c:pt>
                <c:pt idx="2304">
                  <c:v>1996</c:v>
                </c:pt>
                <c:pt idx="2305">
                  <c:v>1996</c:v>
                </c:pt>
                <c:pt idx="2306">
                  <c:v>1996</c:v>
                </c:pt>
                <c:pt idx="2307">
                  <c:v>1996</c:v>
                </c:pt>
                <c:pt idx="2308">
                  <c:v>1996</c:v>
                </c:pt>
                <c:pt idx="2309">
                  <c:v>1996</c:v>
                </c:pt>
                <c:pt idx="2310">
                  <c:v>1996</c:v>
                </c:pt>
                <c:pt idx="2311">
                  <c:v>1996</c:v>
                </c:pt>
                <c:pt idx="2312">
                  <c:v>1996</c:v>
                </c:pt>
                <c:pt idx="2313">
                  <c:v>1996</c:v>
                </c:pt>
                <c:pt idx="2314">
                  <c:v>1996</c:v>
                </c:pt>
                <c:pt idx="2315">
                  <c:v>1996</c:v>
                </c:pt>
                <c:pt idx="2316">
                  <c:v>1996</c:v>
                </c:pt>
                <c:pt idx="2317">
                  <c:v>1996</c:v>
                </c:pt>
                <c:pt idx="2318">
                  <c:v>1996</c:v>
                </c:pt>
                <c:pt idx="2319">
                  <c:v>1996</c:v>
                </c:pt>
                <c:pt idx="2320">
                  <c:v>1996</c:v>
                </c:pt>
                <c:pt idx="2321">
                  <c:v>1996</c:v>
                </c:pt>
                <c:pt idx="2322">
                  <c:v>1996</c:v>
                </c:pt>
                <c:pt idx="2323">
                  <c:v>1996</c:v>
                </c:pt>
                <c:pt idx="2324">
                  <c:v>1996</c:v>
                </c:pt>
                <c:pt idx="2325">
                  <c:v>1996</c:v>
                </c:pt>
                <c:pt idx="2326">
                  <c:v>1996</c:v>
                </c:pt>
                <c:pt idx="2327">
                  <c:v>1996</c:v>
                </c:pt>
                <c:pt idx="2328">
                  <c:v>1996</c:v>
                </c:pt>
                <c:pt idx="2329">
                  <c:v>1996</c:v>
                </c:pt>
                <c:pt idx="2330">
                  <c:v>1996</c:v>
                </c:pt>
                <c:pt idx="2331">
                  <c:v>1996</c:v>
                </c:pt>
                <c:pt idx="2332">
                  <c:v>1996</c:v>
                </c:pt>
                <c:pt idx="2333">
                  <c:v>1996</c:v>
                </c:pt>
                <c:pt idx="2334">
                  <c:v>1996</c:v>
                </c:pt>
                <c:pt idx="2335">
                  <c:v>1996</c:v>
                </c:pt>
                <c:pt idx="2336">
                  <c:v>1996</c:v>
                </c:pt>
                <c:pt idx="2337">
                  <c:v>1996</c:v>
                </c:pt>
                <c:pt idx="2338">
                  <c:v>1998</c:v>
                </c:pt>
                <c:pt idx="2339">
                  <c:v>1998</c:v>
                </c:pt>
                <c:pt idx="2340">
                  <c:v>1996</c:v>
                </c:pt>
                <c:pt idx="2341">
                  <c:v>1996</c:v>
                </c:pt>
                <c:pt idx="2342">
                  <c:v>1998</c:v>
                </c:pt>
                <c:pt idx="2343">
                  <c:v>1996</c:v>
                </c:pt>
                <c:pt idx="2344">
                  <c:v>1996</c:v>
                </c:pt>
                <c:pt idx="2345">
                  <c:v>1996</c:v>
                </c:pt>
                <c:pt idx="2346">
                  <c:v>1996</c:v>
                </c:pt>
                <c:pt idx="2347">
                  <c:v>1996</c:v>
                </c:pt>
                <c:pt idx="2348">
                  <c:v>1996</c:v>
                </c:pt>
                <c:pt idx="2349">
                  <c:v>1996</c:v>
                </c:pt>
                <c:pt idx="2350">
                  <c:v>1996</c:v>
                </c:pt>
                <c:pt idx="2351">
                  <c:v>1996</c:v>
                </c:pt>
                <c:pt idx="2352">
                  <c:v>1996</c:v>
                </c:pt>
                <c:pt idx="2353">
                  <c:v>1996</c:v>
                </c:pt>
                <c:pt idx="2354">
                  <c:v>1996</c:v>
                </c:pt>
                <c:pt idx="2355">
                  <c:v>1996</c:v>
                </c:pt>
                <c:pt idx="2356">
                  <c:v>1996</c:v>
                </c:pt>
                <c:pt idx="2357">
                  <c:v>1996</c:v>
                </c:pt>
                <c:pt idx="2358">
                  <c:v>1996</c:v>
                </c:pt>
                <c:pt idx="2359">
                  <c:v>1996</c:v>
                </c:pt>
                <c:pt idx="2360">
                  <c:v>1996</c:v>
                </c:pt>
                <c:pt idx="2361">
                  <c:v>1996</c:v>
                </c:pt>
                <c:pt idx="2362">
                  <c:v>1896</c:v>
                </c:pt>
                <c:pt idx="2363">
                  <c:v>1898</c:v>
                </c:pt>
                <c:pt idx="2364">
                  <c:v>1696</c:v>
                </c:pt>
                <c:pt idx="2365">
                  <c:v>1706</c:v>
                </c:pt>
                <c:pt idx="2366">
                  <c:v>114</c:v>
                </c:pt>
                <c:pt idx="2367">
                  <c:v>96</c:v>
                </c:pt>
                <c:pt idx="2368">
                  <c:v>1574</c:v>
                </c:pt>
                <c:pt idx="2369">
                  <c:v>1586</c:v>
                </c:pt>
                <c:pt idx="2370">
                  <c:v>1956</c:v>
                </c:pt>
                <c:pt idx="2371">
                  <c:v>1996</c:v>
                </c:pt>
                <c:pt idx="2372">
                  <c:v>1848</c:v>
                </c:pt>
                <c:pt idx="2373">
                  <c:v>1846</c:v>
                </c:pt>
                <c:pt idx="2374">
                  <c:v>1796</c:v>
                </c:pt>
                <c:pt idx="2375">
                  <c:v>1796</c:v>
                </c:pt>
                <c:pt idx="2376">
                  <c:v>1796</c:v>
                </c:pt>
                <c:pt idx="2377">
                  <c:v>1802</c:v>
                </c:pt>
                <c:pt idx="2378">
                  <c:v>1304</c:v>
                </c:pt>
                <c:pt idx="2379">
                  <c:v>1304</c:v>
                </c:pt>
                <c:pt idx="2380">
                  <c:v>1304</c:v>
                </c:pt>
                <c:pt idx="2381">
                  <c:v>1306</c:v>
                </c:pt>
                <c:pt idx="2382">
                  <c:v>496</c:v>
                </c:pt>
                <c:pt idx="2383">
                  <c:v>476</c:v>
                </c:pt>
                <c:pt idx="2384">
                  <c:v>1544</c:v>
                </c:pt>
                <c:pt idx="2385">
                  <c:v>1570</c:v>
                </c:pt>
                <c:pt idx="2386">
                  <c:v>1988</c:v>
                </c:pt>
                <c:pt idx="2387">
                  <c:v>1996</c:v>
                </c:pt>
                <c:pt idx="2388">
                  <c:v>1998</c:v>
                </c:pt>
                <c:pt idx="2389">
                  <c:v>1996</c:v>
                </c:pt>
                <c:pt idx="2390">
                  <c:v>1996</c:v>
                </c:pt>
                <c:pt idx="2391">
                  <c:v>1996</c:v>
                </c:pt>
                <c:pt idx="2392">
                  <c:v>1948</c:v>
                </c:pt>
                <c:pt idx="2393">
                  <c:v>1946</c:v>
                </c:pt>
                <c:pt idx="2394">
                  <c:v>1996</c:v>
                </c:pt>
                <c:pt idx="2395">
                  <c:v>1996</c:v>
                </c:pt>
                <c:pt idx="2396">
                  <c:v>1996</c:v>
                </c:pt>
                <c:pt idx="2397">
                  <c:v>1996</c:v>
                </c:pt>
                <c:pt idx="2398">
                  <c:v>1996</c:v>
                </c:pt>
                <c:pt idx="2399">
                  <c:v>1996</c:v>
                </c:pt>
                <c:pt idx="2400">
                  <c:v>1996</c:v>
                </c:pt>
                <c:pt idx="2401">
                  <c:v>1996</c:v>
                </c:pt>
                <c:pt idx="2402">
                  <c:v>1996</c:v>
                </c:pt>
                <c:pt idx="2403">
                  <c:v>1996</c:v>
                </c:pt>
                <c:pt idx="2404">
                  <c:v>1996</c:v>
                </c:pt>
                <c:pt idx="2405">
                  <c:v>1996</c:v>
                </c:pt>
                <c:pt idx="2406">
                  <c:v>1996</c:v>
                </c:pt>
                <c:pt idx="2407">
                  <c:v>1996</c:v>
                </c:pt>
                <c:pt idx="2408">
                  <c:v>1996</c:v>
                </c:pt>
                <c:pt idx="2409">
                  <c:v>1994</c:v>
                </c:pt>
                <c:pt idx="2410">
                  <c:v>1894</c:v>
                </c:pt>
                <c:pt idx="2411">
                  <c:v>1844</c:v>
                </c:pt>
                <c:pt idx="2412">
                  <c:v>202</c:v>
                </c:pt>
                <c:pt idx="2413">
                  <c:v>176</c:v>
                </c:pt>
                <c:pt idx="2414">
                  <c:v>1000</c:v>
                </c:pt>
                <c:pt idx="2415">
                  <c:v>1040</c:v>
                </c:pt>
                <c:pt idx="2416">
                  <c:v>1556</c:v>
                </c:pt>
                <c:pt idx="2417">
                  <c:v>1726</c:v>
                </c:pt>
                <c:pt idx="2418">
                  <c:v>1928</c:v>
                </c:pt>
                <c:pt idx="2419">
                  <c:v>1900</c:v>
                </c:pt>
                <c:pt idx="2420">
                  <c:v>978</c:v>
                </c:pt>
                <c:pt idx="2421">
                  <c:v>972</c:v>
                </c:pt>
                <c:pt idx="2422">
                  <c:v>1032</c:v>
                </c:pt>
                <c:pt idx="2423">
                  <c:v>1030</c:v>
                </c:pt>
                <c:pt idx="2424">
                  <c:v>1178</c:v>
                </c:pt>
                <c:pt idx="2425">
                  <c:v>1176</c:v>
                </c:pt>
                <c:pt idx="2426">
                  <c:v>1884</c:v>
                </c:pt>
                <c:pt idx="2427">
                  <c:v>1948</c:v>
                </c:pt>
                <c:pt idx="2428">
                  <c:v>1938</c:v>
                </c:pt>
                <c:pt idx="2429">
                  <c:v>1946</c:v>
                </c:pt>
                <c:pt idx="2430">
                  <c:v>1882</c:v>
                </c:pt>
                <c:pt idx="2431">
                  <c:v>1860</c:v>
                </c:pt>
                <c:pt idx="2432">
                  <c:v>918</c:v>
                </c:pt>
                <c:pt idx="2433">
                  <c:v>902</c:v>
                </c:pt>
                <c:pt idx="2434">
                  <c:v>1980</c:v>
                </c:pt>
                <c:pt idx="2435">
                  <c:v>1996</c:v>
                </c:pt>
                <c:pt idx="2436">
                  <c:v>1996</c:v>
                </c:pt>
                <c:pt idx="2437">
                  <c:v>1996</c:v>
                </c:pt>
                <c:pt idx="2438">
                  <c:v>1996</c:v>
                </c:pt>
                <c:pt idx="2439">
                  <c:v>1996</c:v>
                </c:pt>
                <c:pt idx="2440">
                  <c:v>1996</c:v>
                </c:pt>
                <c:pt idx="2441">
                  <c:v>1996</c:v>
                </c:pt>
                <c:pt idx="2442">
                  <c:v>1996</c:v>
                </c:pt>
                <c:pt idx="2443">
                  <c:v>1994</c:v>
                </c:pt>
                <c:pt idx="2444">
                  <c:v>1994</c:v>
                </c:pt>
                <c:pt idx="2445">
                  <c:v>1994</c:v>
                </c:pt>
                <c:pt idx="2446">
                  <c:v>1994</c:v>
                </c:pt>
                <c:pt idx="2447">
                  <c:v>1994</c:v>
                </c:pt>
                <c:pt idx="2448">
                  <c:v>1994</c:v>
                </c:pt>
                <c:pt idx="2449">
                  <c:v>1996</c:v>
                </c:pt>
                <c:pt idx="2450">
                  <c:v>1996</c:v>
                </c:pt>
                <c:pt idx="2451">
                  <c:v>1996</c:v>
                </c:pt>
                <c:pt idx="2452">
                  <c:v>1996</c:v>
                </c:pt>
                <c:pt idx="2453">
                  <c:v>1996</c:v>
                </c:pt>
                <c:pt idx="2454">
                  <c:v>1996</c:v>
                </c:pt>
                <c:pt idx="2455">
                  <c:v>1996</c:v>
                </c:pt>
                <c:pt idx="2456">
                  <c:v>1996</c:v>
                </c:pt>
                <c:pt idx="2457">
                  <c:v>1996</c:v>
                </c:pt>
                <c:pt idx="2458">
                  <c:v>1996</c:v>
                </c:pt>
                <c:pt idx="2459">
                  <c:v>1996</c:v>
                </c:pt>
                <c:pt idx="2460">
                  <c:v>1650</c:v>
                </c:pt>
                <c:pt idx="2461">
                  <c:v>1636</c:v>
                </c:pt>
                <c:pt idx="2462">
                  <c:v>1698</c:v>
                </c:pt>
                <c:pt idx="2463">
                  <c:v>1692</c:v>
                </c:pt>
                <c:pt idx="2464">
                  <c:v>1996</c:v>
                </c:pt>
                <c:pt idx="2465">
                  <c:v>1996</c:v>
                </c:pt>
                <c:pt idx="2466">
                  <c:v>1996</c:v>
                </c:pt>
                <c:pt idx="2467">
                  <c:v>1996</c:v>
                </c:pt>
                <c:pt idx="2468">
                  <c:v>1996</c:v>
                </c:pt>
                <c:pt idx="2469">
                  <c:v>1996</c:v>
                </c:pt>
                <c:pt idx="2470">
                  <c:v>1996</c:v>
                </c:pt>
                <c:pt idx="2471">
                  <c:v>1996</c:v>
                </c:pt>
                <c:pt idx="2472">
                  <c:v>1996</c:v>
                </c:pt>
                <c:pt idx="2473">
                  <c:v>1996</c:v>
                </c:pt>
                <c:pt idx="2474">
                  <c:v>1996</c:v>
                </c:pt>
                <c:pt idx="2475">
                  <c:v>1996</c:v>
                </c:pt>
                <c:pt idx="2476">
                  <c:v>1996</c:v>
                </c:pt>
                <c:pt idx="2477">
                  <c:v>1996</c:v>
                </c:pt>
                <c:pt idx="2478">
                  <c:v>1996</c:v>
                </c:pt>
                <c:pt idx="2479">
                  <c:v>1996</c:v>
                </c:pt>
                <c:pt idx="2480">
                  <c:v>1996</c:v>
                </c:pt>
                <c:pt idx="2481">
                  <c:v>1996</c:v>
                </c:pt>
                <c:pt idx="2482">
                  <c:v>1996</c:v>
                </c:pt>
                <c:pt idx="2483">
                  <c:v>1996</c:v>
                </c:pt>
                <c:pt idx="2484">
                  <c:v>1996</c:v>
                </c:pt>
                <c:pt idx="2485">
                  <c:v>1996</c:v>
                </c:pt>
                <c:pt idx="2486">
                  <c:v>1996</c:v>
                </c:pt>
                <c:pt idx="2487">
                  <c:v>1996</c:v>
                </c:pt>
                <c:pt idx="2488">
                  <c:v>1996</c:v>
                </c:pt>
                <c:pt idx="2489">
                  <c:v>1996</c:v>
                </c:pt>
                <c:pt idx="2490">
                  <c:v>1996</c:v>
                </c:pt>
                <c:pt idx="2491">
                  <c:v>1996</c:v>
                </c:pt>
                <c:pt idx="2492">
                  <c:v>1996</c:v>
                </c:pt>
                <c:pt idx="2493">
                  <c:v>1996</c:v>
                </c:pt>
                <c:pt idx="2494">
                  <c:v>1996</c:v>
                </c:pt>
                <c:pt idx="2495">
                  <c:v>1996</c:v>
                </c:pt>
                <c:pt idx="2496">
                  <c:v>1996</c:v>
                </c:pt>
                <c:pt idx="2497">
                  <c:v>1996</c:v>
                </c:pt>
                <c:pt idx="2498">
                  <c:v>1996</c:v>
                </c:pt>
                <c:pt idx="2499">
                  <c:v>1996</c:v>
                </c:pt>
                <c:pt idx="2500">
                  <c:v>1996</c:v>
                </c:pt>
                <c:pt idx="2501">
                  <c:v>1996</c:v>
                </c:pt>
                <c:pt idx="2502">
                  <c:v>1996</c:v>
                </c:pt>
                <c:pt idx="2503">
                  <c:v>1996</c:v>
                </c:pt>
                <c:pt idx="2504">
                  <c:v>1996</c:v>
                </c:pt>
                <c:pt idx="2505">
                  <c:v>1996</c:v>
                </c:pt>
                <c:pt idx="2506">
                  <c:v>1996</c:v>
                </c:pt>
                <c:pt idx="2507">
                  <c:v>1996</c:v>
                </c:pt>
                <c:pt idx="2508">
                  <c:v>1946</c:v>
                </c:pt>
                <c:pt idx="2509">
                  <c:v>1944</c:v>
                </c:pt>
                <c:pt idx="2510">
                  <c:v>1996</c:v>
                </c:pt>
                <c:pt idx="2511">
                  <c:v>1996</c:v>
                </c:pt>
                <c:pt idx="2512">
                  <c:v>1996</c:v>
                </c:pt>
                <c:pt idx="2513">
                  <c:v>1996</c:v>
                </c:pt>
                <c:pt idx="2514">
                  <c:v>1996</c:v>
                </c:pt>
                <c:pt idx="2515">
                  <c:v>1996</c:v>
                </c:pt>
                <c:pt idx="2516">
                  <c:v>1404</c:v>
                </c:pt>
                <c:pt idx="2517">
                  <c:v>1394</c:v>
                </c:pt>
                <c:pt idx="2518">
                  <c:v>1088</c:v>
                </c:pt>
                <c:pt idx="2519">
                  <c:v>1080</c:v>
                </c:pt>
                <c:pt idx="2520">
                  <c:v>1890</c:v>
                </c:pt>
                <c:pt idx="2521">
                  <c:v>1902</c:v>
                </c:pt>
                <c:pt idx="2522">
                  <c:v>1992</c:v>
                </c:pt>
                <c:pt idx="2523">
                  <c:v>1996</c:v>
                </c:pt>
                <c:pt idx="2524">
                  <c:v>1996</c:v>
                </c:pt>
                <c:pt idx="2525">
                  <c:v>1996</c:v>
                </c:pt>
                <c:pt idx="2526">
                  <c:v>1996</c:v>
                </c:pt>
                <c:pt idx="2527">
                  <c:v>1998</c:v>
                </c:pt>
                <c:pt idx="2528">
                  <c:v>1996</c:v>
                </c:pt>
                <c:pt idx="2529">
                  <c:v>1996</c:v>
                </c:pt>
                <c:pt idx="2530">
                  <c:v>1996</c:v>
                </c:pt>
                <c:pt idx="2531">
                  <c:v>1996</c:v>
                </c:pt>
                <c:pt idx="2532">
                  <c:v>1996</c:v>
                </c:pt>
                <c:pt idx="2533">
                  <c:v>1996</c:v>
                </c:pt>
                <c:pt idx="2534">
                  <c:v>1998</c:v>
                </c:pt>
                <c:pt idx="2535">
                  <c:v>1996</c:v>
                </c:pt>
                <c:pt idx="2536">
                  <c:v>1998</c:v>
                </c:pt>
                <c:pt idx="2537">
                  <c:v>1996</c:v>
                </c:pt>
                <c:pt idx="2538">
                  <c:v>1996</c:v>
                </c:pt>
                <c:pt idx="2539">
                  <c:v>1956</c:v>
                </c:pt>
                <c:pt idx="2540">
                  <c:v>692</c:v>
                </c:pt>
                <c:pt idx="2541">
                  <c:v>670</c:v>
                </c:pt>
                <c:pt idx="2542">
                  <c:v>1944</c:v>
                </c:pt>
                <c:pt idx="2543">
                  <c:v>1996</c:v>
                </c:pt>
                <c:pt idx="2544">
                  <c:v>1996</c:v>
                </c:pt>
                <c:pt idx="2545">
                  <c:v>1996</c:v>
                </c:pt>
                <c:pt idx="2546">
                  <c:v>1996</c:v>
                </c:pt>
                <c:pt idx="2547">
                  <c:v>1996</c:v>
                </c:pt>
                <c:pt idx="2548">
                  <c:v>1996</c:v>
                </c:pt>
                <c:pt idx="2549">
                  <c:v>1996</c:v>
                </c:pt>
                <c:pt idx="2550">
                  <c:v>1996</c:v>
                </c:pt>
                <c:pt idx="2551">
                  <c:v>1080</c:v>
                </c:pt>
                <c:pt idx="2552">
                  <c:v>998</c:v>
                </c:pt>
                <c:pt idx="2553">
                  <c:v>998</c:v>
                </c:pt>
                <c:pt idx="2554">
                  <c:v>1398</c:v>
                </c:pt>
                <c:pt idx="2555">
                  <c:v>1996</c:v>
                </c:pt>
                <c:pt idx="2556">
                  <c:v>1996</c:v>
                </c:pt>
                <c:pt idx="2557">
                  <c:v>1998</c:v>
                </c:pt>
                <c:pt idx="2558">
                  <c:v>1996</c:v>
                </c:pt>
                <c:pt idx="2559">
                  <c:v>1996</c:v>
                </c:pt>
                <c:pt idx="2560">
                  <c:v>1996</c:v>
                </c:pt>
                <c:pt idx="2561">
                  <c:v>1998</c:v>
                </c:pt>
                <c:pt idx="2562">
                  <c:v>1996</c:v>
                </c:pt>
                <c:pt idx="2563">
                  <c:v>1996</c:v>
                </c:pt>
                <c:pt idx="2564">
                  <c:v>1970</c:v>
                </c:pt>
                <c:pt idx="2565">
                  <c:v>1970</c:v>
                </c:pt>
                <c:pt idx="2566">
                  <c:v>1590</c:v>
                </c:pt>
                <c:pt idx="2567">
                  <c:v>1582</c:v>
                </c:pt>
                <c:pt idx="2568">
                  <c:v>1996</c:v>
                </c:pt>
                <c:pt idx="2569">
                  <c:v>1996</c:v>
                </c:pt>
                <c:pt idx="2570">
                  <c:v>1942</c:v>
                </c:pt>
                <c:pt idx="2571">
                  <c:v>1942</c:v>
                </c:pt>
                <c:pt idx="2572">
                  <c:v>1892</c:v>
                </c:pt>
                <c:pt idx="2573">
                  <c:v>1890</c:v>
                </c:pt>
                <c:pt idx="2574">
                  <c:v>1996</c:v>
                </c:pt>
                <c:pt idx="2575">
                  <c:v>1996</c:v>
                </c:pt>
                <c:pt idx="2576">
                  <c:v>1916</c:v>
                </c:pt>
                <c:pt idx="2577">
                  <c:v>1914</c:v>
                </c:pt>
                <c:pt idx="2578">
                  <c:v>1996</c:v>
                </c:pt>
                <c:pt idx="2579">
                  <c:v>1996</c:v>
                </c:pt>
                <c:pt idx="2580">
                  <c:v>1998</c:v>
                </c:pt>
                <c:pt idx="2581">
                  <c:v>1998</c:v>
                </c:pt>
                <c:pt idx="2582">
                  <c:v>1996</c:v>
                </c:pt>
                <c:pt idx="2583">
                  <c:v>1996</c:v>
                </c:pt>
                <c:pt idx="2584">
                  <c:v>1996</c:v>
                </c:pt>
                <c:pt idx="2585">
                  <c:v>1988</c:v>
                </c:pt>
                <c:pt idx="2586">
                  <c:v>1736</c:v>
                </c:pt>
                <c:pt idx="2587">
                  <c:v>1744</c:v>
                </c:pt>
                <c:pt idx="2588">
                  <c:v>496</c:v>
                </c:pt>
                <c:pt idx="2589">
                  <c:v>478</c:v>
                </c:pt>
                <c:pt idx="2590">
                  <c:v>1718</c:v>
                </c:pt>
                <c:pt idx="2591">
                  <c:v>1724</c:v>
                </c:pt>
                <c:pt idx="2592">
                  <c:v>1798</c:v>
                </c:pt>
                <c:pt idx="2593">
                  <c:v>1800</c:v>
                </c:pt>
                <c:pt idx="2594">
                  <c:v>1800</c:v>
                </c:pt>
                <c:pt idx="2595">
                  <c:v>1800</c:v>
                </c:pt>
                <c:pt idx="2596">
                  <c:v>1800</c:v>
                </c:pt>
                <c:pt idx="2597">
                  <c:v>1800</c:v>
                </c:pt>
                <c:pt idx="2598">
                  <c:v>1800</c:v>
                </c:pt>
                <c:pt idx="2599">
                  <c:v>1800</c:v>
                </c:pt>
                <c:pt idx="2600">
                  <c:v>1800</c:v>
                </c:pt>
                <c:pt idx="2601">
                  <c:v>1800</c:v>
                </c:pt>
                <c:pt idx="2602">
                  <c:v>1700</c:v>
                </c:pt>
                <c:pt idx="2603">
                  <c:v>1700</c:v>
                </c:pt>
                <c:pt idx="2604">
                  <c:v>1748</c:v>
                </c:pt>
                <c:pt idx="2605">
                  <c:v>1750</c:v>
                </c:pt>
                <c:pt idx="2606">
                  <c:v>982</c:v>
                </c:pt>
                <c:pt idx="2607">
                  <c:v>970</c:v>
                </c:pt>
                <c:pt idx="2608">
                  <c:v>1942</c:v>
                </c:pt>
                <c:pt idx="2609">
                  <c:v>1948</c:v>
                </c:pt>
                <c:pt idx="2610">
                  <c:v>1996</c:v>
                </c:pt>
                <c:pt idx="2611">
                  <c:v>1996</c:v>
                </c:pt>
                <c:pt idx="2612">
                  <c:v>1498</c:v>
                </c:pt>
                <c:pt idx="2613">
                  <c:v>1490</c:v>
                </c:pt>
                <c:pt idx="2614">
                  <c:v>858</c:v>
                </c:pt>
                <c:pt idx="2615">
                  <c:v>846</c:v>
                </c:pt>
                <c:pt idx="2616">
                  <c:v>382</c:v>
                </c:pt>
                <c:pt idx="2617">
                  <c:v>374</c:v>
                </c:pt>
                <c:pt idx="2618">
                  <c:v>430</c:v>
                </c:pt>
                <c:pt idx="2619">
                  <c:v>360</c:v>
                </c:pt>
                <c:pt idx="2620">
                  <c:v>944</c:v>
                </c:pt>
                <c:pt idx="2621">
                  <c:v>932</c:v>
                </c:pt>
                <c:pt idx="2622">
                  <c:v>1982</c:v>
                </c:pt>
                <c:pt idx="2623">
                  <c:v>1996</c:v>
                </c:pt>
                <c:pt idx="2624">
                  <c:v>1996</c:v>
                </c:pt>
                <c:pt idx="2625">
                  <c:v>1996</c:v>
                </c:pt>
                <c:pt idx="2626">
                  <c:v>1996</c:v>
                </c:pt>
                <c:pt idx="2627">
                  <c:v>1998</c:v>
                </c:pt>
                <c:pt idx="2628">
                  <c:v>1996</c:v>
                </c:pt>
                <c:pt idx="2629">
                  <c:v>1998</c:v>
                </c:pt>
                <c:pt idx="2630">
                  <c:v>1996</c:v>
                </c:pt>
                <c:pt idx="2631">
                  <c:v>1996</c:v>
                </c:pt>
                <c:pt idx="2632">
                  <c:v>1996</c:v>
                </c:pt>
                <c:pt idx="2633">
                  <c:v>1996</c:v>
                </c:pt>
                <c:pt idx="2634">
                  <c:v>1996</c:v>
                </c:pt>
                <c:pt idx="2635">
                  <c:v>1996</c:v>
                </c:pt>
                <c:pt idx="2636">
                  <c:v>1076</c:v>
                </c:pt>
                <c:pt idx="2637">
                  <c:v>960</c:v>
                </c:pt>
                <c:pt idx="2638">
                  <c:v>1788</c:v>
                </c:pt>
                <c:pt idx="2639">
                  <c:v>1788</c:v>
                </c:pt>
                <c:pt idx="2640">
                  <c:v>1798</c:v>
                </c:pt>
                <c:pt idx="2641">
                  <c:v>1800</c:v>
                </c:pt>
                <c:pt idx="2642">
                  <c:v>1702</c:v>
                </c:pt>
                <c:pt idx="2643">
                  <c:v>1702</c:v>
                </c:pt>
                <c:pt idx="2644">
                  <c:v>1702</c:v>
                </c:pt>
                <c:pt idx="2645">
                  <c:v>1702</c:v>
                </c:pt>
                <c:pt idx="2646">
                  <c:v>1702</c:v>
                </c:pt>
                <c:pt idx="2647">
                  <c:v>1702</c:v>
                </c:pt>
                <c:pt idx="2648">
                  <c:v>1702</c:v>
                </c:pt>
                <c:pt idx="2649">
                  <c:v>1702</c:v>
                </c:pt>
                <c:pt idx="2650">
                  <c:v>1602</c:v>
                </c:pt>
                <c:pt idx="2651">
                  <c:v>1602</c:v>
                </c:pt>
                <c:pt idx="2652">
                  <c:v>1602</c:v>
                </c:pt>
                <c:pt idx="2653">
                  <c:v>1600</c:v>
                </c:pt>
                <c:pt idx="2654">
                  <c:v>1800</c:v>
                </c:pt>
                <c:pt idx="2655">
                  <c:v>1796</c:v>
                </c:pt>
                <c:pt idx="2656">
                  <c:v>1996</c:v>
                </c:pt>
                <c:pt idx="2657">
                  <c:v>1996</c:v>
                </c:pt>
                <c:pt idx="2658">
                  <c:v>1996</c:v>
                </c:pt>
                <c:pt idx="2659">
                  <c:v>1996</c:v>
                </c:pt>
                <c:pt idx="2660">
                  <c:v>1996</c:v>
                </c:pt>
                <c:pt idx="2661">
                  <c:v>1996</c:v>
                </c:pt>
                <c:pt idx="2662">
                  <c:v>1996</c:v>
                </c:pt>
                <c:pt idx="2663">
                  <c:v>1996</c:v>
                </c:pt>
                <c:pt idx="2664">
                  <c:v>1996</c:v>
                </c:pt>
                <c:pt idx="2665">
                  <c:v>1996</c:v>
                </c:pt>
                <c:pt idx="2666">
                  <c:v>1996</c:v>
                </c:pt>
                <c:pt idx="2667">
                  <c:v>1996</c:v>
                </c:pt>
                <c:pt idx="2668">
                  <c:v>1996</c:v>
                </c:pt>
                <c:pt idx="2669">
                  <c:v>1996</c:v>
                </c:pt>
                <c:pt idx="2670">
                  <c:v>1996</c:v>
                </c:pt>
                <c:pt idx="2671">
                  <c:v>1996</c:v>
                </c:pt>
                <c:pt idx="2672">
                  <c:v>1996</c:v>
                </c:pt>
                <c:pt idx="2673">
                  <c:v>1996</c:v>
                </c:pt>
                <c:pt idx="2674">
                  <c:v>1996</c:v>
                </c:pt>
                <c:pt idx="2675">
                  <c:v>1998</c:v>
                </c:pt>
                <c:pt idx="2676">
                  <c:v>1998</c:v>
                </c:pt>
                <c:pt idx="2677">
                  <c:v>1996</c:v>
                </c:pt>
                <c:pt idx="2678">
                  <c:v>1552</c:v>
                </c:pt>
                <c:pt idx="2679">
                  <c:v>1546</c:v>
                </c:pt>
                <c:pt idx="2680">
                  <c:v>1548</c:v>
                </c:pt>
                <c:pt idx="2681">
                  <c:v>1548</c:v>
                </c:pt>
                <c:pt idx="2682">
                  <c:v>1548</c:v>
                </c:pt>
                <c:pt idx="2683">
                  <c:v>1552</c:v>
                </c:pt>
                <c:pt idx="2684">
                  <c:v>456</c:v>
                </c:pt>
                <c:pt idx="2685">
                  <c:v>438</c:v>
                </c:pt>
                <c:pt idx="2686">
                  <c:v>846</c:v>
                </c:pt>
                <c:pt idx="2687">
                  <c:v>838</c:v>
                </c:pt>
                <c:pt idx="2688">
                  <c:v>1826</c:v>
                </c:pt>
                <c:pt idx="2689">
                  <c:v>1872</c:v>
                </c:pt>
                <c:pt idx="2690">
                  <c:v>1666</c:v>
                </c:pt>
                <c:pt idx="2691">
                  <c:v>1658</c:v>
                </c:pt>
                <c:pt idx="2692">
                  <c:v>1712</c:v>
                </c:pt>
                <c:pt idx="2693">
                  <c:v>1712</c:v>
                </c:pt>
                <c:pt idx="2694">
                  <c:v>1996</c:v>
                </c:pt>
                <c:pt idx="2695">
                  <c:v>1998</c:v>
                </c:pt>
                <c:pt idx="2696">
                  <c:v>1998</c:v>
                </c:pt>
                <c:pt idx="2697">
                  <c:v>1962</c:v>
                </c:pt>
                <c:pt idx="2698">
                  <c:v>720</c:v>
                </c:pt>
                <c:pt idx="2699">
                  <c:v>704</c:v>
                </c:pt>
                <c:pt idx="2700">
                  <c:v>1152</c:v>
                </c:pt>
                <c:pt idx="2701">
                  <c:v>1150</c:v>
                </c:pt>
                <c:pt idx="2702">
                  <c:v>1164</c:v>
                </c:pt>
                <c:pt idx="2703">
                  <c:v>1160</c:v>
                </c:pt>
                <c:pt idx="2704">
                  <c:v>1368</c:v>
                </c:pt>
                <c:pt idx="2705">
                  <c:v>1368</c:v>
                </c:pt>
                <c:pt idx="2706">
                  <c:v>1468</c:v>
                </c:pt>
                <c:pt idx="2707">
                  <c:v>1474</c:v>
                </c:pt>
                <c:pt idx="2708">
                  <c:v>536</c:v>
                </c:pt>
                <c:pt idx="2709">
                  <c:v>530</c:v>
                </c:pt>
                <c:pt idx="2710">
                  <c:v>202</c:v>
                </c:pt>
                <c:pt idx="2711">
                  <c:v>200</c:v>
                </c:pt>
                <c:pt idx="2712">
                  <c:v>430</c:v>
                </c:pt>
                <c:pt idx="2713">
                  <c:v>426</c:v>
                </c:pt>
                <c:pt idx="2714">
                  <c:v>1444</c:v>
                </c:pt>
                <c:pt idx="2715">
                  <c:v>1446</c:v>
                </c:pt>
                <c:pt idx="2716">
                  <c:v>1446</c:v>
                </c:pt>
                <c:pt idx="2717">
                  <c:v>1446</c:v>
                </c:pt>
                <c:pt idx="2718">
                  <c:v>1814</c:v>
                </c:pt>
                <c:pt idx="2719">
                  <c:v>1816</c:v>
                </c:pt>
                <c:pt idx="2720">
                  <c:v>1716</c:v>
                </c:pt>
                <c:pt idx="2721">
                  <c:v>1714</c:v>
                </c:pt>
                <c:pt idx="2722">
                  <c:v>1618</c:v>
                </c:pt>
                <c:pt idx="2723">
                  <c:v>1612</c:v>
                </c:pt>
                <c:pt idx="2724">
                  <c:v>1916</c:v>
                </c:pt>
                <c:pt idx="2725">
                  <c:v>1916</c:v>
                </c:pt>
                <c:pt idx="2726">
                  <c:v>1602</c:v>
                </c:pt>
                <c:pt idx="2727">
                  <c:v>1598</c:v>
                </c:pt>
                <c:pt idx="2728">
                  <c:v>1598</c:v>
                </c:pt>
                <c:pt idx="2729">
                  <c:v>1598</c:v>
                </c:pt>
                <c:pt idx="2730">
                  <c:v>1598</c:v>
                </c:pt>
                <c:pt idx="2731">
                  <c:v>1598</c:v>
                </c:pt>
                <c:pt idx="2732">
                  <c:v>1138</c:v>
                </c:pt>
                <c:pt idx="2733">
                  <c:v>1124</c:v>
                </c:pt>
                <c:pt idx="2734">
                  <c:v>1324</c:v>
                </c:pt>
                <c:pt idx="2735">
                  <c:v>1324</c:v>
                </c:pt>
                <c:pt idx="2736">
                  <c:v>1690</c:v>
                </c:pt>
                <c:pt idx="2737">
                  <c:v>1696</c:v>
                </c:pt>
                <c:pt idx="2738">
                  <c:v>1426</c:v>
                </c:pt>
                <c:pt idx="2739">
                  <c:v>1420</c:v>
                </c:pt>
                <c:pt idx="2740">
                  <c:v>1822</c:v>
                </c:pt>
                <c:pt idx="2741">
                  <c:v>1836</c:v>
                </c:pt>
                <c:pt idx="2742">
                  <c:v>1618</c:v>
                </c:pt>
                <c:pt idx="2743">
                  <c:v>1592</c:v>
                </c:pt>
                <c:pt idx="2744">
                  <c:v>690</c:v>
                </c:pt>
                <c:pt idx="2745">
                  <c:v>532</c:v>
                </c:pt>
                <c:pt idx="2746">
                  <c:v>-1650</c:v>
                </c:pt>
                <c:pt idx="2747">
                  <c:v>-1866</c:v>
                </c:pt>
                <c:pt idx="2748">
                  <c:v>-1326</c:v>
                </c:pt>
                <c:pt idx="2749">
                  <c:v>-1316</c:v>
                </c:pt>
                <c:pt idx="2750">
                  <c:v>-1316</c:v>
                </c:pt>
                <c:pt idx="2751">
                  <c:v>-1316</c:v>
                </c:pt>
                <c:pt idx="2752">
                  <c:v>-1316</c:v>
                </c:pt>
                <c:pt idx="2753">
                  <c:v>-1316</c:v>
                </c:pt>
                <c:pt idx="2754">
                  <c:v>-1316</c:v>
                </c:pt>
                <c:pt idx="2755">
                  <c:v>-1318</c:v>
                </c:pt>
                <c:pt idx="2756">
                  <c:v>-502</c:v>
                </c:pt>
                <c:pt idx="2757">
                  <c:v>-486</c:v>
                </c:pt>
                <c:pt idx="2758">
                  <c:v>-490</c:v>
                </c:pt>
                <c:pt idx="2759">
                  <c:v>-490</c:v>
                </c:pt>
                <c:pt idx="2760">
                  <c:v>-488</c:v>
                </c:pt>
                <c:pt idx="2761">
                  <c:v>-482</c:v>
                </c:pt>
                <c:pt idx="2762">
                  <c:v>-1310</c:v>
                </c:pt>
                <c:pt idx="2763">
                  <c:v>-1318</c:v>
                </c:pt>
                <c:pt idx="2764">
                  <c:v>-1316</c:v>
                </c:pt>
                <c:pt idx="2765">
                  <c:v>-1328</c:v>
                </c:pt>
                <c:pt idx="2766">
                  <c:v>-302</c:v>
                </c:pt>
                <c:pt idx="2767">
                  <c:v>-292</c:v>
                </c:pt>
                <c:pt idx="2768">
                  <c:v>378</c:v>
                </c:pt>
                <c:pt idx="2769">
                  <c:v>406</c:v>
                </c:pt>
                <c:pt idx="2770">
                  <c:v>-480</c:v>
                </c:pt>
                <c:pt idx="2771">
                  <c:v>-484</c:v>
                </c:pt>
                <c:pt idx="2772">
                  <c:v>-484</c:v>
                </c:pt>
                <c:pt idx="2773">
                  <c:v>-472</c:v>
                </c:pt>
                <c:pt idx="2774">
                  <c:v>-1006</c:v>
                </c:pt>
                <c:pt idx="2775">
                  <c:v>-1006</c:v>
                </c:pt>
                <c:pt idx="2776">
                  <c:v>-1008</c:v>
                </c:pt>
                <c:pt idx="2777">
                  <c:v>-996</c:v>
                </c:pt>
                <c:pt idx="2778">
                  <c:v>-1630</c:v>
                </c:pt>
                <c:pt idx="2779">
                  <c:v>-1622</c:v>
                </c:pt>
                <c:pt idx="2780">
                  <c:v>-2040</c:v>
                </c:pt>
                <c:pt idx="2781">
                  <c:v>-2038</c:v>
                </c:pt>
                <c:pt idx="2782">
                  <c:v>-1672</c:v>
                </c:pt>
                <c:pt idx="2783">
                  <c:v>-1662</c:v>
                </c:pt>
                <c:pt idx="2784">
                  <c:v>-1642</c:v>
                </c:pt>
                <c:pt idx="2785">
                  <c:v>-1726</c:v>
                </c:pt>
                <c:pt idx="2786">
                  <c:v>-532</c:v>
                </c:pt>
                <c:pt idx="2787">
                  <c:v>-520</c:v>
                </c:pt>
                <c:pt idx="2788">
                  <c:v>-640</c:v>
                </c:pt>
                <c:pt idx="2789">
                  <c:v>-636</c:v>
                </c:pt>
                <c:pt idx="2790">
                  <c:v>-848</c:v>
                </c:pt>
                <c:pt idx="2791">
                  <c:v>-830</c:v>
                </c:pt>
                <c:pt idx="2792">
                  <c:v>-2010</c:v>
                </c:pt>
                <c:pt idx="2793">
                  <c:v>-2040</c:v>
                </c:pt>
                <c:pt idx="2794">
                  <c:v>-2040</c:v>
                </c:pt>
                <c:pt idx="2795">
                  <c:v>-2040</c:v>
                </c:pt>
                <c:pt idx="2796">
                  <c:v>-2040</c:v>
                </c:pt>
                <c:pt idx="2797">
                  <c:v>-2040</c:v>
                </c:pt>
                <c:pt idx="2798">
                  <c:v>-2042</c:v>
                </c:pt>
                <c:pt idx="2799">
                  <c:v>-2040</c:v>
                </c:pt>
                <c:pt idx="2800">
                  <c:v>-2040</c:v>
                </c:pt>
                <c:pt idx="2801">
                  <c:v>-2040</c:v>
                </c:pt>
                <c:pt idx="2802">
                  <c:v>-2040</c:v>
                </c:pt>
                <c:pt idx="2803">
                  <c:v>-2038</c:v>
                </c:pt>
                <c:pt idx="2804">
                  <c:v>-1078</c:v>
                </c:pt>
                <c:pt idx="2805">
                  <c:v>-1058</c:v>
                </c:pt>
                <c:pt idx="2806">
                  <c:v>-984</c:v>
                </c:pt>
                <c:pt idx="2807">
                  <c:v>-984</c:v>
                </c:pt>
                <c:pt idx="2808">
                  <c:v>-984</c:v>
                </c:pt>
                <c:pt idx="2809">
                  <c:v>-968</c:v>
                </c:pt>
                <c:pt idx="2810">
                  <c:v>-2030</c:v>
                </c:pt>
                <c:pt idx="2811">
                  <c:v>-2044</c:v>
                </c:pt>
                <c:pt idx="2812">
                  <c:v>-1680</c:v>
                </c:pt>
                <c:pt idx="2813">
                  <c:v>-1672</c:v>
                </c:pt>
                <c:pt idx="2814">
                  <c:v>-908</c:v>
                </c:pt>
                <c:pt idx="2815">
                  <c:v>-892</c:v>
                </c:pt>
                <c:pt idx="2816">
                  <c:v>-542</c:v>
                </c:pt>
                <c:pt idx="2817">
                  <c:v>-526</c:v>
                </c:pt>
                <c:pt idx="2818">
                  <c:v>-1376</c:v>
                </c:pt>
                <c:pt idx="2819">
                  <c:v>-1386</c:v>
                </c:pt>
                <c:pt idx="2820">
                  <c:v>-720</c:v>
                </c:pt>
                <c:pt idx="2821">
                  <c:v>-526</c:v>
                </c:pt>
                <c:pt idx="2822">
                  <c:v>1234</c:v>
                </c:pt>
                <c:pt idx="2823">
                  <c:v>1296</c:v>
                </c:pt>
                <c:pt idx="2824">
                  <c:v>1754</c:v>
                </c:pt>
                <c:pt idx="2825">
                  <c:v>1738</c:v>
                </c:pt>
                <c:pt idx="2826">
                  <c:v>844</c:v>
                </c:pt>
                <c:pt idx="2827">
                  <c:v>778</c:v>
                </c:pt>
                <c:pt idx="2828">
                  <c:v>-804</c:v>
                </c:pt>
                <c:pt idx="2829">
                  <c:v>-674</c:v>
                </c:pt>
                <c:pt idx="2830">
                  <c:v>1496</c:v>
                </c:pt>
                <c:pt idx="2831">
                  <c:v>1852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4E-41FC-807A-C3EE5A4FDFE4}"/>
            </c:ext>
          </c:extLst>
        </c:ser>
        <c:ser>
          <c:idx val="1"/>
          <c:order val="1"/>
          <c:tx>
            <c:strRef>
              <c:f>AverageHalfHourlyInterconnector!$L$1</c:f>
              <c:strCache>
                <c:ptCount val="1"/>
                <c:pt idx="0">
                  <c:v>Moyle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AverageHalfHourlyInterconnector!$J$2:$J$2833</c:f>
              <c:numCache>
                <c:formatCode>m-d-yy\ h:mm;@</c:formatCode>
                <c:ptCount val="2832"/>
                <c:pt idx="0">
                  <c:v>43101.020833333336</c:v>
                </c:pt>
                <c:pt idx="1">
                  <c:v>43101.041666666664</c:v>
                </c:pt>
                <c:pt idx="2">
                  <c:v>43101.0625</c:v>
                </c:pt>
                <c:pt idx="3">
                  <c:v>43101.083333333336</c:v>
                </c:pt>
                <c:pt idx="4">
                  <c:v>43101.104166666664</c:v>
                </c:pt>
                <c:pt idx="5">
                  <c:v>43101.125</c:v>
                </c:pt>
                <c:pt idx="6">
                  <c:v>43101.145833333336</c:v>
                </c:pt>
                <c:pt idx="7">
                  <c:v>43101.166666666664</c:v>
                </c:pt>
                <c:pt idx="8">
                  <c:v>43101.1875</c:v>
                </c:pt>
                <c:pt idx="9">
                  <c:v>43101.208333333336</c:v>
                </c:pt>
                <c:pt idx="10">
                  <c:v>43101.229166666664</c:v>
                </c:pt>
                <c:pt idx="11">
                  <c:v>43101.25</c:v>
                </c:pt>
                <c:pt idx="12">
                  <c:v>43101.270833333336</c:v>
                </c:pt>
                <c:pt idx="13">
                  <c:v>43101.291666666664</c:v>
                </c:pt>
                <c:pt idx="14">
                  <c:v>43101.3125</c:v>
                </c:pt>
                <c:pt idx="15">
                  <c:v>43101.333333333336</c:v>
                </c:pt>
                <c:pt idx="16">
                  <c:v>43101.354166666664</c:v>
                </c:pt>
                <c:pt idx="17">
                  <c:v>43101.375</c:v>
                </c:pt>
                <c:pt idx="18">
                  <c:v>43101.395833333336</c:v>
                </c:pt>
                <c:pt idx="19">
                  <c:v>43101.416666666664</c:v>
                </c:pt>
                <c:pt idx="20">
                  <c:v>43101.4375</c:v>
                </c:pt>
                <c:pt idx="21">
                  <c:v>43101.458333333336</c:v>
                </c:pt>
                <c:pt idx="22">
                  <c:v>43101.479166666664</c:v>
                </c:pt>
                <c:pt idx="23">
                  <c:v>43101.5</c:v>
                </c:pt>
                <c:pt idx="24">
                  <c:v>43101.520833333336</c:v>
                </c:pt>
                <c:pt idx="25">
                  <c:v>43101.541666666664</c:v>
                </c:pt>
                <c:pt idx="26">
                  <c:v>43101.5625</c:v>
                </c:pt>
                <c:pt idx="27">
                  <c:v>43101.583333333336</c:v>
                </c:pt>
                <c:pt idx="28">
                  <c:v>43101.604166666664</c:v>
                </c:pt>
                <c:pt idx="29">
                  <c:v>43101.625</c:v>
                </c:pt>
                <c:pt idx="30">
                  <c:v>43101.645833333336</c:v>
                </c:pt>
                <c:pt idx="31">
                  <c:v>43101.666666666664</c:v>
                </c:pt>
                <c:pt idx="32">
                  <c:v>43101.6875</c:v>
                </c:pt>
                <c:pt idx="33">
                  <c:v>43101.708333333336</c:v>
                </c:pt>
                <c:pt idx="34">
                  <c:v>43101.729166666664</c:v>
                </c:pt>
                <c:pt idx="35">
                  <c:v>43101.75</c:v>
                </c:pt>
                <c:pt idx="36">
                  <c:v>43101.770833333336</c:v>
                </c:pt>
                <c:pt idx="37">
                  <c:v>43101.791666666664</c:v>
                </c:pt>
                <c:pt idx="38">
                  <c:v>43101.8125</c:v>
                </c:pt>
                <c:pt idx="39">
                  <c:v>43101.833333333336</c:v>
                </c:pt>
                <c:pt idx="40">
                  <c:v>43101.854166666664</c:v>
                </c:pt>
                <c:pt idx="41">
                  <c:v>43101.875</c:v>
                </c:pt>
                <c:pt idx="42">
                  <c:v>43101.895833333336</c:v>
                </c:pt>
                <c:pt idx="43">
                  <c:v>43101.916666666664</c:v>
                </c:pt>
                <c:pt idx="44">
                  <c:v>43101.9375</c:v>
                </c:pt>
                <c:pt idx="45">
                  <c:v>43101.958333333336</c:v>
                </c:pt>
                <c:pt idx="46">
                  <c:v>43101.979166666664</c:v>
                </c:pt>
                <c:pt idx="47">
                  <c:v>43102</c:v>
                </c:pt>
                <c:pt idx="48">
                  <c:v>43102.020833333336</c:v>
                </c:pt>
                <c:pt idx="49">
                  <c:v>43102.041666666664</c:v>
                </c:pt>
                <c:pt idx="50">
                  <c:v>43102.0625</c:v>
                </c:pt>
                <c:pt idx="51">
                  <c:v>43102.083333333336</c:v>
                </c:pt>
                <c:pt idx="52">
                  <c:v>43102.104166666664</c:v>
                </c:pt>
                <c:pt idx="53">
                  <c:v>43102.125</c:v>
                </c:pt>
                <c:pt idx="54">
                  <c:v>43102.145833333336</c:v>
                </c:pt>
                <c:pt idx="55">
                  <c:v>43102.166666666664</c:v>
                </c:pt>
                <c:pt idx="56">
                  <c:v>43102.1875</c:v>
                </c:pt>
                <c:pt idx="57">
                  <c:v>43102.208333333336</c:v>
                </c:pt>
                <c:pt idx="58">
                  <c:v>43102.229166666664</c:v>
                </c:pt>
                <c:pt idx="59">
                  <c:v>43102.25</c:v>
                </c:pt>
                <c:pt idx="60">
                  <c:v>43102.270833333336</c:v>
                </c:pt>
                <c:pt idx="61">
                  <c:v>43102.291666666664</c:v>
                </c:pt>
                <c:pt idx="62">
                  <c:v>43102.3125</c:v>
                </c:pt>
                <c:pt idx="63">
                  <c:v>43102.333333333336</c:v>
                </c:pt>
                <c:pt idx="64">
                  <c:v>43102.354166666664</c:v>
                </c:pt>
                <c:pt idx="65">
                  <c:v>43102.375</c:v>
                </c:pt>
                <c:pt idx="66">
                  <c:v>43102.395833333336</c:v>
                </c:pt>
                <c:pt idx="67">
                  <c:v>43102.416666666664</c:v>
                </c:pt>
                <c:pt idx="68">
                  <c:v>43102.4375</c:v>
                </c:pt>
                <c:pt idx="69">
                  <c:v>43102.458333333336</c:v>
                </c:pt>
                <c:pt idx="70">
                  <c:v>43102.479166666664</c:v>
                </c:pt>
                <c:pt idx="71">
                  <c:v>43102.5</c:v>
                </c:pt>
                <c:pt idx="72">
                  <c:v>43102.520833333336</c:v>
                </c:pt>
                <c:pt idx="73">
                  <c:v>43102.541666666664</c:v>
                </c:pt>
                <c:pt idx="74">
                  <c:v>43102.5625</c:v>
                </c:pt>
                <c:pt idx="75">
                  <c:v>43102.583333333336</c:v>
                </c:pt>
                <c:pt idx="76">
                  <c:v>43102.604166666664</c:v>
                </c:pt>
                <c:pt idx="77">
                  <c:v>43102.625</c:v>
                </c:pt>
                <c:pt idx="78">
                  <c:v>43102.645833333336</c:v>
                </c:pt>
                <c:pt idx="79">
                  <c:v>43102.666666666664</c:v>
                </c:pt>
                <c:pt idx="80">
                  <c:v>43102.6875</c:v>
                </c:pt>
                <c:pt idx="81">
                  <c:v>43102.708333333336</c:v>
                </c:pt>
                <c:pt idx="82">
                  <c:v>43102.729166666664</c:v>
                </c:pt>
                <c:pt idx="83">
                  <c:v>43102.75</c:v>
                </c:pt>
                <c:pt idx="84">
                  <c:v>43102.770833333336</c:v>
                </c:pt>
                <c:pt idx="85">
                  <c:v>43102.791666666664</c:v>
                </c:pt>
                <c:pt idx="86">
                  <c:v>43102.8125</c:v>
                </c:pt>
                <c:pt idx="87">
                  <c:v>43102.833333333336</c:v>
                </c:pt>
                <c:pt idx="88">
                  <c:v>43102.854166666664</c:v>
                </c:pt>
                <c:pt idx="89">
                  <c:v>43102.875</c:v>
                </c:pt>
                <c:pt idx="90">
                  <c:v>43102.895833333336</c:v>
                </c:pt>
                <c:pt idx="91">
                  <c:v>43102.916666666664</c:v>
                </c:pt>
                <c:pt idx="92">
                  <c:v>43102.9375</c:v>
                </c:pt>
                <c:pt idx="93">
                  <c:v>43102.958333333336</c:v>
                </c:pt>
                <c:pt idx="94">
                  <c:v>43102.979166666664</c:v>
                </c:pt>
                <c:pt idx="95">
                  <c:v>43103</c:v>
                </c:pt>
                <c:pt idx="96">
                  <c:v>43103.020833333336</c:v>
                </c:pt>
                <c:pt idx="97">
                  <c:v>43103.041666666664</c:v>
                </c:pt>
                <c:pt idx="98">
                  <c:v>43103.0625</c:v>
                </c:pt>
                <c:pt idx="99">
                  <c:v>43103.083333333336</c:v>
                </c:pt>
                <c:pt idx="100">
                  <c:v>43103.104166666664</c:v>
                </c:pt>
                <c:pt idx="101">
                  <c:v>43103.125</c:v>
                </c:pt>
                <c:pt idx="102">
                  <c:v>43103.145833333336</c:v>
                </c:pt>
                <c:pt idx="103">
                  <c:v>43103.166666666664</c:v>
                </c:pt>
                <c:pt idx="104">
                  <c:v>43103.1875</c:v>
                </c:pt>
                <c:pt idx="105">
                  <c:v>43103.208333333336</c:v>
                </c:pt>
                <c:pt idx="106">
                  <c:v>43103.229166666664</c:v>
                </c:pt>
                <c:pt idx="107">
                  <c:v>43103.25</c:v>
                </c:pt>
                <c:pt idx="108">
                  <c:v>43103.270833333336</c:v>
                </c:pt>
                <c:pt idx="109">
                  <c:v>43103.291666666664</c:v>
                </c:pt>
                <c:pt idx="110">
                  <c:v>43103.3125</c:v>
                </c:pt>
                <c:pt idx="111">
                  <c:v>43103.333333333336</c:v>
                </c:pt>
                <c:pt idx="112">
                  <c:v>43103.354166666664</c:v>
                </c:pt>
                <c:pt idx="113">
                  <c:v>43103.375</c:v>
                </c:pt>
                <c:pt idx="114">
                  <c:v>43103.395833333336</c:v>
                </c:pt>
                <c:pt idx="115">
                  <c:v>43103.416666666664</c:v>
                </c:pt>
                <c:pt idx="116">
                  <c:v>43103.4375</c:v>
                </c:pt>
                <c:pt idx="117">
                  <c:v>43103.458333333336</c:v>
                </c:pt>
                <c:pt idx="118">
                  <c:v>43103.479166666664</c:v>
                </c:pt>
                <c:pt idx="119">
                  <c:v>43103.5</c:v>
                </c:pt>
                <c:pt idx="120">
                  <c:v>43103.520833333336</c:v>
                </c:pt>
                <c:pt idx="121">
                  <c:v>43103.541666666664</c:v>
                </c:pt>
                <c:pt idx="122">
                  <c:v>43103.5625</c:v>
                </c:pt>
                <c:pt idx="123">
                  <c:v>43103.583333333336</c:v>
                </c:pt>
                <c:pt idx="124">
                  <c:v>43103.604166666664</c:v>
                </c:pt>
                <c:pt idx="125">
                  <c:v>43103.625</c:v>
                </c:pt>
                <c:pt idx="126">
                  <c:v>43103.645833333336</c:v>
                </c:pt>
                <c:pt idx="127">
                  <c:v>43103.666666666664</c:v>
                </c:pt>
                <c:pt idx="128">
                  <c:v>43103.6875</c:v>
                </c:pt>
                <c:pt idx="129">
                  <c:v>43103.708333333336</c:v>
                </c:pt>
                <c:pt idx="130">
                  <c:v>43103.729166666664</c:v>
                </c:pt>
                <c:pt idx="131">
                  <c:v>43103.75</c:v>
                </c:pt>
                <c:pt idx="132">
                  <c:v>43103.770833333336</c:v>
                </c:pt>
                <c:pt idx="133">
                  <c:v>43103.791666666664</c:v>
                </c:pt>
                <c:pt idx="134">
                  <c:v>43103.8125</c:v>
                </c:pt>
                <c:pt idx="135">
                  <c:v>43103.833333333336</c:v>
                </c:pt>
                <c:pt idx="136">
                  <c:v>43103.854166666664</c:v>
                </c:pt>
                <c:pt idx="137">
                  <c:v>43103.875</c:v>
                </c:pt>
                <c:pt idx="138">
                  <c:v>43103.895833333336</c:v>
                </c:pt>
                <c:pt idx="139">
                  <c:v>43103.916666666664</c:v>
                </c:pt>
                <c:pt idx="140">
                  <c:v>43103.9375</c:v>
                </c:pt>
                <c:pt idx="141">
                  <c:v>43103.958333333336</c:v>
                </c:pt>
                <c:pt idx="142">
                  <c:v>43103.979166666664</c:v>
                </c:pt>
                <c:pt idx="143">
                  <c:v>43104</c:v>
                </c:pt>
                <c:pt idx="144">
                  <c:v>43104.020833333336</c:v>
                </c:pt>
                <c:pt idx="145">
                  <c:v>43104.041666666664</c:v>
                </c:pt>
                <c:pt idx="146">
                  <c:v>43104.0625</c:v>
                </c:pt>
                <c:pt idx="147">
                  <c:v>43104.083333333336</c:v>
                </c:pt>
                <c:pt idx="148">
                  <c:v>43104.104166666664</c:v>
                </c:pt>
                <c:pt idx="149">
                  <c:v>43104.125</c:v>
                </c:pt>
                <c:pt idx="150">
                  <c:v>43104.145833333336</c:v>
                </c:pt>
                <c:pt idx="151">
                  <c:v>43104.166666666664</c:v>
                </c:pt>
                <c:pt idx="152">
                  <c:v>43104.1875</c:v>
                </c:pt>
                <c:pt idx="153">
                  <c:v>43104.208333333336</c:v>
                </c:pt>
                <c:pt idx="154">
                  <c:v>43104.229166666664</c:v>
                </c:pt>
                <c:pt idx="155">
                  <c:v>43104.25</c:v>
                </c:pt>
                <c:pt idx="156">
                  <c:v>43104.270833333336</c:v>
                </c:pt>
                <c:pt idx="157">
                  <c:v>43104.291666666664</c:v>
                </c:pt>
                <c:pt idx="158">
                  <c:v>43104.3125</c:v>
                </c:pt>
                <c:pt idx="159">
                  <c:v>43104.333333333336</c:v>
                </c:pt>
                <c:pt idx="160">
                  <c:v>43104.354166666664</c:v>
                </c:pt>
                <c:pt idx="161">
                  <c:v>43104.375</c:v>
                </c:pt>
                <c:pt idx="162">
                  <c:v>43104.395833333336</c:v>
                </c:pt>
                <c:pt idx="163">
                  <c:v>43104.416666666664</c:v>
                </c:pt>
                <c:pt idx="164">
                  <c:v>43104.4375</c:v>
                </c:pt>
                <c:pt idx="165">
                  <c:v>43104.458333333336</c:v>
                </c:pt>
                <c:pt idx="166">
                  <c:v>43104.479166666664</c:v>
                </c:pt>
                <c:pt idx="167">
                  <c:v>43104.5</c:v>
                </c:pt>
                <c:pt idx="168">
                  <c:v>43104.520833333336</c:v>
                </c:pt>
                <c:pt idx="169">
                  <c:v>43104.541666666664</c:v>
                </c:pt>
                <c:pt idx="170">
                  <c:v>43104.5625</c:v>
                </c:pt>
                <c:pt idx="171">
                  <c:v>43104.583333333336</c:v>
                </c:pt>
                <c:pt idx="172">
                  <c:v>43104.604166666664</c:v>
                </c:pt>
                <c:pt idx="173">
                  <c:v>43104.625</c:v>
                </c:pt>
                <c:pt idx="174">
                  <c:v>43104.645833333336</c:v>
                </c:pt>
                <c:pt idx="175">
                  <c:v>43104.666666666664</c:v>
                </c:pt>
                <c:pt idx="176">
                  <c:v>43104.6875</c:v>
                </c:pt>
                <c:pt idx="177">
                  <c:v>43104.708333333336</c:v>
                </c:pt>
                <c:pt idx="178">
                  <c:v>43104.729166666664</c:v>
                </c:pt>
                <c:pt idx="179">
                  <c:v>43104.75</c:v>
                </c:pt>
                <c:pt idx="180">
                  <c:v>43104.770833333336</c:v>
                </c:pt>
                <c:pt idx="181">
                  <c:v>43104.791666666664</c:v>
                </c:pt>
                <c:pt idx="182">
                  <c:v>43104.8125</c:v>
                </c:pt>
                <c:pt idx="183">
                  <c:v>43104.833333333336</c:v>
                </c:pt>
                <c:pt idx="184">
                  <c:v>43104.854166666664</c:v>
                </c:pt>
                <c:pt idx="185">
                  <c:v>43104.875</c:v>
                </c:pt>
                <c:pt idx="186">
                  <c:v>43104.895833333336</c:v>
                </c:pt>
                <c:pt idx="187">
                  <c:v>43104.916666666664</c:v>
                </c:pt>
                <c:pt idx="188">
                  <c:v>43104.9375</c:v>
                </c:pt>
                <c:pt idx="189">
                  <c:v>43104.958333333336</c:v>
                </c:pt>
                <c:pt idx="190">
                  <c:v>43104.979166666664</c:v>
                </c:pt>
                <c:pt idx="191">
                  <c:v>43105</c:v>
                </c:pt>
                <c:pt idx="192">
                  <c:v>43105.020833333336</c:v>
                </c:pt>
                <c:pt idx="193">
                  <c:v>43105.041666666664</c:v>
                </c:pt>
                <c:pt idx="194">
                  <c:v>43105.0625</c:v>
                </c:pt>
                <c:pt idx="195">
                  <c:v>43105.083333333336</c:v>
                </c:pt>
                <c:pt idx="196">
                  <c:v>43105.104166666664</c:v>
                </c:pt>
                <c:pt idx="197">
                  <c:v>43105.125</c:v>
                </c:pt>
                <c:pt idx="198">
                  <c:v>43105.145833333336</c:v>
                </c:pt>
                <c:pt idx="199">
                  <c:v>43105.166666666664</c:v>
                </c:pt>
                <c:pt idx="200">
                  <c:v>43105.1875</c:v>
                </c:pt>
                <c:pt idx="201">
                  <c:v>43105.208333333336</c:v>
                </c:pt>
                <c:pt idx="202">
                  <c:v>43105.229166666664</c:v>
                </c:pt>
                <c:pt idx="203">
                  <c:v>43105.25</c:v>
                </c:pt>
                <c:pt idx="204">
                  <c:v>43105.270833333336</c:v>
                </c:pt>
                <c:pt idx="205">
                  <c:v>43105.291666666664</c:v>
                </c:pt>
                <c:pt idx="206">
                  <c:v>43105.3125</c:v>
                </c:pt>
                <c:pt idx="207">
                  <c:v>43105.333333333336</c:v>
                </c:pt>
                <c:pt idx="208">
                  <c:v>43105.354166666664</c:v>
                </c:pt>
                <c:pt idx="209">
                  <c:v>43105.375</c:v>
                </c:pt>
                <c:pt idx="210">
                  <c:v>43105.395833333336</c:v>
                </c:pt>
                <c:pt idx="211">
                  <c:v>43105.416666666664</c:v>
                </c:pt>
                <c:pt idx="212">
                  <c:v>43105.4375</c:v>
                </c:pt>
                <c:pt idx="213">
                  <c:v>43105.458333333336</c:v>
                </c:pt>
                <c:pt idx="214">
                  <c:v>43105.479166666664</c:v>
                </c:pt>
                <c:pt idx="215">
                  <c:v>43105.5</c:v>
                </c:pt>
                <c:pt idx="216">
                  <c:v>43105.520833333336</c:v>
                </c:pt>
                <c:pt idx="217">
                  <c:v>43105.541666666664</c:v>
                </c:pt>
                <c:pt idx="218">
                  <c:v>43105.5625</c:v>
                </c:pt>
                <c:pt idx="219">
                  <c:v>43105.583333333336</c:v>
                </c:pt>
                <c:pt idx="220">
                  <c:v>43105.604166666664</c:v>
                </c:pt>
                <c:pt idx="221">
                  <c:v>43105.625</c:v>
                </c:pt>
                <c:pt idx="222">
                  <c:v>43105.645833333336</c:v>
                </c:pt>
                <c:pt idx="223">
                  <c:v>43105.666666666664</c:v>
                </c:pt>
                <c:pt idx="224">
                  <c:v>43105.6875</c:v>
                </c:pt>
                <c:pt idx="225">
                  <c:v>43105.708333333336</c:v>
                </c:pt>
                <c:pt idx="226">
                  <c:v>43105.729166666664</c:v>
                </c:pt>
                <c:pt idx="227">
                  <c:v>43105.75</c:v>
                </c:pt>
                <c:pt idx="228">
                  <c:v>43105.770833333336</c:v>
                </c:pt>
                <c:pt idx="229">
                  <c:v>43105.791666666664</c:v>
                </c:pt>
                <c:pt idx="230">
                  <c:v>43105.8125</c:v>
                </c:pt>
                <c:pt idx="231">
                  <c:v>43105.833333333336</c:v>
                </c:pt>
                <c:pt idx="232">
                  <c:v>43105.854166666664</c:v>
                </c:pt>
                <c:pt idx="233">
                  <c:v>43105.875</c:v>
                </c:pt>
                <c:pt idx="234">
                  <c:v>43105.895833333336</c:v>
                </c:pt>
                <c:pt idx="235">
                  <c:v>43105.916666666664</c:v>
                </c:pt>
                <c:pt idx="236">
                  <c:v>43105.9375</c:v>
                </c:pt>
                <c:pt idx="237">
                  <c:v>43105.958333333336</c:v>
                </c:pt>
                <c:pt idx="238">
                  <c:v>43105.979166666664</c:v>
                </c:pt>
                <c:pt idx="239">
                  <c:v>43106</c:v>
                </c:pt>
                <c:pt idx="240">
                  <c:v>43106.020833333336</c:v>
                </c:pt>
                <c:pt idx="241">
                  <c:v>43106.041666666664</c:v>
                </c:pt>
                <c:pt idx="242">
                  <c:v>43106.0625</c:v>
                </c:pt>
                <c:pt idx="243">
                  <c:v>43106.083333333336</c:v>
                </c:pt>
                <c:pt idx="244">
                  <c:v>43106.104166666664</c:v>
                </c:pt>
                <c:pt idx="245">
                  <c:v>43106.125</c:v>
                </c:pt>
                <c:pt idx="246">
                  <c:v>43106.145833333336</c:v>
                </c:pt>
                <c:pt idx="247">
                  <c:v>43106.166666666664</c:v>
                </c:pt>
                <c:pt idx="248">
                  <c:v>43106.1875</c:v>
                </c:pt>
                <c:pt idx="249">
                  <c:v>43106.208333333336</c:v>
                </c:pt>
                <c:pt idx="250">
                  <c:v>43106.229166666664</c:v>
                </c:pt>
                <c:pt idx="251">
                  <c:v>43106.25</c:v>
                </c:pt>
                <c:pt idx="252">
                  <c:v>43106.270833333336</c:v>
                </c:pt>
                <c:pt idx="253">
                  <c:v>43106.291666666664</c:v>
                </c:pt>
                <c:pt idx="254">
                  <c:v>43106.3125</c:v>
                </c:pt>
                <c:pt idx="255">
                  <c:v>43106.333333333336</c:v>
                </c:pt>
                <c:pt idx="256">
                  <c:v>43106.354166666664</c:v>
                </c:pt>
                <c:pt idx="257">
                  <c:v>43106.375</c:v>
                </c:pt>
                <c:pt idx="258">
                  <c:v>43106.395833333336</c:v>
                </c:pt>
                <c:pt idx="259">
                  <c:v>43106.416666666664</c:v>
                </c:pt>
                <c:pt idx="260">
                  <c:v>43106.4375</c:v>
                </c:pt>
                <c:pt idx="261">
                  <c:v>43106.458333333336</c:v>
                </c:pt>
                <c:pt idx="262">
                  <c:v>43106.479166666664</c:v>
                </c:pt>
                <c:pt idx="263">
                  <c:v>43106.5</c:v>
                </c:pt>
                <c:pt idx="264">
                  <c:v>43106.520833333336</c:v>
                </c:pt>
                <c:pt idx="265">
                  <c:v>43106.541666666664</c:v>
                </c:pt>
                <c:pt idx="266">
                  <c:v>43106.5625</c:v>
                </c:pt>
                <c:pt idx="267">
                  <c:v>43106.583333333336</c:v>
                </c:pt>
                <c:pt idx="268">
                  <c:v>43106.604166666664</c:v>
                </c:pt>
                <c:pt idx="269">
                  <c:v>43106.625</c:v>
                </c:pt>
                <c:pt idx="270">
                  <c:v>43106.645833333336</c:v>
                </c:pt>
                <c:pt idx="271">
                  <c:v>43106.666666666664</c:v>
                </c:pt>
                <c:pt idx="272">
                  <c:v>43106.6875</c:v>
                </c:pt>
                <c:pt idx="273">
                  <c:v>43106.708333333336</c:v>
                </c:pt>
                <c:pt idx="274">
                  <c:v>43106.729166666664</c:v>
                </c:pt>
                <c:pt idx="275">
                  <c:v>43106.75</c:v>
                </c:pt>
                <c:pt idx="276">
                  <c:v>43106.770833333336</c:v>
                </c:pt>
                <c:pt idx="277">
                  <c:v>43106.791666666664</c:v>
                </c:pt>
                <c:pt idx="278">
                  <c:v>43106.8125</c:v>
                </c:pt>
                <c:pt idx="279">
                  <c:v>43106.833333333336</c:v>
                </c:pt>
                <c:pt idx="280">
                  <c:v>43106.854166666664</c:v>
                </c:pt>
                <c:pt idx="281">
                  <c:v>43106.875</c:v>
                </c:pt>
                <c:pt idx="282">
                  <c:v>43106.895833333336</c:v>
                </c:pt>
                <c:pt idx="283">
                  <c:v>43106.916666666664</c:v>
                </c:pt>
                <c:pt idx="284">
                  <c:v>43106.9375</c:v>
                </c:pt>
                <c:pt idx="285">
                  <c:v>43106.958333333336</c:v>
                </c:pt>
                <c:pt idx="286">
                  <c:v>43106.979166666664</c:v>
                </c:pt>
                <c:pt idx="287">
                  <c:v>43107</c:v>
                </c:pt>
                <c:pt idx="288">
                  <c:v>43107.020833333336</c:v>
                </c:pt>
                <c:pt idx="289">
                  <c:v>43107.041666666664</c:v>
                </c:pt>
                <c:pt idx="290">
                  <c:v>43107.0625</c:v>
                </c:pt>
                <c:pt idx="291">
                  <c:v>43107.083333333336</c:v>
                </c:pt>
                <c:pt idx="292">
                  <c:v>43107.104166666664</c:v>
                </c:pt>
                <c:pt idx="293">
                  <c:v>43107.125</c:v>
                </c:pt>
                <c:pt idx="294">
                  <c:v>43107.145833333336</c:v>
                </c:pt>
                <c:pt idx="295">
                  <c:v>43107.166666666664</c:v>
                </c:pt>
                <c:pt idx="296">
                  <c:v>43107.1875</c:v>
                </c:pt>
                <c:pt idx="297">
                  <c:v>43107.208333333336</c:v>
                </c:pt>
                <c:pt idx="298">
                  <c:v>43107.229166666664</c:v>
                </c:pt>
                <c:pt idx="299">
                  <c:v>43107.25</c:v>
                </c:pt>
                <c:pt idx="300">
                  <c:v>43107.270833333336</c:v>
                </c:pt>
                <c:pt idx="301">
                  <c:v>43107.291666666664</c:v>
                </c:pt>
                <c:pt idx="302">
                  <c:v>43107.3125</c:v>
                </c:pt>
                <c:pt idx="303">
                  <c:v>43107.333333333336</c:v>
                </c:pt>
                <c:pt idx="304">
                  <c:v>43107.354166666664</c:v>
                </c:pt>
                <c:pt idx="305">
                  <c:v>43107.375</c:v>
                </c:pt>
                <c:pt idx="306">
                  <c:v>43107.395833333336</c:v>
                </c:pt>
                <c:pt idx="307">
                  <c:v>43107.416666666664</c:v>
                </c:pt>
                <c:pt idx="308">
                  <c:v>43107.4375</c:v>
                </c:pt>
                <c:pt idx="309">
                  <c:v>43107.458333333336</c:v>
                </c:pt>
                <c:pt idx="310">
                  <c:v>43107.479166666664</c:v>
                </c:pt>
                <c:pt idx="311">
                  <c:v>43107.5</c:v>
                </c:pt>
                <c:pt idx="312">
                  <c:v>43107.520833333336</c:v>
                </c:pt>
                <c:pt idx="313">
                  <c:v>43107.541666666664</c:v>
                </c:pt>
                <c:pt idx="314">
                  <c:v>43107.5625</c:v>
                </c:pt>
                <c:pt idx="315">
                  <c:v>43107.583333333336</c:v>
                </c:pt>
                <c:pt idx="316">
                  <c:v>43107.604166666664</c:v>
                </c:pt>
                <c:pt idx="317">
                  <c:v>43107.625</c:v>
                </c:pt>
                <c:pt idx="318">
                  <c:v>43107.645833333336</c:v>
                </c:pt>
                <c:pt idx="319">
                  <c:v>43107.666666666664</c:v>
                </c:pt>
                <c:pt idx="320">
                  <c:v>43107.6875</c:v>
                </c:pt>
                <c:pt idx="321">
                  <c:v>43107.708333333336</c:v>
                </c:pt>
                <c:pt idx="322">
                  <c:v>43107.729166666664</c:v>
                </c:pt>
                <c:pt idx="323">
                  <c:v>43107.75</c:v>
                </c:pt>
                <c:pt idx="324">
                  <c:v>43107.770833333336</c:v>
                </c:pt>
                <c:pt idx="325">
                  <c:v>43107.791666666664</c:v>
                </c:pt>
                <c:pt idx="326">
                  <c:v>43107.8125</c:v>
                </c:pt>
                <c:pt idx="327">
                  <c:v>43107.833333333336</c:v>
                </c:pt>
                <c:pt idx="328">
                  <c:v>43107.854166666664</c:v>
                </c:pt>
                <c:pt idx="329">
                  <c:v>43107.875</c:v>
                </c:pt>
                <c:pt idx="330">
                  <c:v>43107.895833333336</c:v>
                </c:pt>
                <c:pt idx="331">
                  <c:v>43107.916666666664</c:v>
                </c:pt>
                <c:pt idx="332">
                  <c:v>43107.9375</c:v>
                </c:pt>
                <c:pt idx="333">
                  <c:v>43107.958333333336</c:v>
                </c:pt>
                <c:pt idx="334">
                  <c:v>43107.979166666664</c:v>
                </c:pt>
                <c:pt idx="335">
                  <c:v>43108</c:v>
                </c:pt>
                <c:pt idx="336">
                  <c:v>43108.020833333336</c:v>
                </c:pt>
                <c:pt idx="337">
                  <c:v>43108.041666666664</c:v>
                </c:pt>
                <c:pt idx="338">
                  <c:v>43108.0625</c:v>
                </c:pt>
                <c:pt idx="339">
                  <c:v>43108.083333333336</c:v>
                </c:pt>
                <c:pt idx="340">
                  <c:v>43108.104166666664</c:v>
                </c:pt>
                <c:pt idx="341">
                  <c:v>43108.125</c:v>
                </c:pt>
                <c:pt idx="342">
                  <c:v>43108.145833333336</c:v>
                </c:pt>
                <c:pt idx="343">
                  <c:v>43108.166666666664</c:v>
                </c:pt>
                <c:pt idx="344">
                  <c:v>43108.1875</c:v>
                </c:pt>
                <c:pt idx="345">
                  <c:v>43108.208333333336</c:v>
                </c:pt>
                <c:pt idx="346">
                  <c:v>43108.229166666664</c:v>
                </c:pt>
                <c:pt idx="347">
                  <c:v>43108.25</c:v>
                </c:pt>
                <c:pt idx="348">
                  <c:v>43108.270833333336</c:v>
                </c:pt>
                <c:pt idx="349">
                  <c:v>43108.291666666664</c:v>
                </c:pt>
                <c:pt idx="350">
                  <c:v>43108.3125</c:v>
                </c:pt>
                <c:pt idx="351">
                  <c:v>43108.333333333336</c:v>
                </c:pt>
                <c:pt idx="352">
                  <c:v>43108.354166666664</c:v>
                </c:pt>
                <c:pt idx="353">
                  <c:v>43108.375</c:v>
                </c:pt>
                <c:pt idx="354">
                  <c:v>43108.395833333336</c:v>
                </c:pt>
                <c:pt idx="355">
                  <c:v>43108.416666666664</c:v>
                </c:pt>
                <c:pt idx="356">
                  <c:v>43108.4375</c:v>
                </c:pt>
                <c:pt idx="357">
                  <c:v>43108.458333333336</c:v>
                </c:pt>
                <c:pt idx="358">
                  <c:v>43108.479166666664</c:v>
                </c:pt>
                <c:pt idx="359">
                  <c:v>43108.5</c:v>
                </c:pt>
                <c:pt idx="360">
                  <c:v>43108.520833333336</c:v>
                </c:pt>
                <c:pt idx="361">
                  <c:v>43108.541666666664</c:v>
                </c:pt>
                <c:pt idx="362">
                  <c:v>43108.5625</c:v>
                </c:pt>
                <c:pt idx="363">
                  <c:v>43108.583333333336</c:v>
                </c:pt>
                <c:pt idx="364">
                  <c:v>43108.604166666664</c:v>
                </c:pt>
                <c:pt idx="365">
                  <c:v>43108.625</c:v>
                </c:pt>
                <c:pt idx="366">
                  <c:v>43108.645833333336</c:v>
                </c:pt>
                <c:pt idx="367">
                  <c:v>43108.666666666664</c:v>
                </c:pt>
                <c:pt idx="368">
                  <c:v>43108.6875</c:v>
                </c:pt>
                <c:pt idx="369">
                  <c:v>43108.708333333336</c:v>
                </c:pt>
                <c:pt idx="370">
                  <c:v>43108.729166666664</c:v>
                </c:pt>
                <c:pt idx="371">
                  <c:v>43108.75</c:v>
                </c:pt>
                <c:pt idx="372">
                  <c:v>43108.770833333336</c:v>
                </c:pt>
                <c:pt idx="373">
                  <c:v>43108.791666666664</c:v>
                </c:pt>
                <c:pt idx="374">
                  <c:v>43108.8125</c:v>
                </c:pt>
                <c:pt idx="375">
                  <c:v>43108.833333333336</c:v>
                </c:pt>
                <c:pt idx="376">
                  <c:v>43108.854166666664</c:v>
                </c:pt>
                <c:pt idx="377">
                  <c:v>43108.875</c:v>
                </c:pt>
                <c:pt idx="378">
                  <c:v>43108.895833333336</c:v>
                </c:pt>
                <c:pt idx="379">
                  <c:v>43108.916666666664</c:v>
                </c:pt>
                <c:pt idx="380">
                  <c:v>43108.9375</c:v>
                </c:pt>
                <c:pt idx="381">
                  <c:v>43108.958333333336</c:v>
                </c:pt>
                <c:pt idx="382">
                  <c:v>43108.979166666664</c:v>
                </c:pt>
                <c:pt idx="383">
                  <c:v>43109</c:v>
                </c:pt>
                <c:pt idx="384">
                  <c:v>43109.020833333336</c:v>
                </c:pt>
                <c:pt idx="385">
                  <c:v>43109.041666666664</c:v>
                </c:pt>
                <c:pt idx="386">
                  <c:v>43109.0625</c:v>
                </c:pt>
                <c:pt idx="387">
                  <c:v>43109.083333333336</c:v>
                </c:pt>
                <c:pt idx="388">
                  <c:v>43109.104166666664</c:v>
                </c:pt>
                <c:pt idx="389">
                  <c:v>43109.125</c:v>
                </c:pt>
                <c:pt idx="390">
                  <c:v>43109.145833333336</c:v>
                </c:pt>
                <c:pt idx="391">
                  <c:v>43109.166666666664</c:v>
                </c:pt>
                <c:pt idx="392">
                  <c:v>43109.1875</c:v>
                </c:pt>
                <c:pt idx="393">
                  <c:v>43109.208333333336</c:v>
                </c:pt>
                <c:pt idx="394">
                  <c:v>43109.229166666664</c:v>
                </c:pt>
                <c:pt idx="395">
                  <c:v>43109.25</c:v>
                </c:pt>
                <c:pt idx="396">
                  <c:v>43109.270833333336</c:v>
                </c:pt>
                <c:pt idx="397">
                  <c:v>43109.291666666664</c:v>
                </c:pt>
                <c:pt idx="398">
                  <c:v>43109.3125</c:v>
                </c:pt>
                <c:pt idx="399">
                  <c:v>43109.333333333336</c:v>
                </c:pt>
                <c:pt idx="400">
                  <c:v>43109.354166666664</c:v>
                </c:pt>
                <c:pt idx="401">
                  <c:v>43109.375</c:v>
                </c:pt>
                <c:pt idx="402">
                  <c:v>43109.395833333336</c:v>
                </c:pt>
                <c:pt idx="403">
                  <c:v>43109.416666666664</c:v>
                </c:pt>
                <c:pt idx="404">
                  <c:v>43109.4375</c:v>
                </c:pt>
                <c:pt idx="405">
                  <c:v>43109.458333333336</c:v>
                </c:pt>
                <c:pt idx="406">
                  <c:v>43109.479166666664</c:v>
                </c:pt>
                <c:pt idx="407">
                  <c:v>43109.5</c:v>
                </c:pt>
                <c:pt idx="408">
                  <c:v>43109.520833333336</c:v>
                </c:pt>
                <c:pt idx="409">
                  <c:v>43109.541666666664</c:v>
                </c:pt>
                <c:pt idx="410">
                  <c:v>43109.5625</c:v>
                </c:pt>
                <c:pt idx="411">
                  <c:v>43109.583333333336</c:v>
                </c:pt>
                <c:pt idx="412">
                  <c:v>43109.604166666664</c:v>
                </c:pt>
                <c:pt idx="413">
                  <c:v>43109.625</c:v>
                </c:pt>
                <c:pt idx="414">
                  <c:v>43109.645833333336</c:v>
                </c:pt>
                <c:pt idx="415">
                  <c:v>43109.666666666664</c:v>
                </c:pt>
                <c:pt idx="416">
                  <c:v>43109.6875</c:v>
                </c:pt>
                <c:pt idx="417">
                  <c:v>43109.708333333336</c:v>
                </c:pt>
                <c:pt idx="418">
                  <c:v>43109.729166666664</c:v>
                </c:pt>
                <c:pt idx="419">
                  <c:v>43109.75</c:v>
                </c:pt>
                <c:pt idx="420">
                  <c:v>43109.770833333336</c:v>
                </c:pt>
                <c:pt idx="421">
                  <c:v>43109.791666666664</c:v>
                </c:pt>
                <c:pt idx="422">
                  <c:v>43109.8125</c:v>
                </c:pt>
                <c:pt idx="423">
                  <c:v>43109.833333333336</c:v>
                </c:pt>
                <c:pt idx="424">
                  <c:v>43109.854166666664</c:v>
                </c:pt>
                <c:pt idx="425">
                  <c:v>43109.875</c:v>
                </c:pt>
                <c:pt idx="426">
                  <c:v>43109.895833333336</c:v>
                </c:pt>
                <c:pt idx="427">
                  <c:v>43109.916666666664</c:v>
                </c:pt>
                <c:pt idx="428">
                  <c:v>43109.9375</c:v>
                </c:pt>
                <c:pt idx="429">
                  <c:v>43109.958333333336</c:v>
                </c:pt>
                <c:pt idx="430">
                  <c:v>43109.979166666664</c:v>
                </c:pt>
                <c:pt idx="431">
                  <c:v>43110</c:v>
                </c:pt>
                <c:pt idx="432">
                  <c:v>43110.020833333336</c:v>
                </c:pt>
                <c:pt idx="433">
                  <c:v>43110.041666666664</c:v>
                </c:pt>
                <c:pt idx="434">
                  <c:v>43110.0625</c:v>
                </c:pt>
                <c:pt idx="435">
                  <c:v>43110.083333333336</c:v>
                </c:pt>
                <c:pt idx="436">
                  <c:v>43110.104166666664</c:v>
                </c:pt>
                <c:pt idx="437">
                  <c:v>43110.125</c:v>
                </c:pt>
                <c:pt idx="438">
                  <c:v>43110.145833333336</c:v>
                </c:pt>
                <c:pt idx="439">
                  <c:v>43110.166666666664</c:v>
                </c:pt>
                <c:pt idx="440">
                  <c:v>43110.1875</c:v>
                </c:pt>
                <c:pt idx="441">
                  <c:v>43110.208333333336</c:v>
                </c:pt>
                <c:pt idx="442">
                  <c:v>43110.229166666664</c:v>
                </c:pt>
                <c:pt idx="443">
                  <c:v>43110.25</c:v>
                </c:pt>
                <c:pt idx="444">
                  <c:v>43110.270833333336</c:v>
                </c:pt>
                <c:pt idx="445">
                  <c:v>43110.291666666664</c:v>
                </c:pt>
                <c:pt idx="446">
                  <c:v>43110.3125</c:v>
                </c:pt>
                <c:pt idx="447">
                  <c:v>43110.333333333336</c:v>
                </c:pt>
                <c:pt idx="448">
                  <c:v>43110.354166666664</c:v>
                </c:pt>
                <c:pt idx="449">
                  <c:v>43110.375</c:v>
                </c:pt>
                <c:pt idx="450">
                  <c:v>43110.395833333336</c:v>
                </c:pt>
                <c:pt idx="451">
                  <c:v>43110.416666666664</c:v>
                </c:pt>
                <c:pt idx="452">
                  <c:v>43110.4375</c:v>
                </c:pt>
                <c:pt idx="453">
                  <c:v>43110.458333333336</c:v>
                </c:pt>
                <c:pt idx="454">
                  <c:v>43110.479166666664</c:v>
                </c:pt>
                <c:pt idx="455">
                  <c:v>43110.5</c:v>
                </c:pt>
                <c:pt idx="456">
                  <c:v>43110.520833333336</c:v>
                </c:pt>
                <c:pt idx="457">
                  <c:v>43110.541666666664</c:v>
                </c:pt>
                <c:pt idx="458">
                  <c:v>43110.5625</c:v>
                </c:pt>
                <c:pt idx="459">
                  <c:v>43110.583333333336</c:v>
                </c:pt>
                <c:pt idx="460">
                  <c:v>43110.604166666664</c:v>
                </c:pt>
                <c:pt idx="461">
                  <c:v>43110.625</c:v>
                </c:pt>
                <c:pt idx="462">
                  <c:v>43110.645833333336</c:v>
                </c:pt>
                <c:pt idx="463">
                  <c:v>43110.666666666664</c:v>
                </c:pt>
                <c:pt idx="464">
                  <c:v>43110.6875</c:v>
                </c:pt>
                <c:pt idx="465">
                  <c:v>43110.708333333336</c:v>
                </c:pt>
                <c:pt idx="466">
                  <c:v>43110.729166666664</c:v>
                </c:pt>
                <c:pt idx="467">
                  <c:v>43110.75</c:v>
                </c:pt>
                <c:pt idx="468">
                  <c:v>43110.770833333336</c:v>
                </c:pt>
                <c:pt idx="469">
                  <c:v>43110.791666666664</c:v>
                </c:pt>
                <c:pt idx="470">
                  <c:v>43110.8125</c:v>
                </c:pt>
                <c:pt idx="471">
                  <c:v>43110.833333333336</c:v>
                </c:pt>
                <c:pt idx="472">
                  <c:v>43110.854166666664</c:v>
                </c:pt>
                <c:pt idx="473">
                  <c:v>43110.875</c:v>
                </c:pt>
                <c:pt idx="474">
                  <c:v>43110.895833333336</c:v>
                </c:pt>
                <c:pt idx="475">
                  <c:v>43110.916666666664</c:v>
                </c:pt>
                <c:pt idx="476">
                  <c:v>43110.9375</c:v>
                </c:pt>
                <c:pt idx="477">
                  <c:v>43110.958333333336</c:v>
                </c:pt>
                <c:pt idx="478">
                  <c:v>43110.979166666664</c:v>
                </c:pt>
                <c:pt idx="479">
                  <c:v>43111</c:v>
                </c:pt>
                <c:pt idx="480">
                  <c:v>43111.020833333336</c:v>
                </c:pt>
                <c:pt idx="481">
                  <c:v>43111.041666666664</c:v>
                </c:pt>
                <c:pt idx="482">
                  <c:v>43111.0625</c:v>
                </c:pt>
                <c:pt idx="483">
                  <c:v>43111.083333333336</c:v>
                </c:pt>
                <c:pt idx="484">
                  <c:v>43111.104166666664</c:v>
                </c:pt>
                <c:pt idx="485">
                  <c:v>43111.125</c:v>
                </c:pt>
                <c:pt idx="486">
                  <c:v>43111.145833333336</c:v>
                </c:pt>
                <c:pt idx="487">
                  <c:v>43111.166666666664</c:v>
                </c:pt>
                <c:pt idx="488">
                  <c:v>43111.1875</c:v>
                </c:pt>
                <c:pt idx="489">
                  <c:v>43111.208333333336</c:v>
                </c:pt>
                <c:pt idx="490">
                  <c:v>43111.229166666664</c:v>
                </c:pt>
                <c:pt idx="491">
                  <c:v>43111.25</c:v>
                </c:pt>
                <c:pt idx="492">
                  <c:v>43111.270833333336</c:v>
                </c:pt>
                <c:pt idx="493">
                  <c:v>43111.291666666664</c:v>
                </c:pt>
                <c:pt idx="494">
                  <c:v>43111.3125</c:v>
                </c:pt>
                <c:pt idx="495">
                  <c:v>43111.333333333336</c:v>
                </c:pt>
                <c:pt idx="496">
                  <c:v>43111.354166666664</c:v>
                </c:pt>
                <c:pt idx="497">
                  <c:v>43111.375</c:v>
                </c:pt>
                <c:pt idx="498">
                  <c:v>43111.395833333336</c:v>
                </c:pt>
                <c:pt idx="499">
                  <c:v>43111.416666666664</c:v>
                </c:pt>
                <c:pt idx="500">
                  <c:v>43111.4375</c:v>
                </c:pt>
                <c:pt idx="501">
                  <c:v>43111.458333333336</c:v>
                </c:pt>
                <c:pt idx="502">
                  <c:v>43111.479166666664</c:v>
                </c:pt>
                <c:pt idx="503">
                  <c:v>43111.5</c:v>
                </c:pt>
                <c:pt idx="504">
                  <c:v>43111.520833333336</c:v>
                </c:pt>
                <c:pt idx="505">
                  <c:v>43111.541666666664</c:v>
                </c:pt>
                <c:pt idx="506">
                  <c:v>43111.5625</c:v>
                </c:pt>
                <c:pt idx="507">
                  <c:v>43111.583333333336</c:v>
                </c:pt>
                <c:pt idx="508">
                  <c:v>43111.604166666664</c:v>
                </c:pt>
                <c:pt idx="509">
                  <c:v>43111.625</c:v>
                </c:pt>
                <c:pt idx="510">
                  <c:v>43111.645833333336</c:v>
                </c:pt>
                <c:pt idx="511">
                  <c:v>43111.666666666664</c:v>
                </c:pt>
                <c:pt idx="512">
                  <c:v>43111.6875</c:v>
                </c:pt>
                <c:pt idx="513">
                  <c:v>43111.708333333336</c:v>
                </c:pt>
                <c:pt idx="514">
                  <c:v>43111.729166666664</c:v>
                </c:pt>
                <c:pt idx="515">
                  <c:v>43111.75</c:v>
                </c:pt>
                <c:pt idx="516">
                  <c:v>43111.770833333336</c:v>
                </c:pt>
                <c:pt idx="517">
                  <c:v>43111.791666666664</c:v>
                </c:pt>
                <c:pt idx="518">
                  <c:v>43111.8125</c:v>
                </c:pt>
                <c:pt idx="519">
                  <c:v>43111.833333333336</c:v>
                </c:pt>
                <c:pt idx="520">
                  <c:v>43111.854166666664</c:v>
                </c:pt>
                <c:pt idx="521">
                  <c:v>43111.875</c:v>
                </c:pt>
                <c:pt idx="522">
                  <c:v>43111.895833333336</c:v>
                </c:pt>
                <c:pt idx="523">
                  <c:v>43111.916666666664</c:v>
                </c:pt>
                <c:pt idx="524">
                  <c:v>43111.9375</c:v>
                </c:pt>
                <c:pt idx="525">
                  <c:v>43111.958333333336</c:v>
                </c:pt>
                <c:pt idx="526">
                  <c:v>43111.979166666664</c:v>
                </c:pt>
                <c:pt idx="527">
                  <c:v>43112</c:v>
                </c:pt>
                <c:pt idx="528">
                  <c:v>43112.020833333336</c:v>
                </c:pt>
                <c:pt idx="529">
                  <c:v>43112.041666666664</c:v>
                </c:pt>
                <c:pt idx="530">
                  <c:v>43112.0625</c:v>
                </c:pt>
                <c:pt idx="531">
                  <c:v>43112.083333333336</c:v>
                </c:pt>
                <c:pt idx="532">
                  <c:v>43112.104166666664</c:v>
                </c:pt>
                <c:pt idx="533">
                  <c:v>43112.125</c:v>
                </c:pt>
                <c:pt idx="534">
                  <c:v>43112.145833333336</c:v>
                </c:pt>
                <c:pt idx="535">
                  <c:v>43112.166666666664</c:v>
                </c:pt>
                <c:pt idx="536">
                  <c:v>43112.1875</c:v>
                </c:pt>
                <c:pt idx="537">
                  <c:v>43112.208333333336</c:v>
                </c:pt>
                <c:pt idx="538">
                  <c:v>43112.229166666664</c:v>
                </c:pt>
                <c:pt idx="539">
                  <c:v>43112.25</c:v>
                </c:pt>
                <c:pt idx="540">
                  <c:v>43112.270833333336</c:v>
                </c:pt>
                <c:pt idx="541">
                  <c:v>43112.291666666664</c:v>
                </c:pt>
                <c:pt idx="542">
                  <c:v>43112.3125</c:v>
                </c:pt>
                <c:pt idx="543">
                  <c:v>43112.333333333336</c:v>
                </c:pt>
                <c:pt idx="544">
                  <c:v>43112.354166666664</c:v>
                </c:pt>
                <c:pt idx="545">
                  <c:v>43112.375</c:v>
                </c:pt>
                <c:pt idx="546">
                  <c:v>43112.395833333336</c:v>
                </c:pt>
                <c:pt idx="547">
                  <c:v>43112.416666666664</c:v>
                </c:pt>
                <c:pt idx="548">
                  <c:v>43112.4375</c:v>
                </c:pt>
                <c:pt idx="549">
                  <c:v>43112.458333333336</c:v>
                </c:pt>
                <c:pt idx="550">
                  <c:v>43112.479166666664</c:v>
                </c:pt>
                <c:pt idx="551">
                  <c:v>43112.5</c:v>
                </c:pt>
                <c:pt idx="552">
                  <c:v>43112.520833333336</c:v>
                </c:pt>
                <c:pt idx="553">
                  <c:v>43112.541666666664</c:v>
                </c:pt>
                <c:pt idx="554">
                  <c:v>43112.5625</c:v>
                </c:pt>
                <c:pt idx="555">
                  <c:v>43112.583333333336</c:v>
                </c:pt>
                <c:pt idx="556">
                  <c:v>43112.604166666664</c:v>
                </c:pt>
                <c:pt idx="557">
                  <c:v>43112.625</c:v>
                </c:pt>
                <c:pt idx="558">
                  <c:v>43112.645833333336</c:v>
                </c:pt>
                <c:pt idx="559">
                  <c:v>43112.666666666664</c:v>
                </c:pt>
                <c:pt idx="560">
                  <c:v>43112.6875</c:v>
                </c:pt>
                <c:pt idx="561">
                  <c:v>43112.708333333336</c:v>
                </c:pt>
                <c:pt idx="562">
                  <c:v>43112.729166666664</c:v>
                </c:pt>
                <c:pt idx="563">
                  <c:v>43112.75</c:v>
                </c:pt>
                <c:pt idx="564">
                  <c:v>43112.770833333336</c:v>
                </c:pt>
                <c:pt idx="565">
                  <c:v>43112.791666666664</c:v>
                </c:pt>
                <c:pt idx="566">
                  <c:v>43112.8125</c:v>
                </c:pt>
                <c:pt idx="567">
                  <c:v>43112.833333333336</c:v>
                </c:pt>
                <c:pt idx="568">
                  <c:v>43112.854166666664</c:v>
                </c:pt>
                <c:pt idx="569">
                  <c:v>43112.875</c:v>
                </c:pt>
                <c:pt idx="570">
                  <c:v>43112.895833333336</c:v>
                </c:pt>
                <c:pt idx="571">
                  <c:v>43112.916666666664</c:v>
                </c:pt>
                <c:pt idx="572">
                  <c:v>43112.9375</c:v>
                </c:pt>
                <c:pt idx="573">
                  <c:v>43112.958333333336</c:v>
                </c:pt>
                <c:pt idx="574">
                  <c:v>43112.979166666664</c:v>
                </c:pt>
                <c:pt idx="575">
                  <c:v>43113</c:v>
                </c:pt>
                <c:pt idx="576">
                  <c:v>43113.020833333336</c:v>
                </c:pt>
                <c:pt idx="577">
                  <c:v>43113.041666666664</c:v>
                </c:pt>
                <c:pt idx="578">
                  <c:v>43113.0625</c:v>
                </c:pt>
                <c:pt idx="579">
                  <c:v>43113.083333333336</c:v>
                </c:pt>
                <c:pt idx="580">
                  <c:v>43113.104166666664</c:v>
                </c:pt>
                <c:pt idx="581">
                  <c:v>43113.125</c:v>
                </c:pt>
                <c:pt idx="582">
                  <c:v>43113.145833333336</c:v>
                </c:pt>
                <c:pt idx="583">
                  <c:v>43113.166666666664</c:v>
                </c:pt>
                <c:pt idx="584">
                  <c:v>43113.1875</c:v>
                </c:pt>
                <c:pt idx="585">
                  <c:v>43113.208333333336</c:v>
                </c:pt>
                <c:pt idx="586">
                  <c:v>43113.229166666664</c:v>
                </c:pt>
                <c:pt idx="587">
                  <c:v>43113.25</c:v>
                </c:pt>
                <c:pt idx="588">
                  <c:v>43113.270833333336</c:v>
                </c:pt>
                <c:pt idx="589">
                  <c:v>43113.291666666664</c:v>
                </c:pt>
                <c:pt idx="590">
                  <c:v>43113.3125</c:v>
                </c:pt>
                <c:pt idx="591">
                  <c:v>43113.333333333336</c:v>
                </c:pt>
                <c:pt idx="592">
                  <c:v>43113.354166666664</c:v>
                </c:pt>
                <c:pt idx="593">
                  <c:v>43113.375</c:v>
                </c:pt>
                <c:pt idx="594">
                  <c:v>43113.395833333336</c:v>
                </c:pt>
                <c:pt idx="595">
                  <c:v>43113.416666666664</c:v>
                </c:pt>
                <c:pt idx="596">
                  <c:v>43113.4375</c:v>
                </c:pt>
                <c:pt idx="597">
                  <c:v>43113.458333333336</c:v>
                </c:pt>
                <c:pt idx="598">
                  <c:v>43113.479166666664</c:v>
                </c:pt>
                <c:pt idx="599">
                  <c:v>43113.5</c:v>
                </c:pt>
                <c:pt idx="600">
                  <c:v>43113.520833333336</c:v>
                </c:pt>
                <c:pt idx="601">
                  <c:v>43113.541666666664</c:v>
                </c:pt>
                <c:pt idx="602">
                  <c:v>43113.5625</c:v>
                </c:pt>
                <c:pt idx="603">
                  <c:v>43113.583333333336</c:v>
                </c:pt>
                <c:pt idx="604">
                  <c:v>43113.604166666664</c:v>
                </c:pt>
                <c:pt idx="605">
                  <c:v>43113.625</c:v>
                </c:pt>
                <c:pt idx="606">
                  <c:v>43113.645833333336</c:v>
                </c:pt>
                <c:pt idx="607">
                  <c:v>43113.666666666664</c:v>
                </c:pt>
                <c:pt idx="608">
                  <c:v>43113.6875</c:v>
                </c:pt>
                <c:pt idx="609">
                  <c:v>43113.708333333336</c:v>
                </c:pt>
                <c:pt idx="610">
                  <c:v>43113.729166666664</c:v>
                </c:pt>
                <c:pt idx="611">
                  <c:v>43113.75</c:v>
                </c:pt>
                <c:pt idx="612">
                  <c:v>43113.770833333336</c:v>
                </c:pt>
                <c:pt idx="613">
                  <c:v>43113.791666666664</c:v>
                </c:pt>
                <c:pt idx="614">
                  <c:v>43113.8125</c:v>
                </c:pt>
                <c:pt idx="615">
                  <c:v>43113.833333333336</c:v>
                </c:pt>
                <c:pt idx="616">
                  <c:v>43113.854166666664</c:v>
                </c:pt>
                <c:pt idx="617">
                  <c:v>43113.875</c:v>
                </c:pt>
                <c:pt idx="618">
                  <c:v>43113.895833333336</c:v>
                </c:pt>
                <c:pt idx="619">
                  <c:v>43113.916666666664</c:v>
                </c:pt>
                <c:pt idx="620">
                  <c:v>43113.9375</c:v>
                </c:pt>
                <c:pt idx="621">
                  <c:v>43113.958333333336</c:v>
                </c:pt>
                <c:pt idx="622">
                  <c:v>43113.979166666664</c:v>
                </c:pt>
                <c:pt idx="623">
                  <c:v>43114</c:v>
                </c:pt>
                <c:pt idx="624">
                  <c:v>43114.020833333336</c:v>
                </c:pt>
                <c:pt idx="625">
                  <c:v>43114.041666666664</c:v>
                </c:pt>
                <c:pt idx="626">
                  <c:v>43114.0625</c:v>
                </c:pt>
                <c:pt idx="627">
                  <c:v>43114.083333333336</c:v>
                </c:pt>
                <c:pt idx="628">
                  <c:v>43114.104166666664</c:v>
                </c:pt>
                <c:pt idx="629">
                  <c:v>43114.125</c:v>
                </c:pt>
                <c:pt idx="630">
                  <c:v>43114.145833333336</c:v>
                </c:pt>
                <c:pt idx="631">
                  <c:v>43114.166666666664</c:v>
                </c:pt>
                <c:pt idx="632">
                  <c:v>43114.1875</c:v>
                </c:pt>
                <c:pt idx="633">
                  <c:v>43114.208333333336</c:v>
                </c:pt>
                <c:pt idx="634">
                  <c:v>43114.229166666664</c:v>
                </c:pt>
                <c:pt idx="635">
                  <c:v>43114.25</c:v>
                </c:pt>
                <c:pt idx="636">
                  <c:v>43114.270833333336</c:v>
                </c:pt>
                <c:pt idx="637">
                  <c:v>43114.291666666664</c:v>
                </c:pt>
                <c:pt idx="638">
                  <c:v>43114.3125</c:v>
                </c:pt>
                <c:pt idx="639">
                  <c:v>43114.333333333336</c:v>
                </c:pt>
                <c:pt idx="640">
                  <c:v>43114.354166666664</c:v>
                </c:pt>
                <c:pt idx="641">
                  <c:v>43114.375</c:v>
                </c:pt>
                <c:pt idx="642">
                  <c:v>43114.395833333336</c:v>
                </c:pt>
                <c:pt idx="643">
                  <c:v>43114.416666666664</c:v>
                </c:pt>
                <c:pt idx="644">
                  <c:v>43114.4375</c:v>
                </c:pt>
                <c:pt idx="645">
                  <c:v>43114.458333333336</c:v>
                </c:pt>
                <c:pt idx="646">
                  <c:v>43114.479166666664</c:v>
                </c:pt>
                <c:pt idx="647">
                  <c:v>43114.5</c:v>
                </c:pt>
                <c:pt idx="648">
                  <c:v>43114.520833333336</c:v>
                </c:pt>
                <c:pt idx="649">
                  <c:v>43114.541666666664</c:v>
                </c:pt>
                <c:pt idx="650">
                  <c:v>43114.5625</c:v>
                </c:pt>
                <c:pt idx="651">
                  <c:v>43114.583333333336</c:v>
                </c:pt>
                <c:pt idx="652">
                  <c:v>43114.604166666664</c:v>
                </c:pt>
                <c:pt idx="653">
                  <c:v>43114.625</c:v>
                </c:pt>
                <c:pt idx="654">
                  <c:v>43114.645833333336</c:v>
                </c:pt>
                <c:pt idx="655">
                  <c:v>43114.666666666664</c:v>
                </c:pt>
                <c:pt idx="656">
                  <c:v>43114.6875</c:v>
                </c:pt>
                <c:pt idx="657">
                  <c:v>43114.708333333336</c:v>
                </c:pt>
                <c:pt idx="658">
                  <c:v>43114.729166666664</c:v>
                </c:pt>
                <c:pt idx="659">
                  <c:v>43114.75</c:v>
                </c:pt>
                <c:pt idx="660">
                  <c:v>43114.770833333336</c:v>
                </c:pt>
                <c:pt idx="661">
                  <c:v>43114.791666666664</c:v>
                </c:pt>
                <c:pt idx="662">
                  <c:v>43114.8125</c:v>
                </c:pt>
                <c:pt idx="663">
                  <c:v>43114.833333333336</c:v>
                </c:pt>
                <c:pt idx="664">
                  <c:v>43114.854166666664</c:v>
                </c:pt>
                <c:pt idx="665">
                  <c:v>43114.875</c:v>
                </c:pt>
                <c:pt idx="666">
                  <c:v>43114.895833333336</c:v>
                </c:pt>
                <c:pt idx="667">
                  <c:v>43114.916666666664</c:v>
                </c:pt>
                <c:pt idx="668">
                  <c:v>43114.9375</c:v>
                </c:pt>
                <c:pt idx="669">
                  <c:v>43114.958333333336</c:v>
                </c:pt>
                <c:pt idx="670">
                  <c:v>43114.979166666664</c:v>
                </c:pt>
                <c:pt idx="671">
                  <c:v>43115</c:v>
                </c:pt>
                <c:pt idx="672">
                  <c:v>43115.020833333336</c:v>
                </c:pt>
                <c:pt idx="673">
                  <c:v>43115.041666666664</c:v>
                </c:pt>
                <c:pt idx="674">
                  <c:v>43115.0625</c:v>
                </c:pt>
                <c:pt idx="675">
                  <c:v>43115.083333333336</c:v>
                </c:pt>
                <c:pt idx="676">
                  <c:v>43115.104166666664</c:v>
                </c:pt>
                <c:pt idx="677">
                  <c:v>43115.125</c:v>
                </c:pt>
                <c:pt idx="678">
                  <c:v>43115.145833333336</c:v>
                </c:pt>
                <c:pt idx="679">
                  <c:v>43115.166666666664</c:v>
                </c:pt>
                <c:pt idx="680">
                  <c:v>43115.1875</c:v>
                </c:pt>
                <c:pt idx="681">
                  <c:v>43115.208333333336</c:v>
                </c:pt>
                <c:pt idx="682">
                  <c:v>43115.229166666664</c:v>
                </c:pt>
                <c:pt idx="683">
                  <c:v>43115.25</c:v>
                </c:pt>
                <c:pt idx="684">
                  <c:v>43115.270833333336</c:v>
                </c:pt>
                <c:pt idx="685">
                  <c:v>43115.291666666664</c:v>
                </c:pt>
                <c:pt idx="686">
                  <c:v>43115.3125</c:v>
                </c:pt>
                <c:pt idx="687">
                  <c:v>43115.333333333336</c:v>
                </c:pt>
                <c:pt idx="688">
                  <c:v>43115.354166666664</c:v>
                </c:pt>
                <c:pt idx="689">
                  <c:v>43115.375</c:v>
                </c:pt>
                <c:pt idx="690">
                  <c:v>43115.395833333336</c:v>
                </c:pt>
                <c:pt idx="691">
                  <c:v>43115.416666666664</c:v>
                </c:pt>
                <c:pt idx="692">
                  <c:v>43115.4375</c:v>
                </c:pt>
                <c:pt idx="693">
                  <c:v>43115.458333333336</c:v>
                </c:pt>
                <c:pt idx="694">
                  <c:v>43115.479166666664</c:v>
                </c:pt>
                <c:pt idx="695">
                  <c:v>43115.5</c:v>
                </c:pt>
                <c:pt idx="696">
                  <c:v>43115.520833333336</c:v>
                </c:pt>
                <c:pt idx="697">
                  <c:v>43115.541666666664</c:v>
                </c:pt>
                <c:pt idx="698">
                  <c:v>43115.5625</c:v>
                </c:pt>
                <c:pt idx="699">
                  <c:v>43115.583333333336</c:v>
                </c:pt>
                <c:pt idx="700">
                  <c:v>43115.604166666664</c:v>
                </c:pt>
                <c:pt idx="701">
                  <c:v>43115.625</c:v>
                </c:pt>
                <c:pt idx="702">
                  <c:v>43115.645833333336</c:v>
                </c:pt>
                <c:pt idx="703">
                  <c:v>43115.666666666664</c:v>
                </c:pt>
                <c:pt idx="704">
                  <c:v>43115.6875</c:v>
                </c:pt>
                <c:pt idx="705">
                  <c:v>43115.708333333336</c:v>
                </c:pt>
                <c:pt idx="706">
                  <c:v>43115.729166666664</c:v>
                </c:pt>
                <c:pt idx="707">
                  <c:v>43115.75</c:v>
                </c:pt>
                <c:pt idx="708">
                  <c:v>43115.770833333336</c:v>
                </c:pt>
                <c:pt idx="709">
                  <c:v>43115.791666666664</c:v>
                </c:pt>
                <c:pt idx="710">
                  <c:v>43115.8125</c:v>
                </c:pt>
                <c:pt idx="711">
                  <c:v>43115.833333333336</c:v>
                </c:pt>
                <c:pt idx="712">
                  <c:v>43115.854166666664</c:v>
                </c:pt>
                <c:pt idx="713">
                  <c:v>43115.875</c:v>
                </c:pt>
                <c:pt idx="714">
                  <c:v>43115.895833333336</c:v>
                </c:pt>
                <c:pt idx="715">
                  <c:v>43115.916666666664</c:v>
                </c:pt>
                <c:pt idx="716">
                  <c:v>43115.9375</c:v>
                </c:pt>
                <c:pt idx="717">
                  <c:v>43115.958333333336</c:v>
                </c:pt>
                <c:pt idx="718">
                  <c:v>43115.979166666664</c:v>
                </c:pt>
                <c:pt idx="719">
                  <c:v>43116</c:v>
                </c:pt>
                <c:pt idx="720">
                  <c:v>43116.020833333336</c:v>
                </c:pt>
                <c:pt idx="721">
                  <c:v>43116.041666666664</c:v>
                </c:pt>
                <c:pt idx="722">
                  <c:v>43116.0625</c:v>
                </c:pt>
                <c:pt idx="723">
                  <c:v>43116.083333333336</c:v>
                </c:pt>
                <c:pt idx="724">
                  <c:v>43116.104166666664</c:v>
                </c:pt>
                <c:pt idx="725">
                  <c:v>43116.125</c:v>
                </c:pt>
                <c:pt idx="726">
                  <c:v>43116.145833333336</c:v>
                </c:pt>
                <c:pt idx="727">
                  <c:v>43116.166666666664</c:v>
                </c:pt>
                <c:pt idx="728">
                  <c:v>43116.1875</c:v>
                </c:pt>
                <c:pt idx="729">
                  <c:v>43116.208333333336</c:v>
                </c:pt>
                <c:pt idx="730">
                  <c:v>43116.229166666664</c:v>
                </c:pt>
                <c:pt idx="731">
                  <c:v>43116.25</c:v>
                </c:pt>
                <c:pt idx="732">
                  <c:v>43116.270833333336</c:v>
                </c:pt>
                <c:pt idx="733">
                  <c:v>43116.291666666664</c:v>
                </c:pt>
                <c:pt idx="734">
                  <c:v>43116.3125</c:v>
                </c:pt>
                <c:pt idx="735">
                  <c:v>43116.333333333336</c:v>
                </c:pt>
                <c:pt idx="736">
                  <c:v>43116.354166666664</c:v>
                </c:pt>
                <c:pt idx="737">
                  <c:v>43116.375</c:v>
                </c:pt>
                <c:pt idx="738">
                  <c:v>43116.395833333336</c:v>
                </c:pt>
                <c:pt idx="739">
                  <c:v>43116.416666666664</c:v>
                </c:pt>
                <c:pt idx="740">
                  <c:v>43116.4375</c:v>
                </c:pt>
                <c:pt idx="741">
                  <c:v>43116.458333333336</c:v>
                </c:pt>
                <c:pt idx="742">
                  <c:v>43116.479166666664</c:v>
                </c:pt>
                <c:pt idx="743">
                  <c:v>43116.5</c:v>
                </c:pt>
                <c:pt idx="744">
                  <c:v>43116.520833333336</c:v>
                </c:pt>
                <c:pt idx="745">
                  <c:v>43116.541666666664</c:v>
                </c:pt>
                <c:pt idx="746">
                  <c:v>43116.5625</c:v>
                </c:pt>
                <c:pt idx="747">
                  <c:v>43116.583333333336</c:v>
                </c:pt>
                <c:pt idx="748">
                  <c:v>43116.604166666664</c:v>
                </c:pt>
                <c:pt idx="749">
                  <c:v>43116.625</c:v>
                </c:pt>
                <c:pt idx="750">
                  <c:v>43116.645833333336</c:v>
                </c:pt>
                <c:pt idx="751">
                  <c:v>43116.666666666664</c:v>
                </c:pt>
                <c:pt idx="752">
                  <c:v>43116.6875</c:v>
                </c:pt>
                <c:pt idx="753">
                  <c:v>43116.708333333336</c:v>
                </c:pt>
                <c:pt idx="754">
                  <c:v>43116.729166666664</c:v>
                </c:pt>
                <c:pt idx="755">
                  <c:v>43116.75</c:v>
                </c:pt>
                <c:pt idx="756">
                  <c:v>43116.770833333336</c:v>
                </c:pt>
                <c:pt idx="757">
                  <c:v>43116.791666666664</c:v>
                </c:pt>
                <c:pt idx="758">
                  <c:v>43116.8125</c:v>
                </c:pt>
                <c:pt idx="759">
                  <c:v>43116.833333333336</c:v>
                </c:pt>
                <c:pt idx="760">
                  <c:v>43116.854166666664</c:v>
                </c:pt>
                <c:pt idx="761">
                  <c:v>43116.875</c:v>
                </c:pt>
                <c:pt idx="762">
                  <c:v>43116.895833333336</c:v>
                </c:pt>
                <c:pt idx="763">
                  <c:v>43116.916666666664</c:v>
                </c:pt>
                <c:pt idx="764">
                  <c:v>43116.9375</c:v>
                </c:pt>
                <c:pt idx="765">
                  <c:v>43116.958333333336</c:v>
                </c:pt>
                <c:pt idx="766">
                  <c:v>43116.979166666664</c:v>
                </c:pt>
                <c:pt idx="767">
                  <c:v>43117</c:v>
                </c:pt>
                <c:pt idx="768">
                  <c:v>43117.020833333336</c:v>
                </c:pt>
                <c:pt idx="769">
                  <c:v>43117.041666666664</c:v>
                </c:pt>
                <c:pt idx="770">
                  <c:v>43117.0625</c:v>
                </c:pt>
                <c:pt idx="771">
                  <c:v>43117.083333333336</c:v>
                </c:pt>
                <c:pt idx="772">
                  <c:v>43117.104166666664</c:v>
                </c:pt>
                <c:pt idx="773">
                  <c:v>43117.125</c:v>
                </c:pt>
                <c:pt idx="774">
                  <c:v>43117.145833333336</c:v>
                </c:pt>
                <c:pt idx="775">
                  <c:v>43117.166666666664</c:v>
                </c:pt>
                <c:pt idx="776">
                  <c:v>43117.1875</c:v>
                </c:pt>
                <c:pt idx="777">
                  <c:v>43117.208333333336</c:v>
                </c:pt>
                <c:pt idx="778">
                  <c:v>43117.229166666664</c:v>
                </c:pt>
                <c:pt idx="779">
                  <c:v>43117.25</c:v>
                </c:pt>
                <c:pt idx="780">
                  <c:v>43117.270833333336</c:v>
                </c:pt>
                <c:pt idx="781">
                  <c:v>43117.291666666664</c:v>
                </c:pt>
                <c:pt idx="782">
                  <c:v>43117.3125</c:v>
                </c:pt>
                <c:pt idx="783">
                  <c:v>43117.333333333336</c:v>
                </c:pt>
                <c:pt idx="784">
                  <c:v>43117.354166666664</c:v>
                </c:pt>
                <c:pt idx="785">
                  <c:v>43117.375</c:v>
                </c:pt>
                <c:pt idx="786">
                  <c:v>43117.395833333336</c:v>
                </c:pt>
                <c:pt idx="787">
                  <c:v>43117.416666666664</c:v>
                </c:pt>
                <c:pt idx="788">
                  <c:v>43117.4375</c:v>
                </c:pt>
                <c:pt idx="789">
                  <c:v>43117.458333333336</c:v>
                </c:pt>
                <c:pt idx="790">
                  <c:v>43117.479166666664</c:v>
                </c:pt>
                <c:pt idx="791">
                  <c:v>43117.5</c:v>
                </c:pt>
                <c:pt idx="792">
                  <c:v>43117.520833333336</c:v>
                </c:pt>
                <c:pt idx="793">
                  <c:v>43117.541666666664</c:v>
                </c:pt>
                <c:pt idx="794">
                  <c:v>43117.5625</c:v>
                </c:pt>
                <c:pt idx="795">
                  <c:v>43117.583333333336</c:v>
                </c:pt>
                <c:pt idx="796">
                  <c:v>43117.604166666664</c:v>
                </c:pt>
                <c:pt idx="797">
                  <c:v>43117.625</c:v>
                </c:pt>
                <c:pt idx="798">
                  <c:v>43117.645833333336</c:v>
                </c:pt>
                <c:pt idx="799">
                  <c:v>43117.666666666664</c:v>
                </c:pt>
                <c:pt idx="800">
                  <c:v>43117.6875</c:v>
                </c:pt>
                <c:pt idx="801">
                  <c:v>43117.708333333336</c:v>
                </c:pt>
                <c:pt idx="802">
                  <c:v>43117.729166666664</c:v>
                </c:pt>
                <c:pt idx="803">
                  <c:v>43117.75</c:v>
                </c:pt>
                <c:pt idx="804">
                  <c:v>43117.770833333336</c:v>
                </c:pt>
                <c:pt idx="805">
                  <c:v>43117.791666666664</c:v>
                </c:pt>
                <c:pt idx="806">
                  <c:v>43117.8125</c:v>
                </c:pt>
                <c:pt idx="807">
                  <c:v>43117.833333333336</c:v>
                </c:pt>
                <c:pt idx="808">
                  <c:v>43117.854166666664</c:v>
                </c:pt>
                <c:pt idx="809">
                  <c:v>43117.875</c:v>
                </c:pt>
                <c:pt idx="810">
                  <c:v>43117.895833333336</c:v>
                </c:pt>
                <c:pt idx="811">
                  <c:v>43117.916666666664</c:v>
                </c:pt>
                <c:pt idx="812">
                  <c:v>43117.9375</c:v>
                </c:pt>
                <c:pt idx="813">
                  <c:v>43117.958333333336</c:v>
                </c:pt>
                <c:pt idx="814">
                  <c:v>43117.979166666664</c:v>
                </c:pt>
                <c:pt idx="815">
                  <c:v>43118</c:v>
                </c:pt>
                <c:pt idx="816">
                  <c:v>43118.020833333336</c:v>
                </c:pt>
                <c:pt idx="817">
                  <c:v>43118.041666666664</c:v>
                </c:pt>
                <c:pt idx="818">
                  <c:v>43118.0625</c:v>
                </c:pt>
                <c:pt idx="819">
                  <c:v>43118.083333333336</c:v>
                </c:pt>
                <c:pt idx="820">
                  <c:v>43118.104166666664</c:v>
                </c:pt>
                <c:pt idx="821">
                  <c:v>43118.125</c:v>
                </c:pt>
                <c:pt idx="822">
                  <c:v>43118.145833333336</c:v>
                </c:pt>
                <c:pt idx="823">
                  <c:v>43118.166666666664</c:v>
                </c:pt>
                <c:pt idx="824">
                  <c:v>43118.1875</c:v>
                </c:pt>
                <c:pt idx="825">
                  <c:v>43118.208333333336</c:v>
                </c:pt>
                <c:pt idx="826">
                  <c:v>43118.229166666664</c:v>
                </c:pt>
                <c:pt idx="827">
                  <c:v>43118.25</c:v>
                </c:pt>
                <c:pt idx="828">
                  <c:v>43118.270833333336</c:v>
                </c:pt>
                <c:pt idx="829">
                  <c:v>43118.291666666664</c:v>
                </c:pt>
                <c:pt idx="830">
                  <c:v>43118.3125</c:v>
                </c:pt>
                <c:pt idx="831">
                  <c:v>43118.333333333336</c:v>
                </c:pt>
                <c:pt idx="832">
                  <c:v>43118.354166666664</c:v>
                </c:pt>
                <c:pt idx="833">
                  <c:v>43118.375</c:v>
                </c:pt>
                <c:pt idx="834">
                  <c:v>43118.395833333336</c:v>
                </c:pt>
                <c:pt idx="835">
                  <c:v>43118.416666666664</c:v>
                </c:pt>
                <c:pt idx="836">
                  <c:v>43118.4375</c:v>
                </c:pt>
                <c:pt idx="837">
                  <c:v>43118.458333333336</c:v>
                </c:pt>
                <c:pt idx="838">
                  <c:v>43118.479166666664</c:v>
                </c:pt>
                <c:pt idx="839">
                  <c:v>43118.5</c:v>
                </c:pt>
                <c:pt idx="840">
                  <c:v>43118.520833333336</c:v>
                </c:pt>
                <c:pt idx="841">
                  <c:v>43118.541666666664</c:v>
                </c:pt>
                <c:pt idx="842">
                  <c:v>43118.5625</c:v>
                </c:pt>
                <c:pt idx="843">
                  <c:v>43118.583333333336</c:v>
                </c:pt>
                <c:pt idx="844">
                  <c:v>43118.604166666664</c:v>
                </c:pt>
                <c:pt idx="845">
                  <c:v>43118.625</c:v>
                </c:pt>
                <c:pt idx="846">
                  <c:v>43118.645833333336</c:v>
                </c:pt>
                <c:pt idx="847">
                  <c:v>43118.666666666664</c:v>
                </c:pt>
                <c:pt idx="848">
                  <c:v>43118.6875</c:v>
                </c:pt>
                <c:pt idx="849">
                  <c:v>43118.708333333336</c:v>
                </c:pt>
                <c:pt idx="850">
                  <c:v>43118.729166666664</c:v>
                </c:pt>
                <c:pt idx="851">
                  <c:v>43118.75</c:v>
                </c:pt>
                <c:pt idx="852">
                  <c:v>43118.770833333336</c:v>
                </c:pt>
                <c:pt idx="853">
                  <c:v>43118.791666666664</c:v>
                </c:pt>
                <c:pt idx="854">
                  <c:v>43118.8125</c:v>
                </c:pt>
                <c:pt idx="855">
                  <c:v>43118.833333333336</c:v>
                </c:pt>
                <c:pt idx="856">
                  <c:v>43118.854166666664</c:v>
                </c:pt>
                <c:pt idx="857">
                  <c:v>43118.875</c:v>
                </c:pt>
                <c:pt idx="858">
                  <c:v>43118.895833333336</c:v>
                </c:pt>
                <c:pt idx="859">
                  <c:v>43118.916666666664</c:v>
                </c:pt>
                <c:pt idx="860">
                  <c:v>43118.9375</c:v>
                </c:pt>
                <c:pt idx="861">
                  <c:v>43118.958333333336</c:v>
                </c:pt>
                <c:pt idx="862">
                  <c:v>43118.979166666664</c:v>
                </c:pt>
                <c:pt idx="863">
                  <c:v>43119</c:v>
                </c:pt>
                <c:pt idx="864">
                  <c:v>43119.020833333336</c:v>
                </c:pt>
                <c:pt idx="865">
                  <c:v>43119.041666666664</c:v>
                </c:pt>
                <c:pt idx="866">
                  <c:v>43119.0625</c:v>
                </c:pt>
                <c:pt idx="867">
                  <c:v>43119.083333333336</c:v>
                </c:pt>
                <c:pt idx="868">
                  <c:v>43119.104166666664</c:v>
                </c:pt>
                <c:pt idx="869">
                  <c:v>43119.125</c:v>
                </c:pt>
                <c:pt idx="870">
                  <c:v>43119.145833333336</c:v>
                </c:pt>
                <c:pt idx="871">
                  <c:v>43119.166666666664</c:v>
                </c:pt>
                <c:pt idx="872">
                  <c:v>43119.1875</c:v>
                </c:pt>
                <c:pt idx="873">
                  <c:v>43119.208333333336</c:v>
                </c:pt>
                <c:pt idx="874">
                  <c:v>43119.229166666664</c:v>
                </c:pt>
                <c:pt idx="875">
                  <c:v>43119.25</c:v>
                </c:pt>
                <c:pt idx="876">
                  <c:v>43119.270833333336</c:v>
                </c:pt>
                <c:pt idx="877">
                  <c:v>43119.291666666664</c:v>
                </c:pt>
                <c:pt idx="878">
                  <c:v>43119.3125</c:v>
                </c:pt>
                <c:pt idx="879">
                  <c:v>43119.333333333336</c:v>
                </c:pt>
                <c:pt idx="880">
                  <c:v>43119.354166666664</c:v>
                </c:pt>
                <c:pt idx="881">
                  <c:v>43119.375</c:v>
                </c:pt>
                <c:pt idx="882">
                  <c:v>43119.395833333336</c:v>
                </c:pt>
                <c:pt idx="883">
                  <c:v>43119.416666666664</c:v>
                </c:pt>
                <c:pt idx="884">
                  <c:v>43119.4375</c:v>
                </c:pt>
                <c:pt idx="885">
                  <c:v>43119.458333333336</c:v>
                </c:pt>
                <c:pt idx="886">
                  <c:v>43119.479166666664</c:v>
                </c:pt>
                <c:pt idx="887">
                  <c:v>43119.5</c:v>
                </c:pt>
                <c:pt idx="888">
                  <c:v>43119.520833333336</c:v>
                </c:pt>
                <c:pt idx="889">
                  <c:v>43119.541666666664</c:v>
                </c:pt>
                <c:pt idx="890">
                  <c:v>43119.5625</c:v>
                </c:pt>
                <c:pt idx="891">
                  <c:v>43119.583333333336</c:v>
                </c:pt>
                <c:pt idx="892">
                  <c:v>43119.604166666664</c:v>
                </c:pt>
                <c:pt idx="893">
                  <c:v>43119.625</c:v>
                </c:pt>
                <c:pt idx="894">
                  <c:v>43119.645833333336</c:v>
                </c:pt>
                <c:pt idx="895">
                  <c:v>43119.666666666664</c:v>
                </c:pt>
                <c:pt idx="896">
                  <c:v>43119.6875</c:v>
                </c:pt>
                <c:pt idx="897">
                  <c:v>43119.708333333336</c:v>
                </c:pt>
                <c:pt idx="898">
                  <c:v>43119.729166666664</c:v>
                </c:pt>
                <c:pt idx="899">
                  <c:v>43119.75</c:v>
                </c:pt>
                <c:pt idx="900">
                  <c:v>43119.770833333336</c:v>
                </c:pt>
                <c:pt idx="901">
                  <c:v>43119.791666666664</c:v>
                </c:pt>
                <c:pt idx="902">
                  <c:v>43119.8125</c:v>
                </c:pt>
                <c:pt idx="903">
                  <c:v>43119.833333333336</c:v>
                </c:pt>
                <c:pt idx="904">
                  <c:v>43119.854166666664</c:v>
                </c:pt>
                <c:pt idx="905">
                  <c:v>43119.875</c:v>
                </c:pt>
                <c:pt idx="906">
                  <c:v>43119.895833333336</c:v>
                </c:pt>
                <c:pt idx="907">
                  <c:v>43119.916666666664</c:v>
                </c:pt>
                <c:pt idx="908">
                  <c:v>43119.9375</c:v>
                </c:pt>
                <c:pt idx="909">
                  <c:v>43119.958333333336</c:v>
                </c:pt>
                <c:pt idx="910">
                  <c:v>43119.979166666664</c:v>
                </c:pt>
                <c:pt idx="911">
                  <c:v>43120</c:v>
                </c:pt>
                <c:pt idx="912">
                  <c:v>43120.020833333336</c:v>
                </c:pt>
                <c:pt idx="913">
                  <c:v>43120.041666666664</c:v>
                </c:pt>
                <c:pt idx="914">
                  <c:v>43120.0625</c:v>
                </c:pt>
                <c:pt idx="915">
                  <c:v>43120.083333333336</c:v>
                </c:pt>
                <c:pt idx="916">
                  <c:v>43120.104166666664</c:v>
                </c:pt>
                <c:pt idx="917">
                  <c:v>43120.125</c:v>
                </c:pt>
                <c:pt idx="918">
                  <c:v>43120.145833333336</c:v>
                </c:pt>
                <c:pt idx="919">
                  <c:v>43120.166666666664</c:v>
                </c:pt>
                <c:pt idx="920">
                  <c:v>43120.1875</c:v>
                </c:pt>
                <c:pt idx="921">
                  <c:v>43120.208333333336</c:v>
                </c:pt>
                <c:pt idx="922">
                  <c:v>43120.229166666664</c:v>
                </c:pt>
                <c:pt idx="923">
                  <c:v>43120.25</c:v>
                </c:pt>
                <c:pt idx="924">
                  <c:v>43120.270833333336</c:v>
                </c:pt>
                <c:pt idx="925">
                  <c:v>43120.291666666664</c:v>
                </c:pt>
                <c:pt idx="926">
                  <c:v>43120.3125</c:v>
                </c:pt>
                <c:pt idx="927">
                  <c:v>43120.333333333336</c:v>
                </c:pt>
                <c:pt idx="928">
                  <c:v>43120.354166666664</c:v>
                </c:pt>
                <c:pt idx="929">
                  <c:v>43120.375</c:v>
                </c:pt>
                <c:pt idx="930">
                  <c:v>43120.395833333336</c:v>
                </c:pt>
                <c:pt idx="931">
                  <c:v>43120.416666666664</c:v>
                </c:pt>
                <c:pt idx="932">
                  <c:v>43120.4375</c:v>
                </c:pt>
                <c:pt idx="933">
                  <c:v>43120.458333333336</c:v>
                </c:pt>
                <c:pt idx="934">
                  <c:v>43120.479166666664</c:v>
                </c:pt>
                <c:pt idx="935">
                  <c:v>43120.5</c:v>
                </c:pt>
                <c:pt idx="936">
                  <c:v>43120.520833333336</c:v>
                </c:pt>
                <c:pt idx="937">
                  <c:v>43120.541666666664</c:v>
                </c:pt>
                <c:pt idx="938">
                  <c:v>43120.5625</c:v>
                </c:pt>
                <c:pt idx="939">
                  <c:v>43120.583333333336</c:v>
                </c:pt>
                <c:pt idx="940">
                  <c:v>43120.604166666664</c:v>
                </c:pt>
                <c:pt idx="941">
                  <c:v>43120.625</c:v>
                </c:pt>
                <c:pt idx="942">
                  <c:v>43120.645833333336</c:v>
                </c:pt>
                <c:pt idx="943">
                  <c:v>43120.666666666664</c:v>
                </c:pt>
                <c:pt idx="944">
                  <c:v>43120.6875</c:v>
                </c:pt>
                <c:pt idx="945">
                  <c:v>43120.708333333336</c:v>
                </c:pt>
                <c:pt idx="946">
                  <c:v>43120.729166666664</c:v>
                </c:pt>
                <c:pt idx="947">
                  <c:v>43120.75</c:v>
                </c:pt>
                <c:pt idx="948">
                  <c:v>43120.770833333336</c:v>
                </c:pt>
                <c:pt idx="949">
                  <c:v>43120.791666666664</c:v>
                </c:pt>
                <c:pt idx="950">
                  <c:v>43120.8125</c:v>
                </c:pt>
                <c:pt idx="951">
                  <c:v>43120.833333333336</c:v>
                </c:pt>
                <c:pt idx="952">
                  <c:v>43120.854166666664</c:v>
                </c:pt>
                <c:pt idx="953">
                  <c:v>43120.875</c:v>
                </c:pt>
                <c:pt idx="954">
                  <c:v>43120.895833333336</c:v>
                </c:pt>
                <c:pt idx="955">
                  <c:v>43120.916666666664</c:v>
                </c:pt>
                <c:pt idx="956">
                  <c:v>43120.9375</c:v>
                </c:pt>
                <c:pt idx="957">
                  <c:v>43120.958333333336</c:v>
                </c:pt>
                <c:pt idx="958">
                  <c:v>43120.979166666664</c:v>
                </c:pt>
                <c:pt idx="959">
                  <c:v>43121</c:v>
                </c:pt>
                <c:pt idx="960">
                  <c:v>43121.020833333336</c:v>
                </c:pt>
                <c:pt idx="961">
                  <c:v>43121.041666666664</c:v>
                </c:pt>
                <c:pt idx="962">
                  <c:v>43121.0625</c:v>
                </c:pt>
                <c:pt idx="963">
                  <c:v>43121.083333333336</c:v>
                </c:pt>
                <c:pt idx="964">
                  <c:v>43121.104166666664</c:v>
                </c:pt>
                <c:pt idx="965">
                  <c:v>43121.125</c:v>
                </c:pt>
                <c:pt idx="966">
                  <c:v>43121.145833333336</c:v>
                </c:pt>
                <c:pt idx="967">
                  <c:v>43121.166666666664</c:v>
                </c:pt>
                <c:pt idx="968">
                  <c:v>43121.1875</c:v>
                </c:pt>
                <c:pt idx="969">
                  <c:v>43121.208333333336</c:v>
                </c:pt>
                <c:pt idx="970">
                  <c:v>43121.229166666664</c:v>
                </c:pt>
                <c:pt idx="971">
                  <c:v>43121.25</c:v>
                </c:pt>
                <c:pt idx="972">
                  <c:v>43121.270833333336</c:v>
                </c:pt>
                <c:pt idx="973">
                  <c:v>43121.291666666664</c:v>
                </c:pt>
                <c:pt idx="974">
                  <c:v>43121.3125</c:v>
                </c:pt>
                <c:pt idx="975">
                  <c:v>43121.333333333336</c:v>
                </c:pt>
                <c:pt idx="976">
                  <c:v>43121.354166666664</c:v>
                </c:pt>
                <c:pt idx="977">
                  <c:v>43121.375</c:v>
                </c:pt>
                <c:pt idx="978">
                  <c:v>43121.395833333336</c:v>
                </c:pt>
                <c:pt idx="979">
                  <c:v>43121.416666666664</c:v>
                </c:pt>
                <c:pt idx="980">
                  <c:v>43121.4375</c:v>
                </c:pt>
                <c:pt idx="981">
                  <c:v>43121.458333333336</c:v>
                </c:pt>
                <c:pt idx="982">
                  <c:v>43121.479166666664</c:v>
                </c:pt>
                <c:pt idx="983">
                  <c:v>43121.5</c:v>
                </c:pt>
                <c:pt idx="984">
                  <c:v>43121.520833333336</c:v>
                </c:pt>
                <c:pt idx="985">
                  <c:v>43121.541666666664</c:v>
                </c:pt>
                <c:pt idx="986">
                  <c:v>43121.5625</c:v>
                </c:pt>
                <c:pt idx="987">
                  <c:v>43121.583333333336</c:v>
                </c:pt>
                <c:pt idx="988">
                  <c:v>43121.604166666664</c:v>
                </c:pt>
                <c:pt idx="989">
                  <c:v>43121.625</c:v>
                </c:pt>
                <c:pt idx="990">
                  <c:v>43121.645833333336</c:v>
                </c:pt>
                <c:pt idx="991">
                  <c:v>43121.666666666664</c:v>
                </c:pt>
                <c:pt idx="992">
                  <c:v>43121.6875</c:v>
                </c:pt>
                <c:pt idx="993">
                  <c:v>43121.708333333336</c:v>
                </c:pt>
                <c:pt idx="994">
                  <c:v>43121.729166666664</c:v>
                </c:pt>
                <c:pt idx="995">
                  <c:v>43121.75</c:v>
                </c:pt>
                <c:pt idx="996">
                  <c:v>43121.770833333336</c:v>
                </c:pt>
                <c:pt idx="997">
                  <c:v>43121.791666666664</c:v>
                </c:pt>
                <c:pt idx="998">
                  <c:v>43121.8125</c:v>
                </c:pt>
                <c:pt idx="999">
                  <c:v>43121.833333333336</c:v>
                </c:pt>
                <c:pt idx="1000">
                  <c:v>43121.854166666664</c:v>
                </c:pt>
                <c:pt idx="1001">
                  <c:v>43121.875</c:v>
                </c:pt>
                <c:pt idx="1002">
                  <c:v>43121.895833333336</c:v>
                </c:pt>
                <c:pt idx="1003">
                  <c:v>43121.916666666664</c:v>
                </c:pt>
                <c:pt idx="1004">
                  <c:v>43121.9375</c:v>
                </c:pt>
                <c:pt idx="1005">
                  <c:v>43121.958333333336</c:v>
                </c:pt>
                <c:pt idx="1006">
                  <c:v>43121.979166666664</c:v>
                </c:pt>
                <c:pt idx="1007">
                  <c:v>43122</c:v>
                </c:pt>
                <c:pt idx="1008">
                  <c:v>43122.020833333336</c:v>
                </c:pt>
                <c:pt idx="1009">
                  <c:v>43122.041666666664</c:v>
                </c:pt>
                <c:pt idx="1010">
                  <c:v>43122.0625</c:v>
                </c:pt>
                <c:pt idx="1011">
                  <c:v>43122.083333333336</c:v>
                </c:pt>
                <c:pt idx="1012">
                  <c:v>43122.104166666664</c:v>
                </c:pt>
                <c:pt idx="1013">
                  <c:v>43122.125</c:v>
                </c:pt>
                <c:pt idx="1014">
                  <c:v>43122.145833333336</c:v>
                </c:pt>
                <c:pt idx="1015">
                  <c:v>43122.166666666664</c:v>
                </c:pt>
                <c:pt idx="1016">
                  <c:v>43122.1875</c:v>
                </c:pt>
                <c:pt idx="1017">
                  <c:v>43122.208333333336</c:v>
                </c:pt>
                <c:pt idx="1018">
                  <c:v>43122.229166666664</c:v>
                </c:pt>
                <c:pt idx="1019">
                  <c:v>43122.25</c:v>
                </c:pt>
                <c:pt idx="1020">
                  <c:v>43122.270833333336</c:v>
                </c:pt>
                <c:pt idx="1021">
                  <c:v>43122.291666666664</c:v>
                </c:pt>
                <c:pt idx="1022">
                  <c:v>43122.3125</c:v>
                </c:pt>
                <c:pt idx="1023">
                  <c:v>43122.333333333336</c:v>
                </c:pt>
                <c:pt idx="1024">
                  <c:v>43122.354166666664</c:v>
                </c:pt>
                <c:pt idx="1025">
                  <c:v>43122.375</c:v>
                </c:pt>
                <c:pt idx="1026">
                  <c:v>43122.395833333336</c:v>
                </c:pt>
                <c:pt idx="1027">
                  <c:v>43122.416666666664</c:v>
                </c:pt>
                <c:pt idx="1028">
                  <c:v>43122.4375</c:v>
                </c:pt>
                <c:pt idx="1029">
                  <c:v>43122.458333333336</c:v>
                </c:pt>
                <c:pt idx="1030">
                  <c:v>43122.479166666664</c:v>
                </c:pt>
                <c:pt idx="1031">
                  <c:v>43122.5</c:v>
                </c:pt>
                <c:pt idx="1032">
                  <c:v>43122.520833333336</c:v>
                </c:pt>
                <c:pt idx="1033">
                  <c:v>43122.541666666664</c:v>
                </c:pt>
                <c:pt idx="1034">
                  <c:v>43122.5625</c:v>
                </c:pt>
                <c:pt idx="1035">
                  <c:v>43122.583333333336</c:v>
                </c:pt>
                <c:pt idx="1036">
                  <c:v>43122.604166666664</c:v>
                </c:pt>
                <c:pt idx="1037">
                  <c:v>43122.625</c:v>
                </c:pt>
                <c:pt idx="1038">
                  <c:v>43122.645833333336</c:v>
                </c:pt>
                <c:pt idx="1039">
                  <c:v>43122.666666666664</c:v>
                </c:pt>
                <c:pt idx="1040">
                  <c:v>43122.6875</c:v>
                </c:pt>
                <c:pt idx="1041">
                  <c:v>43122.708333333336</c:v>
                </c:pt>
                <c:pt idx="1042">
                  <c:v>43122.729166666664</c:v>
                </c:pt>
                <c:pt idx="1043">
                  <c:v>43122.75</c:v>
                </c:pt>
                <c:pt idx="1044">
                  <c:v>43122.770833333336</c:v>
                </c:pt>
                <c:pt idx="1045">
                  <c:v>43122.791666666664</c:v>
                </c:pt>
                <c:pt idx="1046">
                  <c:v>43122.8125</c:v>
                </c:pt>
                <c:pt idx="1047">
                  <c:v>43122.833333333336</c:v>
                </c:pt>
                <c:pt idx="1048">
                  <c:v>43122.854166666664</c:v>
                </c:pt>
                <c:pt idx="1049">
                  <c:v>43122.875</c:v>
                </c:pt>
                <c:pt idx="1050">
                  <c:v>43122.895833333336</c:v>
                </c:pt>
                <c:pt idx="1051">
                  <c:v>43122.916666666664</c:v>
                </c:pt>
                <c:pt idx="1052">
                  <c:v>43122.9375</c:v>
                </c:pt>
                <c:pt idx="1053">
                  <c:v>43122.958333333336</c:v>
                </c:pt>
                <c:pt idx="1054">
                  <c:v>43122.979166666664</c:v>
                </c:pt>
                <c:pt idx="1055">
                  <c:v>43123</c:v>
                </c:pt>
                <c:pt idx="1056">
                  <c:v>43123.020833333336</c:v>
                </c:pt>
                <c:pt idx="1057">
                  <c:v>43123.041666666664</c:v>
                </c:pt>
                <c:pt idx="1058">
                  <c:v>43123.0625</c:v>
                </c:pt>
                <c:pt idx="1059">
                  <c:v>43123.083333333336</c:v>
                </c:pt>
                <c:pt idx="1060">
                  <c:v>43123.104166666664</c:v>
                </c:pt>
                <c:pt idx="1061">
                  <c:v>43123.125</c:v>
                </c:pt>
                <c:pt idx="1062">
                  <c:v>43123.145833333336</c:v>
                </c:pt>
                <c:pt idx="1063">
                  <c:v>43123.166666666664</c:v>
                </c:pt>
                <c:pt idx="1064">
                  <c:v>43123.1875</c:v>
                </c:pt>
                <c:pt idx="1065">
                  <c:v>43123.208333333336</c:v>
                </c:pt>
                <c:pt idx="1066">
                  <c:v>43123.229166666664</c:v>
                </c:pt>
                <c:pt idx="1067">
                  <c:v>43123.25</c:v>
                </c:pt>
                <c:pt idx="1068">
                  <c:v>43123.270833333336</c:v>
                </c:pt>
                <c:pt idx="1069">
                  <c:v>43123.291666666664</c:v>
                </c:pt>
                <c:pt idx="1070">
                  <c:v>43123.3125</c:v>
                </c:pt>
                <c:pt idx="1071">
                  <c:v>43123.333333333336</c:v>
                </c:pt>
                <c:pt idx="1072">
                  <c:v>43123.354166666664</c:v>
                </c:pt>
                <c:pt idx="1073">
                  <c:v>43123.375</c:v>
                </c:pt>
                <c:pt idx="1074">
                  <c:v>43123.395833333336</c:v>
                </c:pt>
                <c:pt idx="1075">
                  <c:v>43123.416666666664</c:v>
                </c:pt>
                <c:pt idx="1076">
                  <c:v>43123.4375</c:v>
                </c:pt>
                <c:pt idx="1077">
                  <c:v>43123.458333333336</c:v>
                </c:pt>
                <c:pt idx="1078">
                  <c:v>43123.479166666664</c:v>
                </c:pt>
                <c:pt idx="1079">
                  <c:v>43123.5</c:v>
                </c:pt>
                <c:pt idx="1080">
                  <c:v>43123.520833333336</c:v>
                </c:pt>
                <c:pt idx="1081">
                  <c:v>43123.541666666664</c:v>
                </c:pt>
                <c:pt idx="1082">
                  <c:v>43123.5625</c:v>
                </c:pt>
                <c:pt idx="1083">
                  <c:v>43123.583333333336</c:v>
                </c:pt>
                <c:pt idx="1084">
                  <c:v>43123.604166666664</c:v>
                </c:pt>
                <c:pt idx="1085">
                  <c:v>43123.625</c:v>
                </c:pt>
                <c:pt idx="1086">
                  <c:v>43123.645833333336</c:v>
                </c:pt>
                <c:pt idx="1087">
                  <c:v>43123.666666666664</c:v>
                </c:pt>
                <c:pt idx="1088">
                  <c:v>43123.6875</c:v>
                </c:pt>
                <c:pt idx="1089">
                  <c:v>43123.708333333336</c:v>
                </c:pt>
                <c:pt idx="1090">
                  <c:v>43123.729166666664</c:v>
                </c:pt>
                <c:pt idx="1091">
                  <c:v>43123.75</c:v>
                </c:pt>
                <c:pt idx="1092">
                  <c:v>43123.770833333336</c:v>
                </c:pt>
                <c:pt idx="1093">
                  <c:v>43123.791666666664</c:v>
                </c:pt>
                <c:pt idx="1094">
                  <c:v>43123.8125</c:v>
                </c:pt>
                <c:pt idx="1095">
                  <c:v>43123.833333333336</c:v>
                </c:pt>
                <c:pt idx="1096">
                  <c:v>43123.854166666664</c:v>
                </c:pt>
                <c:pt idx="1097">
                  <c:v>43123.875</c:v>
                </c:pt>
                <c:pt idx="1098">
                  <c:v>43123.895833333336</c:v>
                </c:pt>
                <c:pt idx="1099">
                  <c:v>43123.916666666664</c:v>
                </c:pt>
                <c:pt idx="1100">
                  <c:v>43123.9375</c:v>
                </c:pt>
                <c:pt idx="1101">
                  <c:v>43123.958333333336</c:v>
                </c:pt>
                <c:pt idx="1102">
                  <c:v>43123.979166666664</c:v>
                </c:pt>
                <c:pt idx="1103">
                  <c:v>43124</c:v>
                </c:pt>
                <c:pt idx="1104">
                  <c:v>43124.020833333336</c:v>
                </c:pt>
                <c:pt idx="1105">
                  <c:v>43124.041666666664</c:v>
                </c:pt>
                <c:pt idx="1106">
                  <c:v>43124.0625</c:v>
                </c:pt>
                <c:pt idx="1107">
                  <c:v>43124.083333333336</c:v>
                </c:pt>
                <c:pt idx="1108">
                  <c:v>43124.104166666664</c:v>
                </c:pt>
                <c:pt idx="1109">
                  <c:v>43124.125</c:v>
                </c:pt>
                <c:pt idx="1110">
                  <c:v>43124.145833333336</c:v>
                </c:pt>
                <c:pt idx="1111">
                  <c:v>43124.166666666664</c:v>
                </c:pt>
                <c:pt idx="1112">
                  <c:v>43124.1875</c:v>
                </c:pt>
                <c:pt idx="1113">
                  <c:v>43124.208333333336</c:v>
                </c:pt>
                <c:pt idx="1114">
                  <c:v>43124.229166666664</c:v>
                </c:pt>
                <c:pt idx="1115">
                  <c:v>43124.25</c:v>
                </c:pt>
                <c:pt idx="1116">
                  <c:v>43124.270833333336</c:v>
                </c:pt>
                <c:pt idx="1117">
                  <c:v>43124.291666666664</c:v>
                </c:pt>
                <c:pt idx="1118">
                  <c:v>43124.3125</c:v>
                </c:pt>
                <c:pt idx="1119">
                  <c:v>43124.333333333336</c:v>
                </c:pt>
                <c:pt idx="1120">
                  <c:v>43124.354166666664</c:v>
                </c:pt>
                <c:pt idx="1121">
                  <c:v>43124.375</c:v>
                </c:pt>
                <c:pt idx="1122">
                  <c:v>43124.395833333336</c:v>
                </c:pt>
                <c:pt idx="1123">
                  <c:v>43124.416666666664</c:v>
                </c:pt>
                <c:pt idx="1124">
                  <c:v>43124.4375</c:v>
                </c:pt>
                <c:pt idx="1125">
                  <c:v>43124.458333333336</c:v>
                </c:pt>
                <c:pt idx="1126">
                  <c:v>43124.479166666664</c:v>
                </c:pt>
                <c:pt idx="1127">
                  <c:v>43124.5</c:v>
                </c:pt>
                <c:pt idx="1128">
                  <c:v>43124.520833333336</c:v>
                </c:pt>
                <c:pt idx="1129">
                  <c:v>43124.541666666664</c:v>
                </c:pt>
                <c:pt idx="1130">
                  <c:v>43124.5625</c:v>
                </c:pt>
                <c:pt idx="1131">
                  <c:v>43124.583333333336</c:v>
                </c:pt>
                <c:pt idx="1132">
                  <c:v>43124.604166666664</c:v>
                </c:pt>
                <c:pt idx="1133">
                  <c:v>43124.625</c:v>
                </c:pt>
                <c:pt idx="1134">
                  <c:v>43124.645833333336</c:v>
                </c:pt>
                <c:pt idx="1135">
                  <c:v>43124.666666666664</c:v>
                </c:pt>
                <c:pt idx="1136">
                  <c:v>43124.6875</c:v>
                </c:pt>
                <c:pt idx="1137">
                  <c:v>43124.708333333336</c:v>
                </c:pt>
                <c:pt idx="1138">
                  <c:v>43124.729166666664</c:v>
                </c:pt>
                <c:pt idx="1139">
                  <c:v>43124.75</c:v>
                </c:pt>
                <c:pt idx="1140">
                  <c:v>43124.770833333336</c:v>
                </c:pt>
                <c:pt idx="1141">
                  <c:v>43124.791666666664</c:v>
                </c:pt>
                <c:pt idx="1142">
                  <c:v>43124.8125</c:v>
                </c:pt>
                <c:pt idx="1143">
                  <c:v>43124.833333333336</c:v>
                </c:pt>
                <c:pt idx="1144">
                  <c:v>43124.854166666664</c:v>
                </c:pt>
                <c:pt idx="1145">
                  <c:v>43124.875</c:v>
                </c:pt>
                <c:pt idx="1146">
                  <c:v>43124.895833333336</c:v>
                </c:pt>
                <c:pt idx="1147">
                  <c:v>43124.916666666664</c:v>
                </c:pt>
                <c:pt idx="1148">
                  <c:v>43124.9375</c:v>
                </c:pt>
                <c:pt idx="1149">
                  <c:v>43124.958333333336</c:v>
                </c:pt>
                <c:pt idx="1150">
                  <c:v>43124.979166666664</c:v>
                </c:pt>
                <c:pt idx="1151">
                  <c:v>43125</c:v>
                </c:pt>
                <c:pt idx="1152">
                  <c:v>43125.020833333336</c:v>
                </c:pt>
                <c:pt idx="1153">
                  <c:v>43125.041666666664</c:v>
                </c:pt>
                <c:pt idx="1154">
                  <c:v>43125.0625</c:v>
                </c:pt>
                <c:pt idx="1155">
                  <c:v>43125.083333333336</c:v>
                </c:pt>
                <c:pt idx="1156">
                  <c:v>43125.104166666664</c:v>
                </c:pt>
                <c:pt idx="1157">
                  <c:v>43125.125</c:v>
                </c:pt>
                <c:pt idx="1158">
                  <c:v>43125.145833333336</c:v>
                </c:pt>
                <c:pt idx="1159">
                  <c:v>43125.166666666664</c:v>
                </c:pt>
                <c:pt idx="1160">
                  <c:v>43125.1875</c:v>
                </c:pt>
                <c:pt idx="1161">
                  <c:v>43125.208333333336</c:v>
                </c:pt>
                <c:pt idx="1162">
                  <c:v>43125.229166666664</c:v>
                </c:pt>
                <c:pt idx="1163">
                  <c:v>43125.25</c:v>
                </c:pt>
                <c:pt idx="1164">
                  <c:v>43125.270833333336</c:v>
                </c:pt>
                <c:pt idx="1165">
                  <c:v>43125.291666666664</c:v>
                </c:pt>
                <c:pt idx="1166">
                  <c:v>43125.3125</c:v>
                </c:pt>
                <c:pt idx="1167">
                  <c:v>43125.333333333336</c:v>
                </c:pt>
                <c:pt idx="1168">
                  <c:v>43125.354166666664</c:v>
                </c:pt>
                <c:pt idx="1169">
                  <c:v>43125.375</c:v>
                </c:pt>
                <c:pt idx="1170">
                  <c:v>43125.395833333336</c:v>
                </c:pt>
                <c:pt idx="1171">
                  <c:v>43125.416666666664</c:v>
                </c:pt>
                <c:pt idx="1172">
                  <c:v>43125.4375</c:v>
                </c:pt>
                <c:pt idx="1173">
                  <c:v>43125.458333333336</c:v>
                </c:pt>
                <c:pt idx="1174">
                  <c:v>43125.479166666664</c:v>
                </c:pt>
                <c:pt idx="1175">
                  <c:v>43125.5</c:v>
                </c:pt>
                <c:pt idx="1176">
                  <c:v>43125.520833333336</c:v>
                </c:pt>
                <c:pt idx="1177">
                  <c:v>43125.541666666664</c:v>
                </c:pt>
                <c:pt idx="1178">
                  <c:v>43125.5625</c:v>
                </c:pt>
                <c:pt idx="1179">
                  <c:v>43125.583333333336</c:v>
                </c:pt>
                <c:pt idx="1180">
                  <c:v>43125.604166666664</c:v>
                </c:pt>
                <c:pt idx="1181">
                  <c:v>43125.625</c:v>
                </c:pt>
                <c:pt idx="1182">
                  <c:v>43125.645833333336</c:v>
                </c:pt>
                <c:pt idx="1183">
                  <c:v>43125.666666666664</c:v>
                </c:pt>
                <c:pt idx="1184">
                  <c:v>43125.6875</c:v>
                </c:pt>
                <c:pt idx="1185">
                  <c:v>43125.708333333336</c:v>
                </c:pt>
                <c:pt idx="1186">
                  <c:v>43125.729166666664</c:v>
                </c:pt>
                <c:pt idx="1187">
                  <c:v>43125.75</c:v>
                </c:pt>
                <c:pt idx="1188">
                  <c:v>43125.770833333336</c:v>
                </c:pt>
                <c:pt idx="1189">
                  <c:v>43125.791666666664</c:v>
                </c:pt>
                <c:pt idx="1190">
                  <c:v>43125.8125</c:v>
                </c:pt>
                <c:pt idx="1191">
                  <c:v>43125.833333333336</c:v>
                </c:pt>
                <c:pt idx="1192">
                  <c:v>43125.854166666664</c:v>
                </c:pt>
                <c:pt idx="1193">
                  <c:v>43125.875</c:v>
                </c:pt>
                <c:pt idx="1194">
                  <c:v>43125.895833333336</c:v>
                </c:pt>
                <c:pt idx="1195">
                  <c:v>43125.916666666664</c:v>
                </c:pt>
                <c:pt idx="1196">
                  <c:v>43125.9375</c:v>
                </c:pt>
                <c:pt idx="1197">
                  <c:v>43125.958333333336</c:v>
                </c:pt>
                <c:pt idx="1198">
                  <c:v>43125.979166666664</c:v>
                </c:pt>
                <c:pt idx="1199">
                  <c:v>43126</c:v>
                </c:pt>
                <c:pt idx="1200">
                  <c:v>43126.020833333336</c:v>
                </c:pt>
                <c:pt idx="1201">
                  <c:v>43126.041666666664</c:v>
                </c:pt>
                <c:pt idx="1202">
                  <c:v>43126.0625</c:v>
                </c:pt>
                <c:pt idx="1203">
                  <c:v>43126.083333333336</c:v>
                </c:pt>
                <c:pt idx="1204">
                  <c:v>43126.104166666664</c:v>
                </c:pt>
                <c:pt idx="1205">
                  <c:v>43126.125</c:v>
                </c:pt>
                <c:pt idx="1206">
                  <c:v>43126.145833333336</c:v>
                </c:pt>
                <c:pt idx="1207">
                  <c:v>43126.166666666664</c:v>
                </c:pt>
                <c:pt idx="1208">
                  <c:v>43126.1875</c:v>
                </c:pt>
                <c:pt idx="1209">
                  <c:v>43126.208333333336</c:v>
                </c:pt>
                <c:pt idx="1210">
                  <c:v>43126.229166666664</c:v>
                </c:pt>
                <c:pt idx="1211">
                  <c:v>43126.25</c:v>
                </c:pt>
                <c:pt idx="1212">
                  <c:v>43126.270833333336</c:v>
                </c:pt>
                <c:pt idx="1213">
                  <c:v>43126.291666666664</c:v>
                </c:pt>
                <c:pt idx="1214">
                  <c:v>43126.3125</c:v>
                </c:pt>
                <c:pt idx="1215">
                  <c:v>43126.333333333336</c:v>
                </c:pt>
                <c:pt idx="1216">
                  <c:v>43126.354166666664</c:v>
                </c:pt>
                <c:pt idx="1217">
                  <c:v>43126.375</c:v>
                </c:pt>
                <c:pt idx="1218">
                  <c:v>43126.395833333336</c:v>
                </c:pt>
                <c:pt idx="1219">
                  <c:v>43126.416666666664</c:v>
                </c:pt>
                <c:pt idx="1220">
                  <c:v>43126.4375</c:v>
                </c:pt>
                <c:pt idx="1221">
                  <c:v>43126.458333333336</c:v>
                </c:pt>
                <c:pt idx="1222">
                  <c:v>43126.479166666664</c:v>
                </c:pt>
                <c:pt idx="1223">
                  <c:v>43126.5</c:v>
                </c:pt>
                <c:pt idx="1224">
                  <c:v>43126.520833333336</c:v>
                </c:pt>
                <c:pt idx="1225">
                  <c:v>43126.541666666664</c:v>
                </c:pt>
                <c:pt idx="1226">
                  <c:v>43126.5625</c:v>
                </c:pt>
                <c:pt idx="1227">
                  <c:v>43126.583333333336</c:v>
                </c:pt>
                <c:pt idx="1228">
                  <c:v>43126.604166666664</c:v>
                </c:pt>
                <c:pt idx="1229">
                  <c:v>43126.625</c:v>
                </c:pt>
                <c:pt idx="1230">
                  <c:v>43126.645833333336</c:v>
                </c:pt>
                <c:pt idx="1231">
                  <c:v>43126.666666666664</c:v>
                </c:pt>
                <c:pt idx="1232">
                  <c:v>43126.6875</c:v>
                </c:pt>
                <c:pt idx="1233">
                  <c:v>43126.708333333336</c:v>
                </c:pt>
                <c:pt idx="1234">
                  <c:v>43126.729166666664</c:v>
                </c:pt>
                <c:pt idx="1235">
                  <c:v>43126.75</c:v>
                </c:pt>
                <c:pt idx="1236">
                  <c:v>43126.770833333336</c:v>
                </c:pt>
                <c:pt idx="1237">
                  <c:v>43126.791666666664</c:v>
                </c:pt>
                <c:pt idx="1238">
                  <c:v>43126.8125</c:v>
                </c:pt>
                <c:pt idx="1239">
                  <c:v>43126.833333333336</c:v>
                </c:pt>
                <c:pt idx="1240">
                  <c:v>43126.854166666664</c:v>
                </c:pt>
                <c:pt idx="1241">
                  <c:v>43126.875</c:v>
                </c:pt>
                <c:pt idx="1242">
                  <c:v>43126.895833333336</c:v>
                </c:pt>
                <c:pt idx="1243">
                  <c:v>43126.916666666664</c:v>
                </c:pt>
                <c:pt idx="1244">
                  <c:v>43126.9375</c:v>
                </c:pt>
                <c:pt idx="1245">
                  <c:v>43126.958333333336</c:v>
                </c:pt>
                <c:pt idx="1246">
                  <c:v>43126.979166666664</c:v>
                </c:pt>
                <c:pt idx="1247">
                  <c:v>43127</c:v>
                </c:pt>
                <c:pt idx="1248">
                  <c:v>43127.020833333336</c:v>
                </c:pt>
                <c:pt idx="1249">
                  <c:v>43127.041666666664</c:v>
                </c:pt>
                <c:pt idx="1250">
                  <c:v>43127.0625</c:v>
                </c:pt>
                <c:pt idx="1251">
                  <c:v>43127.083333333336</c:v>
                </c:pt>
                <c:pt idx="1252">
                  <c:v>43127.104166666664</c:v>
                </c:pt>
                <c:pt idx="1253">
                  <c:v>43127.125</c:v>
                </c:pt>
                <c:pt idx="1254">
                  <c:v>43127.145833333336</c:v>
                </c:pt>
                <c:pt idx="1255">
                  <c:v>43127.166666666664</c:v>
                </c:pt>
                <c:pt idx="1256">
                  <c:v>43127.1875</c:v>
                </c:pt>
                <c:pt idx="1257">
                  <c:v>43127.208333333336</c:v>
                </c:pt>
                <c:pt idx="1258">
                  <c:v>43127.229166666664</c:v>
                </c:pt>
                <c:pt idx="1259">
                  <c:v>43127.25</c:v>
                </c:pt>
                <c:pt idx="1260">
                  <c:v>43127.270833333336</c:v>
                </c:pt>
                <c:pt idx="1261">
                  <c:v>43127.291666666664</c:v>
                </c:pt>
                <c:pt idx="1262">
                  <c:v>43127.3125</c:v>
                </c:pt>
                <c:pt idx="1263">
                  <c:v>43127.333333333336</c:v>
                </c:pt>
                <c:pt idx="1264">
                  <c:v>43127.354166666664</c:v>
                </c:pt>
                <c:pt idx="1265">
                  <c:v>43127.375</c:v>
                </c:pt>
                <c:pt idx="1266">
                  <c:v>43127.395833333336</c:v>
                </c:pt>
                <c:pt idx="1267">
                  <c:v>43127.416666666664</c:v>
                </c:pt>
                <c:pt idx="1268">
                  <c:v>43127.4375</c:v>
                </c:pt>
                <c:pt idx="1269">
                  <c:v>43127.458333333336</c:v>
                </c:pt>
                <c:pt idx="1270">
                  <c:v>43127.479166666664</c:v>
                </c:pt>
                <c:pt idx="1271">
                  <c:v>43127.5</c:v>
                </c:pt>
                <c:pt idx="1272">
                  <c:v>43127.520833333336</c:v>
                </c:pt>
                <c:pt idx="1273">
                  <c:v>43127.541666666664</c:v>
                </c:pt>
                <c:pt idx="1274">
                  <c:v>43127.5625</c:v>
                </c:pt>
                <c:pt idx="1275">
                  <c:v>43127.583333333336</c:v>
                </c:pt>
                <c:pt idx="1276">
                  <c:v>43127.604166666664</c:v>
                </c:pt>
                <c:pt idx="1277">
                  <c:v>43127.625</c:v>
                </c:pt>
                <c:pt idx="1278">
                  <c:v>43127.645833333336</c:v>
                </c:pt>
                <c:pt idx="1279">
                  <c:v>43127.666666666664</c:v>
                </c:pt>
                <c:pt idx="1280">
                  <c:v>43127.6875</c:v>
                </c:pt>
                <c:pt idx="1281">
                  <c:v>43127.708333333336</c:v>
                </c:pt>
                <c:pt idx="1282">
                  <c:v>43127.729166666664</c:v>
                </c:pt>
                <c:pt idx="1283">
                  <c:v>43127.75</c:v>
                </c:pt>
                <c:pt idx="1284">
                  <c:v>43127.770833333336</c:v>
                </c:pt>
                <c:pt idx="1285">
                  <c:v>43127.791666666664</c:v>
                </c:pt>
                <c:pt idx="1286">
                  <c:v>43127.8125</c:v>
                </c:pt>
                <c:pt idx="1287">
                  <c:v>43127.833333333336</c:v>
                </c:pt>
                <c:pt idx="1288">
                  <c:v>43127.854166666664</c:v>
                </c:pt>
                <c:pt idx="1289">
                  <c:v>43127.875</c:v>
                </c:pt>
                <c:pt idx="1290">
                  <c:v>43127.895833333336</c:v>
                </c:pt>
                <c:pt idx="1291">
                  <c:v>43127.916666666664</c:v>
                </c:pt>
                <c:pt idx="1292">
                  <c:v>43127.9375</c:v>
                </c:pt>
                <c:pt idx="1293">
                  <c:v>43127.958333333336</c:v>
                </c:pt>
                <c:pt idx="1294">
                  <c:v>43127.979166666664</c:v>
                </c:pt>
                <c:pt idx="1295">
                  <c:v>43128</c:v>
                </c:pt>
                <c:pt idx="1296">
                  <c:v>43128.020833333336</c:v>
                </c:pt>
                <c:pt idx="1297">
                  <c:v>43128.041666666664</c:v>
                </c:pt>
                <c:pt idx="1298">
                  <c:v>43128.0625</c:v>
                </c:pt>
                <c:pt idx="1299">
                  <c:v>43128.083333333336</c:v>
                </c:pt>
                <c:pt idx="1300">
                  <c:v>43128.104166666664</c:v>
                </c:pt>
                <c:pt idx="1301">
                  <c:v>43128.125</c:v>
                </c:pt>
                <c:pt idx="1302">
                  <c:v>43128.145833333336</c:v>
                </c:pt>
                <c:pt idx="1303">
                  <c:v>43128.166666666664</c:v>
                </c:pt>
                <c:pt idx="1304">
                  <c:v>43128.1875</c:v>
                </c:pt>
                <c:pt idx="1305">
                  <c:v>43128.208333333336</c:v>
                </c:pt>
                <c:pt idx="1306">
                  <c:v>43128.229166666664</c:v>
                </c:pt>
                <c:pt idx="1307">
                  <c:v>43128.25</c:v>
                </c:pt>
                <c:pt idx="1308">
                  <c:v>43128.270833333336</c:v>
                </c:pt>
                <c:pt idx="1309">
                  <c:v>43128.291666666664</c:v>
                </c:pt>
                <c:pt idx="1310">
                  <c:v>43128.3125</c:v>
                </c:pt>
                <c:pt idx="1311">
                  <c:v>43128.333333333336</c:v>
                </c:pt>
                <c:pt idx="1312">
                  <c:v>43128.354166666664</c:v>
                </c:pt>
                <c:pt idx="1313">
                  <c:v>43128.375</c:v>
                </c:pt>
                <c:pt idx="1314">
                  <c:v>43128.395833333336</c:v>
                </c:pt>
                <c:pt idx="1315">
                  <c:v>43128.416666666664</c:v>
                </c:pt>
                <c:pt idx="1316">
                  <c:v>43128.4375</c:v>
                </c:pt>
                <c:pt idx="1317">
                  <c:v>43128.458333333336</c:v>
                </c:pt>
                <c:pt idx="1318">
                  <c:v>43128.479166666664</c:v>
                </c:pt>
                <c:pt idx="1319">
                  <c:v>43128.5</c:v>
                </c:pt>
                <c:pt idx="1320">
                  <c:v>43128.520833333336</c:v>
                </c:pt>
                <c:pt idx="1321">
                  <c:v>43128.541666666664</c:v>
                </c:pt>
                <c:pt idx="1322">
                  <c:v>43128.5625</c:v>
                </c:pt>
                <c:pt idx="1323">
                  <c:v>43128.583333333336</c:v>
                </c:pt>
                <c:pt idx="1324">
                  <c:v>43128.604166666664</c:v>
                </c:pt>
                <c:pt idx="1325">
                  <c:v>43128.625</c:v>
                </c:pt>
                <c:pt idx="1326">
                  <c:v>43128.645833333336</c:v>
                </c:pt>
                <c:pt idx="1327">
                  <c:v>43128.666666666664</c:v>
                </c:pt>
                <c:pt idx="1328">
                  <c:v>43128.6875</c:v>
                </c:pt>
                <c:pt idx="1329">
                  <c:v>43128.708333333336</c:v>
                </c:pt>
                <c:pt idx="1330">
                  <c:v>43128.729166666664</c:v>
                </c:pt>
                <c:pt idx="1331">
                  <c:v>43128.75</c:v>
                </c:pt>
                <c:pt idx="1332">
                  <c:v>43128.770833333336</c:v>
                </c:pt>
                <c:pt idx="1333">
                  <c:v>43128.791666666664</c:v>
                </c:pt>
                <c:pt idx="1334">
                  <c:v>43128.8125</c:v>
                </c:pt>
                <c:pt idx="1335">
                  <c:v>43128.833333333336</c:v>
                </c:pt>
                <c:pt idx="1336">
                  <c:v>43128.854166666664</c:v>
                </c:pt>
                <c:pt idx="1337">
                  <c:v>43128.875</c:v>
                </c:pt>
                <c:pt idx="1338">
                  <c:v>43128.895833333336</c:v>
                </c:pt>
                <c:pt idx="1339">
                  <c:v>43128.916666666664</c:v>
                </c:pt>
                <c:pt idx="1340">
                  <c:v>43128.9375</c:v>
                </c:pt>
                <c:pt idx="1341">
                  <c:v>43128.958333333336</c:v>
                </c:pt>
                <c:pt idx="1342">
                  <c:v>43128.979166666664</c:v>
                </c:pt>
                <c:pt idx="1343">
                  <c:v>43129</c:v>
                </c:pt>
                <c:pt idx="1344">
                  <c:v>43129.020833333336</c:v>
                </c:pt>
                <c:pt idx="1345">
                  <c:v>43129.041666666664</c:v>
                </c:pt>
                <c:pt idx="1346">
                  <c:v>43129.0625</c:v>
                </c:pt>
                <c:pt idx="1347">
                  <c:v>43129.083333333336</c:v>
                </c:pt>
                <c:pt idx="1348">
                  <c:v>43129.104166666664</c:v>
                </c:pt>
                <c:pt idx="1349">
                  <c:v>43129.125</c:v>
                </c:pt>
                <c:pt idx="1350">
                  <c:v>43129.145833333336</c:v>
                </c:pt>
                <c:pt idx="1351">
                  <c:v>43129.166666666664</c:v>
                </c:pt>
                <c:pt idx="1352">
                  <c:v>43129.1875</c:v>
                </c:pt>
                <c:pt idx="1353">
                  <c:v>43129.208333333336</c:v>
                </c:pt>
                <c:pt idx="1354">
                  <c:v>43129.229166666664</c:v>
                </c:pt>
                <c:pt idx="1355">
                  <c:v>43129.25</c:v>
                </c:pt>
                <c:pt idx="1356">
                  <c:v>43129.270833333336</c:v>
                </c:pt>
                <c:pt idx="1357">
                  <c:v>43129.291666666664</c:v>
                </c:pt>
                <c:pt idx="1358">
                  <c:v>43129.3125</c:v>
                </c:pt>
                <c:pt idx="1359">
                  <c:v>43129.333333333336</c:v>
                </c:pt>
                <c:pt idx="1360">
                  <c:v>43129.354166666664</c:v>
                </c:pt>
                <c:pt idx="1361">
                  <c:v>43129.375</c:v>
                </c:pt>
                <c:pt idx="1362">
                  <c:v>43129.395833333336</c:v>
                </c:pt>
                <c:pt idx="1363">
                  <c:v>43129.416666666664</c:v>
                </c:pt>
                <c:pt idx="1364">
                  <c:v>43129.4375</c:v>
                </c:pt>
                <c:pt idx="1365">
                  <c:v>43129.458333333336</c:v>
                </c:pt>
                <c:pt idx="1366">
                  <c:v>43129.479166666664</c:v>
                </c:pt>
                <c:pt idx="1367">
                  <c:v>43129.5</c:v>
                </c:pt>
                <c:pt idx="1368">
                  <c:v>43129.520833333336</c:v>
                </c:pt>
                <c:pt idx="1369">
                  <c:v>43129.541666666664</c:v>
                </c:pt>
                <c:pt idx="1370">
                  <c:v>43129.5625</c:v>
                </c:pt>
                <c:pt idx="1371">
                  <c:v>43129.583333333336</c:v>
                </c:pt>
                <c:pt idx="1372">
                  <c:v>43129.604166666664</c:v>
                </c:pt>
                <c:pt idx="1373">
                  <c:v>43129.625</c:v>
                </c:pt>
                <c:pt idx="1374">
                  <c:v>43129.645833333336</c:v>
                </c:pt>
                <c:pt idx="1375">
                  <c:v>43129.666666666664</c:v>
                </c:pt>
                <c:pt idx="1376">
                  <c:v>43129.6875</c:v>
                </c:pt>
                <c:pt idx="1377">
                  <c:v>43129.708333333336</c:v>
                </c:pt>
                <c:pt idx="1378">
                  <c:v>43129.729166666664</c:v>
                </c:pt>
                <c:pt idx="1379">
                  <c:v>43129.75</c:v>
                </c:pt>
                <c:pt idx="1380">
                  <c:v>43129.770833333336</c:v>
                </c:pt>
                <c:pt idx="1381">
                  <c:v>43129.791666666664</c:v>
                </c:pt>
                <c:pt idx="1382">
                  <c:v>43129.8125</c:v>
                </c:pt>
                <c:pt idx="1383">
                  <c:v>43129.833333333336</c:v>
                </c:pt>
                <c:pt idx="1384">
                  <c:v>43129.854166666664</c:v>
                </c:pt>
                <c:pt idx="1385">
                  <c:v>43129.875</c:v>
                </c:pt>
                <c:pt idx="1386">
                  <c:v>43129.895833333336</c:v>
                </c:pt>
                <c:pt idx="1387">
                  <c:v>43129.916666666664</c:v>
                </c:pt>
                <c:pt idx="1388">
                  <c:v>43129.9375</c:v>
                </c:pt>
                <c:pt idx="1389">
                  <c:v>43129.958333333336</c:v>
                </c:pt>
                <c:pt idx="1390">
                  <c:v>43129.979166666664</c:v>
                </c:pt>
                <c:pt idx="1391">
                  <c:v>43130</c:v>
                </c:pt>
                <c:pt idx="1392">
                  <c:v>43130.020833333336</c:v>
                </c:pt>
                <c:pt idx="1393">
                  <c:v>43130.041666666664</c:v>
                </c:pt>
                <c:pt idx="1394">
                  <c:v>43130.0625</c:v>
                </c:pt>
                <c:pt idx="1395">
                  <c:v>43130.083333333336</c:v>
                </c:pt>
                <c:pt idx="1396">
                  <c:v>43130.104166666664</c:v>
                </c:pt>
                <c:pt idx="1397">
                  <c:v>43130.125</c:v>
                </c:pt>
                <c:pt idx="1398">
                  <c:v>43130.145833333336</c:v>
                </c:pt>
                <c:pt idx="1399">
                  <c:v>43130.166666666664</c:v>
                </c:pt>
                <c:pt idx="1400">
                  <c:v>43130.1875</c:v>
                </c:pt>
                <c:pt idx="1401">
                  <c:v>43130.208333333336</c:v>
                </c:pt>
                <c:pt idx="1402">
                  <c:v>43130.229166666664</c:v>
                </c:pt>
                <c:pt idx="1403">
                  <c:v>43130.25</c:v>
                </c:pt>
                <c:pt idx="1404">
                  <c:v>43130.270833333336</c:v>
                </c:pt>
                <c:pt idx="1405">
                  <c:v>43130.291666666664</c:v>
                </c:pt>
                <c:pt idx="1406">
                  <c:v>43130.3125</c:v>
                </c:pt>
                <c:pt idx="1407">
                  <c:v>43130.333333333336</c:v>
                </c:pt>
                <c:pt idx="1408">
                  <c:v>43130.354166666664</c:v>
                </c:pt>
                <c:pt idx="1409">
                  <c:v>43130.375</c:v>
                </c:pt>
                <c:pt idx="1410">
                  <c:v>43130.395833333336</c:v>
                </c:pt>
                <c:pt idx="1411">
                  <c:v>43130.416666666664</c:v>
                </c:pt>
                <c:pt idx="1412">
                  <c:v>43130.4375</c:v>
                </c:pt>
                <c:pt idx="1413">
                  <c:v>43130.458333333336</c:v>
                </c:pt>
                <c:pt idx="1414">
                  <c:v>43130.479166666664</c:v>
                </c:pt>
                <c:pt idx="1415">
                  <c:v>43130.5</c:v>
                </c:pt>
                <c:pt idx="1416">
                  <c:v>43130.520833333336</c:v>
                </c:pt>
                <c:pt idx="1417">
                  <c:v>43130.541666666664</c:v>
                </c:pt>
                <c:pt idx="1418">
                  <c:v>43130.5625</c:v>
                </c:pt>
                <c:pt idx="1419">
                  <c:v>43130.583333333336</c:v>
                </c:pt>
                <c:pt idx="1420">
                  <c:v>43130.604166666664</c:v>
                </c:pt>
                <c:pt idx="1421">
                  <c:v>43130.625</c:v>
                </c:pt>
                <c:pt idx="1422">
                  <c:v>43130.645833333336</c:v>
                </c:pt>
                <c:pt idx="1423">
                  <c:v>43130.666666666664</c:v>
                </c:pt>
                <c:pt idx="1424">
                  <c:v>43130.6875</c:v>
                </c:pt>
                <c:pt idx="1425">
                  <c:v>43130.708333333336</c:v>
                </c:pt>
                <c:pt idx="1426">
                  <c:v>43130.729166666664</c:v>
                </c:pt>
                <c:pt idx="1427">
                  <c:v>43130.75</c:v>
                </c:pt>
                <c:pt idx="1428">
                  <c:v>43130.770833333336</c:v>
                </c:pt>
                <c:pt idx="1429">
                  <c:v>43130.791666666664</c:v>
                </c:pt>
                <c:pt idx="1430">
                  <c:v>43130.8125</c:v>
                </c:pt>
                <c:pt idx="1431">
                  <c:v>43130.833333333336</c:v>
                </c:pt>
                <c:pt idx="1432">
                  <c:v>43130.854166666664</c:v>
                </c:pt>
                <c:pt idx="1433">
                  <c:v>43130.875</c:v>
                </c:pt>
                <c:pt idx="1434">
                  <c:v>43130.895833333336</c:v>
                </c:pt>
                <c:pt idx="1435">
                  <c:v>43130.916666666664</c:v>
                </c:pt>
                <c:pt idx="1436">
                  <c:v>43130.9375</c:v>
                </c:pt>
                <c:pt idx="1437">
                  <c:v>43130.958333333336</c:v>
                </c:pt>
                <c:pt idx="1438">
                  <c:v>43130.979166666664</c:v>
                </c:pt>
                <c:pt idx="1439">
                  <c:v>43131</c:v>
                </c:pt>
                <c:pt idx="1440">
                  <c:v>43131.020833333336</c:v>
                </c:pt>
                <c:pt idx="1441">
                  <c:v>43131.041666666664</c:v>
                </c:pt>
                <c:pt idx="1442">
                  <c:v>43131.0625</c:v>
                </c:pt>
                <c:pt idx="1443">
                  <c:v>43131.083333333336</c:v>
                </c:pt>
                <c:pt idx="1444">
                  <c:v>43131.104166666664</c:v>
                </c:pt>
                <c:pt idx="1445">
                  <c:v>43131.125</c:v>
                </c:pt>
                <c:pt idx="1446">
                  <c:v>43131.145833333336</c:v>
                </c:pt>
                <c:pt idx="1447">
                  <c:v>43131.166666666664</c:v>
                </c:pt>
                <c:pt idx="1448">
                  <c:v>43131.1875</c:v>
                </c:pt>
                <c:pt idx="1449">
                  <c:v>43131.208333333336</c:v>
                </c:pt>
                <c:pt idx="1450">
                  <c:v>43131.229166666664</c:v>
                </c:pt>
                <c:pt idx="1451">
                  <c:v>43131.25</c:v>
                </c:pt>
                <c:pt idx="1452">
                  <c:v>43131.270833333336</c:v>
                </c:pt>
                <c:pt idx="1453">
                  <c:v>43131.291666666664</c:v>
                </c:pt>
                <c:pt idx="1454">
                  <c:v>43131.3125</c:v>
                </c:pt>
                <c:pt idx="1455">
                  <c:v>43131.333333333336</c:v>
                </c:pt>
                <c:pt idx="1456">
                  <c:v>43131.354166666664</c:v>
                </c:pt>
                <c:pt idx="1457">
                  <c:v>43131.375</c:v>
                </c:pt>
                <c:pt idx="1458">
                  <c:v>43131.395833333336</c:v>
                </c:pt>
                <c:pt idx="1459">
                  <c:v>43131.416666666664</c:v>
                </c:pt>
                <c:pt idx="1460">
                  <c:v>43131.4375</c:v>
                </c:pt>
                <c:pt idx="1461">
                  <c:v>43131.458333333336</c:v>
                </c:pt>
                <c:pt idx="1462">
                  <c:v>43131.479166666664</c:v>
                </c:pt>
                <c:pt idx="1463">
                  <c:v>43131.5</c:v>
                </c:pt>
                <c:pt idx="1464">
                  <c:v>43131.520833333336</c:v>
                </c:pt>
                <c:pt idx="1465">
                  <c:v>43131.541666666664</c:v>
                </c:pt>
                <c:pt idx="1466">
                  <c:v>43131.5625</c:v>
                </c:pt>
                <c:pt idx="1467">
                  <c:v>43131.583333333336</c:v>
                </c:pt>
                <c:pt idx="1468">
                  <c:v>43131.604166666664</c:v>
                </c:pt>
                <c:pt idx="1469">
                  <c:v>43131.625</c:v>
                </c:pt>
                <c:pt idx="1470">
                  <c:v>43131.645833333336</c:v>
                </c:pt>
                <c:pt idx="1471">
                  <c:v>43131.666666666664</c:v>
                </c:pt>
                <c:pt idx="1472">
                  <c:v>43131.6875</c:v>
                </c:pt>
                <c:pt idx="1473">
                  <c:v>43131.708333333336</c:v>
                </c:pt>
                <c:pt idx="1474">
                  <c:v>43131.729166666664</c:v>
                </c:pt>
                <c:pt idx="1475">
                  <c:v>43131.75</c:v>
                </c:pt>
                <c:pt idx="1476">
                  <c:v>43131.770833333336</c:v>
                </c:pt>
                <c:pt idx="1477">
                  <c:v>43131.791666666664</c:v>
                </c:pt>
                <c:pt idx="1478">
                  <c:v>43131.8125</c:v>
                </c:pt>
                <c:pt idx="1479">
                  <c:v>43131.833333333336</c:v>
                </c:pt>
                <c:pt idx="1480">
                  <c:v>43131.854166666664</c:v>
                </c:pt>
                <c:pt idx="1481">
                  <c:v>43131.875</c:v>
                </c:pt>
                <c:pt idx="1482">
                  <c:v>43131.895833333336</c:v>
                </c:pt>
                <c:pt idx="1483">
                  <c:v>43131.916666666664</c:v>
                </c:pt>
                <c:pt idx="1484">
                  <c:v>43131.9375</c:v>
                </c:pt>
                <c:pt idx="1485">
                  <c:v>43131.958333333336</c:v>
                </c:pt>
                <c:pt idx="1486">
                  <c:v>43131.979166666664</c:v>
                </c:pt>
                <c:pt idx="1487">
                  <c:v>43132</c:v>
                </c:pt>
                <c:pt idx="1488">
                  <c:v>43132.020833333336</c:v>
                </c:pt>
                <c:pt idx="1489">
                  <c:v>43132.041666666664</c:v>
                </c:pt>
                <c:pt idx="1490">
                  <c:v>43132.0625</c:v>
                </c:pt>
                <c:pt idx="1491">
                  <c:v>43132.083333333336</c:v>
                </c:pt>
                <c:pt idx="1492">
                  <c:v>43132.104166666664</c:v>
                </c:pt>
                <c:pt idx="1493">
                  <c:v>43132.125</c:v>
                </c:pt>
                <c:pt idx="1494">
                  <c:v>43132.145833333336</c:v>
                </c:pt>
                <c:pt idx="1495">
                  <c:v>43132.166666666664</c:v>
                </c:pt>
                <c:pt idx="1496">
                  <c:v>43132.1875</c:v>
                </c:pt>
                <c:pt idx="1497">
                  <c:v>43132.208333333336</c:v>
                </c:pt>
                <c:pt idx="1498">
                  <c:v>43132.229166666664</c:v>
                </c:pt>
                <c:pt idx="1499">
                  <c:v>43132.25</c:v>
                </c:pt>
                <c:pt idx="1500">
                  <c:v>43132.270833333336</c:v>
                </c:pt>
                <c:pt idx="1501">
                  <c:v>43132.291666666664</c:v>
                </c:pt>
                <c:pt idx="1502">
                  <c:v>43132.3125</c:v>
                </c:pt>
                <c:pt idx="1503">
                  <c:v>43132.333333333336</c:v>
                </c:pt>
                <c:pt idx="1504">
                  <c:v>43132.354166666664</c:v>
                </c:pt>
                <c:pt idx="1505">
                  <c:v>43132.375</c:v>
                </c:pt>
                <c:pt idx="1506">
                  <c:v>43132.395833333336</c:v>
                </c:pt>
                <c:pt idx="1507">
                  <c:v>43132.416666666664</c:v>
                </c:pt>
                <c:pt idx="1508">
                  <c:v>43132.4375</c:v>
                </c:pt>
                <c:pt idx="1509">
                  <c:v>43132.458333333336</c:v>
                </c:pt>
                <c:pt idx="1510">
                  <c:v>43132.479166666664</c:v>
                </c:pt>
                <c:pt idx="1511">
                  <c:v>43132.5</c:v>
                </c:pt>
                <c:pt idx="1512">
                  <c:v>43132.520833333336</c:v>
                </c:pt>
                <c:pt idx="1513">
                  <c:v>43132.541666666664</c:v>
                </c:pt>
                <c:pt idx="1514">
                  <c:v>43132.5625</c:v>
                </c:pt>
                <c:pt idx="1515">
                  <c:v>43132.583333333336</c:v>
                </c:pt>
                <c:pt idx="1516">
                  <c:v>43132.604166666664</c:v>
                </c:pt>
                <c:pt idx="1517">
                  <c:v>43132.625</c:v>
                </c:pt>
                <c:pt idx="1518">
                  <c:v>43132.645833333336</c:v>
                </c:pt>
                <c:pt idx="1519">
                  <c:v>43132.666666666664</c:v>
                </c:pt>
                <c:pt idx="1520">
                  <c:v>43132.6875</c:v>
                </c:pt>
                <c:pt idx="1521">
                  <c:v>43132.708333333336</c:v>
                </c:pt>
                <c:pt idx="1522">
                  <c:v>43132.729166666664</c:v>
                </c:pt>
                <c:pt idx="1523">
                  <c:v>43132.75</c:v>
                </c:pt>
                <c:pt idx="1524">
                  <c:v>43132.770833333336</c:v>
                </c:pt>
                <c:pt idx="1525">
                  <c:v>43132.791666666664</c:v>
                </c:pt>
                <c:pt idx="1526">
                  <c:v>43132.8125</c:v>
                </c:pt>
                <c:pt idx="1527">
                  <c:v>43132.833333333336</c:v>
                </c:pt>
                <c:pt idx="1528">
                  <c:v>43132.854166666664</c:v>
                </c:pt>
                <c:pt idx="1529">
                  <c:v>43132.875</c:v>
                </c:pt>
                <c:pt idx="1530">
                  <c:v>43132.895833333336</c:v>
                </c:pt>
                <c:pt idx="1531">
                  <c:v>43132.916666666664</c:v>
                </c:pt>
                <c:pt idx="1532">
                  <c:v>43132.9375</c:v>
                </c:pt>
                <c:pt idx="1533">
                  <c:v>43132.958333333336</c:v>
                </c:pt>
                <c:pt idx="1534">
                  <c:v>43132.979166666664</c:v>
                </c:pt>
                <c:pt idx="1535">
                  <c:v>43133</c:v>
                </c:pt>
                <c:pt idx="1536">
                  <c:v>43133.020833333336</c:v>
                </c:pt>
                <c:pt idx="1537">
                  <c:v>43133.041666666664</c:v>
                </c:pt>
                <c:pt idx="1538">
                  <c:v>43133.0625</c:v>
                </c:pt>
                <c:pt idx="1539">
                  <c:v>43133.083333333336</c:v>
                </c:pt>
                <c:pt idx="1540">
                  <c:v>43133.104166666664</c:v>
                </c:pt>
                <c:pt idx="1541">
                  <c:v>43133.125</c:v>
                </c:pt>
                <c:pt idx="1542">
                  <c:v>43133.145833333336</c:v>
                </c:pt>
                <c:pt idx="1543">
                  <c:v>43133.166666666664</c:v>
                </c:pt>
                <c:pt idx="1544">
                  <c:v>43133.1875</c:v>
                </c:pt>
                <c:pt idx="1545">
                  <c:v>43133.208333333336</c:v>
                </c:pt>
                <c:pt idx="1546">
                  <c:v>43133.229166666664</c:v>
                </c:pt>
                <c:pt idx="1547">
                  <c:v>43133.25</c:v>
                </c:pt>
                <c:pt idx="1548">
                  <c:v>43133.270833333336</c:v>
                </c:pt>
                <c:pt idx="1549">
                  <c:v>43133.291666666664</c:v>
                </c:pt>
                <c:pt idx="1550">
                  <c:v>43133.3125</c:v>
                </c:pt>
                <c:pt idx="1551">
                  <c:v>43133.333333333336</c:v>
                </c:pt>
                <c:pt idx="1552">
                  <c:v>43133.354166666664</c:v>
                </c:pt>
                <c:pt idx="1553">
                  <c:v>43133.375</c:v>
                </c:pt>
                <c:pt idx="1554">
                  <c:v>43133.395833333336</c:v>
                </c:pt>
                <c:pt idx="1555">
                  <c:v>43133.416666666664</c:v>
                </c:pt>
                <c:pt idx="1556">
                  <c:v>43133.4375</c:v>
                </c:pt>
                <c:pt idx="1557">
                  <c:v>43133.458333333336</c:v>
                </c:pt>
                <c:pt idx="1558">
                  <c:v>43133.479166666664</c:v>
                </c:pt>
                <c:pt idx="1559">
                  <c:v>43133.5</c:v>
                </c:pt>
                <c:pt idx="1560">
                  <c:v>43133.520833333336</c:v>
                </c:pt>
                <c:pt idx="1561">
                  <c:v>43133.541666666664</c:v>
                </c:pt>
                <c:pt idx="1562">
                  <c:v>43133.5625</c:v>
                </c:pt>
                <c:pt idx="1563">
                  <c:v>43133.583333333336</c:v>
                </c:pt>
                <c:pt idx="1564">
                  <c:v>43133.604166666664</c:v>
                </c:pt>
                <c:pt idx="1565">
                  <c:v>43133.625</c:v>
                </c:pt>
                <c:pt idx="1566">
                  <c:v>43133.645833333336</c:v>
                </c:pt>
                <c:pt idx="1567">
                  <c:v>43133.666666666664</c:v>
                </c:pt>
                <c:pt idx="1568">
                  <c:v>43133.6875</c:v>
                </c:pt>
                <c:pt idx="1569">
                  <c:v>43133.708333333336</c:v>
                </c:pt>
                <c:pt idx="1570">
                  <c:v>43133.729166666664</c:v>
                </c:pt>
                <c:pt idx="1571">
                  <c:v>43133.75</c:v>
                </c:pt>
                <c:pt idx="1572">
                  <c:v>43133.770833333336</c:v>
                </c:pt>
                <c:pt idx="1573">
                  <c:v>43133.791666666664</c:v>
                </c:pt>
                <c:pt idx="1574">
                  <c:v>43133.8125</c:v>
                </c:pt>
                <c:pt idx="1575">
                  <c:v>43133.833333333336</c:v>
                </c:pt>
                <c:pt idx="1576">
                  <c:v>43133.854166666664</c:v>
                </c:pt>
                <c:pt idx="1577">
                  <c:v>43133.875</c:v>
                </c:pt>
                <c:pt idx="1578">
                  <c:v>43133.895833333336</c:v>
                </c:pt>
                <c:pt idx="1579">
                  <c:v>43133.916666666664</c:v>
                </c:pt>
                <c:pt idx="1580">
                  <c:v>43133.9375</c:v>
                </c:pt>
                <c:pt idx="1581">
                  <c:v>43133.958333333336</c:v>
                </c:pt>
                <c:pt idx="1582">
                  <c:v>43133.979166666664</c:v>
                </c:pt>
                <c:pt idx="1583">
                  <c:v>43134</c:v>
                </c:pt>
                <c:pt idx="1584">
                  <c:v>43134.020833333336</c:v>
                </c:pt>
                <c:pt idx="1585">
                  <c:v>43134.041666666664</c:v>
                </c:pt>
                <c:pt idx="1586">
                  <c:v>43134.0625</c:v>
                </c:pt>
                <c:pt idx="1587">
                  <c:v>43134.083333333336</c:v>
                </c:pt>
                <c:pt idx="1588">
                  <c:v>43134.104166666664</c:v>
                </c:pt>
                <c:pt idx="1589">
                  <c:v>43134.125</c:v>
                </c:pt>
                <c:pt idx="1590">
                  <c:v>43134.145833333336</c:v>
                </c:pt>
                <c:pt idx="1591">
                  <c:v>43134.166666666664</c:v>
                </c:pt>
                <c:pt idx="1592">
                  <c:v>43134.1875</c:v>
                </c:pt>
                <c:pt idx="1593">
                  <c:v>43134.208333333336</c:v>
                </c:pt>
                <c:pt idx="1594">
                  <c:v>43134.229166666664</c:v>
                </c:pt>
                <c:pt idx="1595">
                  <c:v>43134.25</c:v>
                </c:pt>
                <c:pt idx="1596">
                  <c:v>43134.270833333336</c:v>
                </c:pt>
                <c:pt idx="1597">
                  <c:v>43134.291666666664</c:v>
                </c:pt>
                <c:pt idx="1598">
                  <c:v>43134.3125</c:v>
                </c:pt>
                <c:pt idx="1599">
                  <c:v>43134.333333333336</c:v>
                </c:pt>
                <c:pt idx="1600">
                  <c:v>43134.354166666664</c:v>
                </c:pt>
                <c:pt idx="1601">
                  <c:v>43134.375</c:v>
                </c:pt>
                <c:pt idx="1602">
                  <c:v>43134.395833333336</c:v>
                </c:pt>
                <c:pt idx="1603">
                  <c:v>43134.416666666664</c:v>
                </c:pt>
                <c:pt idx="1604">
                  <c:v>43134.4375</c:v>
                </c:pt>
                <c:pt idx="1605">
                  <c:v>43134.458333333336</c:v>
                </c:pt>
                <c:pt idx="1606">
                  <c:v>43134.479166666664</c:v>
                </c:pt>
                <c:pt idx="1607">
                  <c:v>43134.5</c:v>
                </c:pt>
                <c:pt idx="1608">
                  <c:v>43134.520833333336</c:v>
                </c:pt>
                <c:pt idx="1609">
                  <c:v>43134.541666666664</c:v>
                </c:pt>
                <c:pt idx="1610">
                  <c:v>43134.5625</c:v>
                </c:pt>
                <c:pt idx="1611">
                  <c:v>43134.583333333336</c:v>
                </c:pt>
                <c:pt idx="1612">
                  <c:v>43134.604166666664</c:v>
                </c:pt>
                <c:pt idx="1613">
                  <c:v>43134.625</c:v>
                </c:pt>
                <c:pt idx="1614">
                  <c:v>43134.645833333336</c:v>
                </c:pt>
                <c:pt idx="1615">
                  <c:v>43134.666666666664</c:v>
                </c:pt>
                <c:pt idx="1616">
                  <c:v>43134.6875</c:v>
                </c:pt>
                <c:pt idx="1617">
                  <c:v>43134.708333333336</c:v>
                </c:pt>
                <c:pt idx="1618">
                  <c:v>43134.729166666664</c:v>
                </c:pt>
                <c:pt idx="1619">
                  <c:v>43134.75</c:v>
                </c:pt>
                <c:pt idx="1620">
                  <c:v>43134.770833333336</c:v>
                </c:pt>
                <c:pt idx="1621">
                  <c:v>43134.791666666664</c:v>
                </c:pt>
                <c:pt idx="1622">
                  <c:v>43134.8125</c:v>
                </c:pt>
                <c:pt idx="1623">
                  <c:v>43134.833333333336</c:v>
                </c:pt>
                <c:pt idx="1624">
                  <c:v>43134.854166666664</c:v>
                </c:pt>
                <c:pt idx="1625">
                  <c:v>43134.875</c:v>
                </c:pt>
                <c:pt idx="1626">
                  <c:v>43134.895833333336</c:v>
                </c:pt>
                <c:pt idx="1627">
                  <c:v>43134.916666666664</c:v>
                </c:pt>
                <c:pt idx="1628">
                  <c:v>43134.9375</c:v>
                </c:pt>
                <c:pt idx="1629">
                  <c:v>43134.958333333336</c:v>
                </c:pt>
                <c:pt idx="1630">
                  <c:v>43134.979166666664</c:v>
                </c:pt>
                <c:pt idx="1631">
                  <c:v>43135</c:v>
                </c:pt>
                <c:pt idx="1632">
                  <c:v>43135.020833333336</c:v>
                </c:pt>
                <c:pt idx="1633">
                  <c:v>43135.041666666664</c:v>
                </c:pt>
                <c:pt idx="1634">
                  <c:v>43135.0625</c:v>
                </c:pt>
                <c:pt idx="1635">
                  <c:v>43135.083333333336</c:v>
                </c:pt>
                <c:pt idx="1636">
                  <c:v>43135.104166666664</c:v>
                </c:pt>
                <c:pt idx="1637">
                  <c:v>43135.125</c:v>
                </c:pt>
                <c:pt idx="1638">
                  <c:v>43135.145833333336</c:v>
                </c:pt>
                <c:pt idx="1639">
                  <c:v>43135.166666666664</c:v>
                </c:pt>
                <c:pt idx="1640">
                  <c:v>43135.1875</c:v>
                </c:pt>
                <c:pt idx="1641">
                  <c:v>43135.208333333336</c:v>
                </c:pt>
                <c:pt idx="1642">
                  <c:v>43135.229166666664</c:v>
                </c:pt>
                <c:pt idx="1643">
                  <c:v>43135.25</c:v>
                </c:pt>
                <c:pt idx="1644">
                  <c:v>43135.270833333336</c:v>
                </c:pt>
                <c:pt idx="1645">
                  <c:v>43135.291666666664</c:v>
                </c:pt>
                <c:pt idx="1646">
                  <c:v>43135.3125</c:v>
                </c:pt>
                <c:pt idx="1647">
                  <c:v>43135.333333333336</c:v>
                </c:pt>
                <c:pt idx="1648">
                  <c:v>43135.354166666664</c:v>
                </c:pt>
                <c:pt idx="1649">
                  <c:v>43135.375</c:v>
                </c:pt>
                <c:pt idx="1650">
                  <c:v>43135.395833333336</c:v>
                </c:pt>
                <c:pt idx="1651">
                  <c:v>43135.416666666664</c:v>
                </c:pt>
                <c:pt idx="1652">
                  <c:v>43135.4375</c:v>
                </c:pt>
                <c:pt idx="1653">
                  <c:v>43135.458333333336</c:v>
                </c:pt>
                <c:pt idx="1654">
                  <c:v>43135.479166666664</c:v>
                </c:pt>
                <c:pt idx="1655">
                  <c:v>43135.5</c:v>
                </c:pt>
                <c:pt idx="1656">
                  <c:v>43135.520833333336</c:v>
                </c:pt>
                <c:pt idx="1657">
                  <c:v>43135.541666666664</c:v>
                </c:pt>
                <c:pt idx="1658">
                  <c:v>43135.5625</c:v>
                </c:pt>
                <c:pt idx="1659">
                  <c:v>43135.583333333336</c:v>
                </c:pt>
                <c:pt idx="1660">
                  <c:v>43135.604166666664</c:v>
                </c:pt>
                <c:pt idx="1661">
                  <c:v>43135.625</c:v>
                </c:pt>
                <c:pt idx="1662">
                  <c:v>43135.645833333336</c:v>
                </c:pt>
                <c:pt idx="1663">
                  <c:v>43135.666666666664</c:v>
                </c:pt>
                <c:pt idx="1664">
                  <c:v>43135.6875</c:v>
                </c:pt>
                <c:pt idx="1665">
                  <c:v>43135.708333333336</c:v>
                </c:pt>
                <c:pt idx="1666">
                  <c:v>43135.729166666664</c:v>
                </c:pt>
                <c:pt idx="1667">
                  <c:v>43135.75</c:v>
                </c:pt>
                <c:pt idx="1668">
                  <c:v>43135.770833333336</c:v>
                </c:pt>
                <c:pt idx="1669">
                  <c:v>43135.791666666664</c:v>
                </c:pt>
                <c:pt idx="1670">
                  <c:v>43135.8125</c:v>
                </c:pt>
                <c:pt idx="1671">
                  <c:v>43135.833333333336</c:v>
                </c:pt>
                <c:pt idx="1672">
                  <c:v>43135.854166666664</c:v>
                </c:pt>
                <c:pt idx="1673">
                  <c:v>43135.875</c:v>
                </c:pt>
                <c:pt idx="1674">
                  <c:v>43135.895833333336</c:v>
                </c:pt>
                <c:pt idx="1675">
                  <c:v>43135.916666666664</c:v>
                </c:pt>
                <c:pt idx="1676">
                  <c:v>43135.9375</c:v>
                </c:pt>
                <c:pt idx="1677">
                  <c:v>43135.958333333336</c:v>
                </c:pt>
                <c:pt idx="1678">
                  <c:v>43135.979166666664</c:v>
                </c:pt>
                <c:pt idx="1679">
                  <c:v>43136</c:v>
                </c:pt>
                <c:pt idx="1680">
                  <c:v>43136.020833333336</c:v>
                </c:pt>
                <c:pt idx="1681">
                  <c:v>43136.041666666664</c:v>
                </c:pt>
                <c:pt idx="1682">
                  <c:v>43136.0625</c:v>
                </c:pt>
                <c:pt idx="1683">
                  <c:v>43136.083333333336</c:v>
                </c:pt>
                <c:pt idx="1684">
                  <c:v>43136.104166666664</c:v>
                </c:pt>
                <c:pt idx="1685">
                  <c:v>43136.125</c:v>
                </c:pt>
                <c:pt idx="1686">
                  <c:v>43136.145833333336</c:v>
                </c:pt>
                <c:pt idx="1687">
                  <c:v>43136.166666666664</c:v>
                </c:pt>
                <c:pt idx="1688">
                  <c:v>43136.1875</c:v>
                </c:pt>
                <c:pt idx="1689">
                  <c:v>43136.208333333336</c:v>
                </c:pt>
                <c:pt idx="1690">
                  <c:v>43136.229166666664</c:v>
                </c:pt>
                <c:pt idx="1691">
                  <c:v>43136.25</c:v>
                </c:pt>
                <c:pt idx="1692">
                  <c:v>43136.270833333336</c:v>
                </c:pt>
                <c:pt idx="1693">
                  <c:v>43136.291666666664</c:v>
                </c:pt>
                <c:pt idx="1694">
                  <c:v>43136.3125</c:v>
                </c:pt>
                <c:pt idx="1695">
                  <c:v>43136.333333333336</c:v>
                </c:pt>
                <c:pt idx="1696">
                  <c:v>43136.354166666664</c:v>
                </c:pt>
                <c:pt idx="1697">
                  <c:v>43136.375</c:v>
                </c:pt>
                <c:pt idx="1698">
                  <c:v>43136.395833333336</c:v>
                </c:pt>
                <c:pt idx="1699">
                  <c:v>43136.416666666664</c:v>
                </c:pt>
                <c:pt idx="1700">
                  <c:v>43136.4375</c:v>
                </c:pt>
                <c:pt idx="1701">
                  <c:v>43136.458333333336</c:v>
                </c:pt>
                <c:pt idx="1702">
                  <c:v>43136.479166666664</c:v>
                </c:pt>
                <c:pt idx="1703">
                  <c:v>43136.5</c:v>
                </c:pt>
                <c:pt idx="1704">
                  <c:v>43136.520833333336</c:v>
                </c:pt>
                <c:pt idx="1705">
                  <c:v>43136.541666666664</c:v>
                </c:pt>
                <c:pt idx="1706">
                  <c:v>43136.5625</c:v>
                </c:pt>
                <c:pt idx="1707">
                  <c:v>43136.583333333336</c:v>
                </c:pt>
                <c:pt idx="1708">
                  <c:v>43136.604166666664</c:v>
                </c:pt>
                <c:pt idx="1709">
                  <c:v>43136.625</c:v>
                </c:pt>
                <c:pt idx="1710">
                  <c:v>43136.645833333336</c:v>
                </c:pt>
                <c:pt idx="1711">
                  <c:v>43136.666666666664</c:v>
                </c:pt>
                <c:pt idx="1712">
                  <c:v>43136.6875</c:v>
                </c:pt>
                <c:pt idx="1713">
                  <c:v>43136.708333333336</c:v>
                </c:pt>
                <c:pt idx="1714">
                  <c:v>43136.729166666664</c:v>
                </c:pt>
                <c:pt idx="1715">
                  <c:v>43136.75</c:v>
                </c:pt>
                <c:pt idx="1716">
                  <c:v>43136.770833333336</c:v>
                </c:pt>
                <c:pt idx="1717">
                  <c:v>43136.791666666664</c:v>
                </c:pt>
                <c:pt idx="1718">
                  <c:v>43136.8125</c:v>
                </c:pt>
                <c:pt idx="1719">
                  <c:v>43136.833333333336</c:v>
                </c:pt>
                <c:pt idx="1720">
                  <c:v>43136.854166666664</c:v>
                </c:pt>
                <c:pt idx="1721">
                  <c:v>43136.875</c:v>
                </c:pt>
                <c:pt idx="1722">
                  <c:v>43136.895833333336</c:v>
                </c:pt>
                <c:pt idx="1723">
                  <c:v>43136.916666666664</c:v>
                </c:pt>
                <c:pt idx="1724">
                  <c:v>43136.9375</c:v>
                </c:pt>
                <c:pt idx="1725">
                  <c:v>43136.958333333336</c:v>
                </c:pt>
                <c:pt idx="1726">
                  <c:v>43136.979166666664</c:v>
                </c:pt>
                <c:pt idx="1727">
                  <c:v>43137</c:v>
                </c:pt>
                <c:pt idx="1728">
                  <c:v>43137.020833333336</c:v>
                </c:pt>
                <c:pt idx="1729">
                  <c:v>43137.041666666664</c:v>
                </c:pt>
                <c:pt idx="1730">
                  <c:v>43137.0625</c:v>
                </c:pt>
                <c:pt idx="1731">
                  <c:v>43137.083333333336</c:v>
                </c:pt>
                <c:pt idx="1732">
                  <c:v>43137.104166666664</c:v>
                </c:pt>
                <c:pt idx="1733">
                  <c:v>43137.125</c:v>
                </c:pt>
                <c:pt idx="1734">
                  <c:v>43137.145833333336</c:v>
                </c:pt>
                <c:pt idx="1735">
                  <c:v>43137.166666666664</c:v>
                </c:pt>
                <c:pt idx="1736">
                  <c:v>43137.1875</c:v>
                </c:pt>
                <c:pt idx="1737">
                  <c:v>43137.208333333336</c:v>
                </c:pt>
                <c:pt idx="1738">
                  <c:v>43137.229166666664</c:v>
                </c:pt>
                <c:pt idx="1739">
                  <c:v>43137.25</c:v>
                </c:pt>
                <c:pt idx="1740">
                  <c:v>43137.270833333336</c:v>
                </c:pt>
                <c:pt idx="1741">
                  <c:v>43137.291666666664</c:v>
                </c:pt>
                <c:pt idx="1742">
                  <c:v>43137.3125</c:v>
                </c:pt>
                <c:pt idx="1743">
                  <c:v>43137.333333333336</c:v>
                </c:pt>
                <c:pt idx="1744">
                  <c:v>43137.354166666664</c:v>
                </c:pt>
                <c:pt idx="1745">
                  <c:v>43137.375</c:v>
                </c:pt>
                <c:pt idx="1746">
                  <c:v>43137.395833333336</c:v>
                </c:pt>
                <c:pt idx="1747">
                  <c:v>43137.416666666664</c:v>
                </c:pt>
                <c:pt idx="1748">
                  <c:v>43137.4375</c:v>
                </c:pt>
                <c:pt idx="1749">
                  <c:v>43137.458333333336</c:v>
                </c:pt>
                <c:pt idx="1750">
                  <c:v>43137.479166666664</c:v>
                </c:pt>
                <c:pt idx="1751">
                  <c:v>43137.5</c:v>
                </c:pt>
                <c:pt idx="1752">
                  <c:v>43137.520833333336</c:v>
                </c:pt>
                <c:pt idx="1753">
                  <c:v>43137.541666666664</c:v>
                </c:pt>
                <c:pt idx="1754">
                  <c:v>43137.5625</c:v>
                </c:pt>
                <c:pt idx="1755">
                  <c:v>43137.583333333336</c:v>
                </c:pt>
                <c:pt idx="1756">
                  <c:v>43137.604166666664</c:v>
                </c:pt>
                <c:pt idx="1757">
                  <c:v>43137.625</c:v>
                </c:pt>
                <c:pt idx="1758">
                  <c:v>43137.645833333336</c:v>
                </c:pt>
                <c:pt idx="1759">
                  <c:v>43137.666666666664</c:v>
                </c:pt>
                <c:pt idx="1760">
                  <c:v>43137.6875</c:v>
                </c:pt>
                <c:pt idx="1761">
                  <c:v>43137.708333333336</c:v>
                </c:pt>
                <c:pt idx="1762">
                  <c:v>43137.729166666664</c:v>
                </c:pt>
                <c:pt idx="1763">
                  <c:v>43137.75</c:v>
                </c:pt>
                <c:pt idx="1764">
                  <c:v>43137.770833333336</c:v>
                </c:pt>
                <c:pt idx="1765">
                  <c:v>43137.791666666664</c:v>
                </c:pt>
                <c:pt idx="1766">
                  <c:v>43137.8125</c:v>
                </c:pt>
                <c:pt idx="1767">
                  <c:v>43137.833333333336</c:v>
                </c:pt>
                <c:pt idx="1768">
                  <c:v>43137.854166666664</c:v>
                </c:pt>
                <c:pt idx="1769">
                  <c:v>43137.875</c:v>
                </c:pt>
                <c:pt idx="1770">
                  <c:v>43137.895833333336</c:v>
                </c:pt>
                <c:pt idx="1771">
                  <c:v>43137.916666666664</c:v>
                </c:pt>
                <c:pt idx="1772">
                  <c:v>43137.9375</c:v>
                </c:pt>
                <c:pt idx="1773">
                  <c:v>43137.958333333336</c:v>
                </c:pt>
                <c:pt idx="1774">
                  <c:v>43137.979166666664</c:v>
                </c:pt>
                <c:pt idx="1775">
                  <c:v>43138</c:v>
                </c:pt>
                <c:pt idx="1776">
                  <c:v>43138.020833333336</c:v>
                </c:pt>
                <c:pt idx="1777">
                  <c:v>43138.041666666664</c:v>
                </c:pt>
                <c:pt idx="1778">
                  <c:v>43138.0625</c:v>
                </c:pt>
                <c:pt idx="1779">
                  <c:v>43138.083333333336</c:v>
                </c:pt>
                <c:pt idx="1780">
                  <c:v>43138.104166666664</c:v>
                </c:pt>
                <c:pt idx="1781">
                  <c:v>43138.125</c:v>
                </c:pt>
                <c:pt idx="1782">
                  <c:v>43138.145833333336</c:v>
                </c:pt>
                <c:pt idx="1783">
                  <c:v>43138.166666666664</c:v>
                </c:pt>
                <c:pt idx="1784">
                  <c:v>43138.1875</c:v>
                </c:pt>
                <c:pt idx="1785">
                  <c:v>43138.208333333336</c:v>
                </c:pt>
                <c:pt idx="1786">
                  <c:v>43138.229166666664</c:v>
                </c:pt>
                <c:pt idx="1787">
                  <c:v>43138.25</c:v>
                </c:pt>
                <c:pt idx="1788">
                  <c:v>43138.270833333336</c:v>
                </c:pt>
                <c:pt idx="1789">
                  <c:v>43138.291666666664</c:v>
                </c:pt>
                <c:pt idx="1790">
                  <c:v>43138.3125</c:v>
                </c:pt>
                <c:pt idx="1791">
                  <c:v>43138.333333333336</c:v>
                </c:pt>
                <c:pt idx="1792">
                  <c:v>43138.354166666664</c:v>
                </c:pt>
                <c:pt idx="1793">
                  <c:v>43138.375</c:v>
                </c:pt>
                <c:pt idx="1794">
                  <c:v>43138.395833333336</c:v>
                </c:pt>
                <c:pt idx="1795">
                  <c:v>43138.416666666664</c:v>
                </c:pt>
                <c:pt idx="1796">
                  <c:v>43138.4375</c:v>
                </c:pt>
                <c:pt idx="1797">
                  <c:v>43138.458333333336</c:v>
                </c:pt>
                <c:pt idx="1798">
                  <c:v>43138.479166666664</c:v>
                </c:pt>
                <c:pt idx="1799">
                  <c:v>43138.5</c:v>
                </c:pt>
                <c:pt idx="1800">
                  <c:v>43138.520833333336</c:v>
                </c:pt>
                <c:pt idx="1801">
                  <c:v>43138.541666666664</c:v>
                </c:pt>
                <c:pt idx="1802">
                  <c:v>43138.5625</c:v>
                </c:pt>
                <c:pt idx="1803">
                  <c:v>43138.583333333336</c:v>
                </c:pt>
                <c:pt idx="1804">
                  <c:v>43138.604166666664</c:v>
                </c:pt>
                <c:pt idx="1805">
                  <c:v>43138.625</c:v>
                </c:pt>
                <c:pt idx="1806">
                  <c:v>43138.645833333336</c:v>
                </c:pt>
                <c:pt idx="1807">
                  <c:v>43138.666666666664</c:v>
                </c:pt>
                <c:pt idx="1808">
                  <c:v>43138.6875</c:v>
                </c:pt>
                <c:pt idx="1809">
                  <c:v>43138.708333333336</c:v>
                </c:pt>
                <c:pt idx="1810">
                  <c:v>43138.729166666664</c:v>
                </c:pt>
                <c:pt idx="1811">
                  <c:v>43138.75</c:v>
                </c:pt>
                <c:pt idx="1812">
                  <c:v>43138.770833333336</c:v>
                </c:pt>
                <c:pt idx="1813">
                  <c:v>43138.791666666664</c:v>
                </c:pt>
                <c:pt idx="1814">
                  <c:v>43138.8125</c:v>
                </c:pt>
                <c:pt idx="1815">
                  <c:v>43138.833333333336</c:v>
                </c:pt>
                <c:pt idx="1816">
                  <c:v>43138.854166666664</c:v>
                </c:pt>
                <c:pt idx="1817">
                  <c:v>43138.875</c:v>
                </c:pt>
                <c:pt idx="1818">
                  <c:v>43138.895833333336</c:v>
                </c:pt>
                <c:pt idx="1819">
                  <c:v>43138.916666666664</c:v>
                </c:pt>
                <c:pt idx="1820">
                  <c:v>43138.9375</c:v>
                </c:pt>
                <c:pt idx="1821">
                  <c:v>43138.958333333336</c:v>
                </c:pt>
                <c:pt idx="1822">
                  <c:v>43138.979166666664</c:v>
                </c:pt>
                <c:pt idx="1823">
                  <c:v>43139</c:v>
                </c:pt>
                <c:pt idx="1824">
                  <c:v>43139.020833333336</c:v>
                </c:pt>
                <c:pt idx="1825">
                  <c:v>43139.041666666664</c:v>
                </c:pt>
                <c:pt idx="1826">
                  <c:v>43139.0625</c:v>
                </c:pt>
                <c:pt idx="1827">
                  <c:v>43139.083333333336</c:v>
                </c:pt>
                <c:pt idx="1828">
                  <c:v>43139.104166666664</c:v>
                </c:pt>
                <c:pt idx="1829">
                  <c:v>43139.125</c:v>
                </c:pt>
                <c:pt idx="1830">
                  <c:v>43139.145833333336</c:v>
                </c:pt>
                <c:pt idx="1831">
                  <c:v>43139.166666666664</c:v>
                </c:pt>
                <c:pt idx="1832">
                  <c:v>43139.1875</c:v>
                </c:pt>
                <c:pt idx="1833">
                  <c:v>43139.208333333336</c:v>
                </c:pt>
                <c:pt idx="1834">
                  <c:v>43139.229166666664</c:v>
                </c:pt>
                <c:pt idx="1835">
                  <c:v>43139.25</c:v>
                </c:pt>
                <c:pt idx="1836">
                  <c:v>43139.270833333336</c:v>
                </c:pt>
                <c:pt idx="1837">
                  <c:v>43139.291666666664</c:v>
                </c:pt>
                <c:pt idx="1838">
                  <c:v>43139.3125</c:v>
                </c:pt>
                <c:pt idx="1839">
                  <c:v>43139.333333333336</c:v>
                </c:pt>
                <c:pt idx="1840">
                  <c:v>43139.354166666664</c:v>
                </c:pt>
                <c:pt idx="1841">
                  <c:v>43139.375</c:v>
                </c:pt>
                <c:pt idx="1842">
                  <c:v>43139.395833333336</c:v>
                </c:pt>
                <c:pt idx="1843">
                  <c:v>43139.416666666664</c:v>
                </c:pt>
                <c:pt idx="1844">
                  <c:v>43139.4375</c:v>
                </c:pt>
                <c:pt idx="1845">
                  <c:v>43139.458333333336</c:v>
                </c:pt>
                <c:pt idx="1846">
                  <c:v>43139.479166666664</c:v>
                </c:pt>
                <c:pt idx="1847">
                  <c:v>43139.5</c:v>
                </c:pt>
                <c:pt idx="1848">
                  <c:v>43139.520833333336</c:v>
                </c:pt>
                <c:pt idx="1849">
                  <c:v>43139.541666666664</c:v>
                </c:pt>
                <c:pt idx="1850">
                  <c:v>43139.5625</c:v>
                </c:pt>
                <c:pt idx="1851">
                  <c:v>43139.583333333336</c:v>
                </c:pt>
                <c:pt idx="1852">
                  <c:v>43139.604166666664</c:v>
                </c:pt>
                <c:pt idx="1853">
                  <c:v>43139.625</c:v>
                </c:pt>
                <c:pt idx="1854">
                  <c:v>43139.645833333336</c:v>
                </c:pt>
                <c:pt idx="1855">
                  <c:v>43139.666666666664</c:v>
                </c:pt>
                <c:pt idx="1856">
                  <c:v>43139.6875</c:v>
                </c:pt>
                <c:pt idx="1857">
                  <c:v>43139.708333333336</c:v>
                </c:pt>
                <c:pt idx="1858">
                  <c:v>43139.729166666664</c:v>
                </c:pt>
                <c:pt idx="1859">
                  <c:v>43139.75</c:v>
                </c:pt>
                <c:pt idx="1860">
                  <c:v>43139.770833333336</c:v>
                </c:pt>
                <c:pt idx="1861">
                  <c:v>43139.791666666664</c:v>
                </c:pt>
                <c:pt idx="1862">
                  <c:v>43139.8125</c:v>
                </c:pt>
                <c:pt idx="1863">
                  <c:v>43139.833333333336</c:v>
                </c:pt>
                <c:pt idx="1864">
                  <c:v>43139.854166666664</c:v>
                </c:pt>
                <c:pt idx="1865">
                  <c:v>43139.875</c:v>
                </c:pt>
                <c:pt idx="1866">
                  <c:v>43139.895833333336</c:v>
                </c:pt>
                <c:pt idx="1867">
                  <c:v>43139.916666666664</c:v>
                </c:pt>
                <c:pt idx="1868">
                  <c:v>43139.9375</c:v>
                </c:pt>
                <c:pt idx="1869">
                  <c:v>43139.958333333336</c:v>
                </c:pt>
                <c:pt idx="1870">
                  <c:v>43139.979166666664</c:v>
                </c:pt>
                <c:pt idx="1871">
                  <c:v>43140</c:v>
                </c:pt>
                <c:pt idx="1872">
                  <c:v>43140.020833333336</c:v>
                </c:pt>
                <c:pt idx="1873">
                  <c:v>43140.041666666664</c:v>
                </c:pt>
                <c:pt idx="1874">
                  <c:v>43140.0625</c:v>
                </c:pt>
                <c:pt idx="1875">
                  <c:v>43140.083333333336</c:v>
                </c:pt>
                <c:pt idx="1876">
                  <c:v>43140.104166666664</c:v>
                </c:pt>
                <c:pt idx="1877">
                  <c:v>43140.125</c:v>
                </c:pt>
                <c:pt idx="1878">
                  <c:v>43140.145833333336</c:v>
                </c:pt>
                <c:pt idx="1879">
                  <c:v>43140.166666666664</c:v>
                </c:pt>
                <c:pt idx="1880">
                  <c:v>43140.1875</c:v>
                </c:pt>
                <c:pt idx="1881">
                  <c:v>43140.208333333336</c:v>
                </c:pt>
                <c:pt idx="1882">
                  <c:v>43140.229166666664</c:v>
                </c:pt>
                <c:pt idx="1883">
                  <c:v>43140.25</c:v>
                </c:pt>
                <c:pt idx="1884">
                  <c:v>43140.270833333336</c:v>
                </c:pt>
                <c:pt idx="1885">
                  <c:v>43140.291666666664</c:v>
                </c:pt>
                <c:pt idx="1886">
                  <c:v>43140.3125</c:v>
                </c:pt>
                <c:pt idx="1887">
                  <c:v>43140.333333333336</c:v>
                </c:pt>
                <c:pt idx="1888">
                  <c:v>43140.354166666664</c:v>
                </c:pt>
                <c:pt idx="1889">
                  <c:v>43140.375</c:v>
                </c:pt>
                <c:pt idx="1890">
                  <c:v>43140.395833333336</c:v>
                </c:pt>
                <c:pt idx="1891">
                  <c:v>43140.416666666664</c:v>
                </c:pt>
                <c:pt idx="1892">
                  <c:v>43140.4375</c:v>
                </c:pt>
                <c:pt idx="1893">
                  <c:v>43140.458333333336</c:v>
                </c:pt>
                <c:pt idx="1894">
                  <c:v>43140.479166666664</c:v>
                </c:pt>
                <c:pt idx="1895">
                  <c:v>43140.5</c:v>
                </c:pt>
                <c:pt idx="1896">
                  <c:v>43140.520833333336</c:v>
                </c:pt>
                <c:pt idx="1897">
                  <c:v>43140.541666666664</c:v>
                </c:pt>
                <c:pt idx="1898">
                  <c:v>43140.5625</c:v>
                </c:pt>
                <c:pt idx="1899">
                  <c:v>43140.583333333336</c:v>
                </c:pt>
                <c:pt idx="1900">
                  <c:v>43140.604166666664</c:v>
                </c:pt>
                <c:pt idx="1901">
                  <c:v>43140.625</c:v>
                </c:pt>
                <c:pt idx="1902">
                  <c:v>43140.645833333336</c:v>
                </c:pt>
                <c:pt idx="1903">
                  <c:v>43140.666666666664</c:v>
                </c:pt>
                <c:pt idx="1904">
                  <c:v>43140.6875</c:v>
                </c:pt>
                <c:pt idx="1905">
                  <c:v>43140.708333333336</c:v>
                </c:pt>
                <c:pt idx="1906">
                  <c:v>43140.729166666664</c:v>
                </c:pt>
                <c:pt idx="1907">
                  <c:v>43140.75</c:v>
                </c:pt>
                <c:pt idx="1908">
                  <c:v>43140.770833333336</c:v>
                </c:pt>
                <c:pt idx="1909">
                  <c:v>43140.791666666664</c:v>
                </c:pt>
                <c:pt idx="1910">
                  <c:v>43140.8125</c:v>
                </c:pt>
                <c:pt idx="1911">
                  <c:v>43140.833333333336</c:v>
                </c:pt>
                <c:pt idx="1912">
                  <c:v>43140.854166666664</c:v>
                </c:pt>
                <c:pt idx="1913">
                  <c:v>43140.875</c:v>
                </c:pt>
                <c:pt idx="1914">
                  <c:v>43140.895833333336</c:v>
                </c:pt>
                <c:pt idx="1915">
                  <c:v>43140.916666666664</c:v>
                </c:pt>
                <c:pt idx="1916">
                  <c:v>43140.9375</c:v>
                </c:pt>
                <c:pt idx="1917">
                  <c:v>43140.958333333336</c:v>
                </c:pt>
                <c:pt idx="1918">
                  <c:v>43140.979166666664</c:v>
                </c:pt>
                <c:pt idx="1919">
                  <c:v>43141</c:v>
                </c:pt>
                <c:pt idx="1920">
                  <c:v>43141.020833333336</c:v>
                </c:pt>
                <c:pt idx="1921">
                  <c:v>43141.041666666664</c:v>
                </c:pt>
                <c:pt idx="1922">
                  <c:v>43141.0625</c:v>
                </c:pt>
                <c:pt idx="1923">
                  <c:v>43141.083333333336</c:v>
                </c:pt>
                <c:pt idx="1924">
                  <c:v>43141.104166666664</c:v>
                </c:pt>
                <c:pt idx="1925">
                  <c:v>43141.125</c:v>
                </c:pt>
                <c:pt idx="1926">
                  <c:v>43141.145833333336</c:v>
                </c:pt>
                <c:pt idx="1927">
                  <c:v>43141.166666666664</c:v>
                </c:pt>
                <c:pt idx="1928">
                  <c:v>43141.1875</c:v>
                </c:pt>
                <c:pt idx="1929">
                  <c:v>43141.208333333336</c:v>
                </c:pt>
                <c:pt idx="1930">
                  <c:v>43141.229166666664</c:v>
                </c:pt>
                <c:pt idx="1931">
                  <c:v>43141.25</c:v>
                </c:pt>
                <c:pt idx="1932">
                  <c:v>43141.270833333336</c:v>
                </c:pt>
                <c:pt idx="1933">
                  <c:v>43141.291666666664</c:v>
                </c:pt>
                <c:pt idx="1934">
                  <c:v>43141.3125</c:v>
                </c:pt>
                <c:pt idx="1935">
                  <c:v>43141.333333333336</c:v>
                </c:pt>
                <c:pt idx="1936">
                  <c:v>43141.354166666664</c:v>
                </c:pt>
                <c:pt idx="1937">
                  <c:v>43141.375</c:v>
                </c:pt>
                <c:pt idx="1938">
                  <c:v>43141.395833333336</c:v>
                </c:pt>
                <c:pt idx="1939">
                  <c:v>43141.416666666664</c:v>
                </c:pt>
                <c:pt idx="1940">
                  <c:v>43141.4375</c:v>
                </c:pt>
                <c:pt idx="1941">
                  <c:v>43141.458333333336</c:v>
                </c:pt>
                <c:pt idx="1942">
                  <c:v>43141.479166666664</c:v>
                </c:pt>
                <c:pt idx="1943">
                  <c:v>43141.5</c:v>
                </c:pt>
                <c:pt idx="1944">
                  <c:v>43141.520833333336</c:v>
                </c:pt>
                <c:pt idx="1945">
                  <c:v>43141.541666666664</c:v>
                </c:pt>
                <c:pt idx="1946">
                  <c:v>43141.5625</c:v>
                </c:pt>
                <c:pt idx="1947">
                  <c:v>43141.583333333336</c:v>
                </c:pt>
                <c:pt idx="1948">
                  <c:v>43141.604166666664</c:v>
                </c:pt>
                <c:pt idx="1949">
                  <c:v>43141.625</c:v>
                </c:pt>
                <c:pt idx="1950">
                  <c:v>43141.645833333336</c:v>
                </c:pt>
                <c:pt idx="1951">
                  <c:v>43141.666666666664</c:v>
                </c:pt>
                <c:pt idx="1952">
                  <c:v>43141.6875</c:v>
                </c:pt>
                <c:pt idx="1953">
                  <c:v>43141.708333333336</c:v>
                </c:pt>
                <c:pt idx="1954">
                  <c:v>43141.729166666664</c:v>
                </c:pt>
                <c:pt idx="1955">
                  <c:v>43141.75</c:v>
                </c:pt>
                <c:pt idx="1956">
                  <c:v>43141.770833333336</c:v>
                </c:pt>
                <c:pt idx="1957">
                  <c:v>43141.791666666664</c:v>
                </c:pt>
                <c:pt idx="1958">
                  <c:v>43141.8125</c:v>
                </c:pt>
                <c:pt idx="1959">
                  <c:v>43141.833333333336</c:v>
                </c:pt>
                <c:pt idx="1960">
                  <c:v>43141.854166666664</c:v>
                </c:pt>
                <c:pt idx="1961">
                  <c:v>43141.875</c:v>
                </c:pt>
                <c:pt idx="1962">
                  <c:v>43141.895833333336</c:v>
                </c:pt>
                <c:pt idx="1963">
                  <c:v>43141.916666666664</c:v>
                </c:pt>
                <c:pt idx="1964">
                  <c:v>43141.9375</c:v>
                </c:pt>
                <c:pt idx="1965">
                  <c:v>43141.958333333336</c:v>
                </c:pt>
                <c:pt idx="1966">
                  <c:v>43141.979166666664</c:v>
                </c:pt>
                <c:pt idx="1967">
                  <c:v>43142</c:v>
                </c:pt>
                <c:pt idx="1968">
                  <c:v>43142.020833333336</c:v>
                </c:pt>
                <c:pt idx="1969">
                  <c:v>43142.041666666664</c:v>
                </c:pt>
                <c:pt idx="1970">
                  <c:v>43142.0625</c:v>
                </c:pt>
                <c:pt idx="1971">
                  <c:v>43142.083333333336</c:v>
                </c:pt>
                <c:pt idx="1972">
                  <c:v>43142.104166666664</c:v>
                </c:pt>
                <c:pt idx="1973">
                  <c:v>43142.125</c:v>
                </c:pt>
                <c:pt idx="1974">
                  <c:v>43142.145833333336</c:v>
                </c:pt>
                <c:pt idx="1975">
                  <c:v>43142.166666666664</c:v>
                </c:pt>
                <c:pt idx="1976">
                  <c:v>43142.1875</c:v>
                </c:pt>
                <c:pt idx="1977">
                  <c:v>43142.208333333336</c:v>
                </c:pt>
                <c:pt idx="1978">
                  <c:v>43142.229166666664</c:v>
                </c:pt>
                <c:pt idx="1979">
                  <c:v>43142.25</c:v>
                </c:pt>
                <c:pt idx="1980">
                  <c:v>43142.270833333336</c:v>
                </c:pt>
                <c:pt idx="1981">
                  <c:v>43142.291666666664</c:v>
                </c:pt>
                <c:pt idx="1982">
                  <c:v>43142.3125</c:v>
                </c:pt>
                <c:pt idx="1983">
                  <c:v>43142.333333333336</c:v>
                </c:pt>
                <c:pt idx="1984">
                  <c:v>43142.354166666664</c:v>
                </c:pt>
                <c:pt idx="1985">
                  <c:v>43142.375</c:v>
                </c:pt>
                <c:pt idx="1986">
                  <c:v>43142.395833333336</c:v>
                </c:pt>
                <c:pt idx="1987">
                  <c:v>43142.416666666664</c:v>
                </c:pt>
                <c:pt idx="1988">
                  <c:v>43142.4375</c:v>
                </c:pt>
                <c:pt idx="1989">
                  <c:v>43142.458333333336</c:v>
                </c:pt>
                <c:pt idx="1990">
                  <c:v>43142.479166666664</c:v>
                </c:pt>
                <c:pt idx="1991">
                  <c:v>43142.5</c:v>
                </c:pt>
                <c:pt idx="1992">
                  <c:v>43142.520833333336</c:v>
                </c:pt>
                <c:pt idx="1993">
                  <c:v>43142.541666666664</c:v>
                </c:pt>
                <c:pt idx="1994">
                  <c:v>43142.5625</c:v>
                </c:pt>
                <c:pt idx="1995">
                  <c:v>43142.583333333336</c:v>
                </c:pt>
                <c:pt idx="1996">
                  <c:v>43142.604166666664</c:v>
                </c:pt>
                <c:pt idx="1997">
                  <c:v>43142.625</c:v>
                </c:pt>
                <c:pt idx="1998">
                  <c:v>43142.645833333336</c:v>
                </c:pt>
                <c:pt idx="1999">
                  <c:v>43142.666666666664</c:v>
                </c:pt>
                <c:pt idx="2000">
                  <c:v>43142.6875</c:v>
                </c:pt>
                <c:pt idx="2001">
                  <c:v>43142.708333333336</c:v>
                </c:pt>
                <c:pt idx="2002">
                  <c:v>43142.729166666664</c:v>
                </c:pt>
                <c:pt idx="2003">
                  <c:v>43142.75</c:v>
                </c:pt>
                <c:pt idx="2004">
                  <c:v>43142.770833333336</c:v>
                </c:pt>
                <c:pt idx="2005">
                  <c:v>43142.791666666664</c:v>
                </c:pt>
                <c:pt idx="2006">
                  <c:v>43142.8125</c:v>
                </c:pt>
                <c:pt idx="2007">
                  <c:v>43142.833333333336</c:v>
                </c:pt>
                <c:pt idx="2008">
                  <c:v>43142.854166666664</c:v>
                </c:pt>
                <c:pt idx="2009">
                  <c:v>43142.875</c:v>
                </c:pt>
                <c:pt idx="2010">
                  <c:v>43142.895833333336</c:v>
                </c:pt>
                <c:pt idx="2011">
                  <c:v>43142.916666666664</c:v>
                </c:pt>
                <c:pt idx="2012">
                  <c:v>43142.9375</c:v>
                </c:pt>
                <c:pt idx="2013">
                  <c:v>43142.958333333336</c:v>
                </c:pt>
                <c:pt idx="2014">
                  <c:v>43142.979166666664</c:v>
                </c:pt>
                <c:pt idx="2015">
                  <c:v>43143</c:v>
                </c:pt>
                <c:pt idx="2016">
                  <c:v>43143.020833333336</c:v>
                </c:pt>
                <c:pt idx="2017">
                  <c:v>43143.041666666664</c:v>
                </c:pt>
                <c:pt idx="2018">
                  <c:v>43143.0625</c:v>
                </c:pt>
                <c:pt idx="2019">
                  <c:v>43143.083333333336</c:v>
                </c:pt>
                <c:pt idx="2020">
                  <c:v>43143.104166666664</c:v>
                </c:pt>
                <c:pt idx="2021">
                  <c:v>43143.125</c:v>
                </c:pt>
                <c:pt idx="2022">
                  <c:v>43143.145833333336</c:v>
                </c:pt>
                <c:pt idx="2023">
                  <c:v>43143.166666666664</c:v>
                </c:pt>
                <c:pt idx="2024">
                  <c:v>43143.1875</c:v>
                </c:pt>
                <c:pt idx="2025">
                  <c:v>43143.208333333336</c:v>
                </c:pt>
                <c:pt idx="2026">
                  <c:v>43143.229166666664</c:v>
                </c:pt>
                <c:pt idx="2027">
                  <c:v>43143.25</c:v>
                </c:pt>
                <c:pt idx="2028">
                  <c:v>43143.270833333336</c:v>
                </c:pt>
                <c:pt idx="2029">
                  <c:v>43143.291666666664</c:v>
                </c:pt>
                <c:pt idx="2030">
                  <c:v>43143.3125</c:v>
                </c:pt>
                <c:pt idx="2031">
                  <c:v>43143.333333333336</c:v>
                </c:pt>
                <c:pt idx="2032">
                  <c:v>43143.354166666664</c:v>
                </c:pt>
                <c:pt idx="2033">
                  <c:v>43143.375</c:v>
                </c:pt>
                <c:pt idx="2034">
                  <c:v>43143.395833333336</c:v>
                </c:pt>
                <c:pt idx="2035">
                  <c:v>43143.416666666664</c:v>
                </c:pt>
                <c:pt idx="2036">
                  <c:v>43143.4375</c:v>
                </c:pt>
                <c:pt idx="2037">
                  <c:v>43143.458333333336</c:v>
                </c:pt>
                <c:pt idx="2038">
                  <c:v>43143.479166666664</c:v>
                </c:pt>
                <c:pt idx="2039">
                  <c:v>43143.5</c:v>
                </c:pt>
                <c:pt idx="2040">
                  <c:v>43143.520833333336</c:v>
                </c:pt>
                <c:pt idx="2041">
                  <c:v>43143.541666666664</c:v>
                </c:pt>
                <c:pt idx="2042">
                  <c:v>43143.5625</c:v>
                </c:pt>
                <c:pt idx="2043">
                  <c:v>43143.583333333336</c:v>
                </c:pt>
                <c:pt idx="2044">
                  <c:v>43143.604166666664</c:v>
                </c:pt>
                <c:pt idx="2045">
                  <c:v>43143.625</c:v>
                </c:pt>
                <c:pt idx="2046">
                  <c:v>43143.645833333336</c:v>
                </c:pt>
                <c:pt idx="2047">
                  <c:v>43143.666666666664</c:v>
                </c:pt>
                <c:pt idx="2048">
                  <c:v>43143.6875</c:v>
                </c:pt>
                <c:pt idx="2049">
                  <c:v>43143.708333333336</c:v>
                </c:pt>
                <c:pt idx="2050">
                  <c:v>43143.729166666664</c:v>
                </c:pt>
                <c:pt idx="2051">
                  <c:v>43143.75</c:v>
                </c:pt>
                <c:pt idx="2052">
                  <c:v>43143.770833333336</c:v>
                </c:pt>
                <c:pt idx="2053">
                  <c:v>43143.791666666664</c:v>
                </c:pt>
                <c:pt idx="2054">
                  <c:v>43143.8125</c:v>
                </c:pt>
                <c:pt idx="2055">
                  <c:v>43143.833333333336</c:v>
                </c:pt>
                <c:pt idx="2056">
                  <c:v>43143.854166666664</c:v>
                </c:pt>
                <c:pt idx="2057">
                  <c:v>43143.875</c:v>
                </c:pt>
                <c:pt idx="2058">
                  <c:v>43143.895833333336</c:v>
                </c:pt>
                <c:pt idx="2059">
                  <c:v>43143.916666666664</c:v>
                </c:pt>
                <c:pt idx="2060">
                  <c:v>43143.9375</c:v>
                </c:pt>
                <c:pt idx="2061">
                  <c:v>43143.958333333336</c:v>
                </c:pt>
                <c:pt idx="2062">
                  <c:v>43143.979166666664</c:v>
                </c:pt>
                <c:pt idx="2063">
                  <c:v>43144</c:v>
                </c:pt>
                <c:pt idx="2064">
                  <c:v>43144.020833333336</c:v>
                </c:pt>
                <c:pt idx="2065">
                  <c:v>43144.041666666664</c:v>
                </c:pt>
                <c:pt idx="2066">
                  <c:v>43144.0625</c:v>
                </c:pt>
                <c:pt idx="2067">
                  <c:v>43144.083333333336</c:v>
                </c:pt>
                <c:pt idx="2068">
                  <c:v>43144.104166666664</c:v>
                </c:pt>
                <c:pt idx="2069">
                  <c:v>43144.125</c:v>
                </c:pt>
                <c:pt idx="2070">
                  <c:v>43144.145833333336</c:v>
                </c:pt>
                <c:pt idx="2071">
                  <c:v>43144.166666666664</c:v>
                </c:pt>
                <c:pt idx="2072">
                  <c:v>43144.1875</c:v>
                </c:pt>
                <c:pt idx="2073">
                  <c:v>43144.208333333336</c:v>
                </c:pt>
                <c:pt idx="2074">
                  <c:v>43144.229166666664</c:v>
                </c:pt>
                <c:pt idx="2075">
                  <c:v>43144.25</c:v>
                </c:pt>
                <c:pt idx="2076">
                  <c:v>43144.270833333336</c:v>
                </c:pt>
                <c:pt idx="2077">
                  <c:v>43144.291666666664</c:v>
                </c:pt>
                <c:pt idx="2078">
                  <c:v>43144.3125</c:v>
                </c:pt>
                <c:pt idx="2079">
                  <c:v>43144.333333333336</c:v>
                </c:pt>
                <c:pt idx="2080">
                  <c:v>43144.354166666664</c:v>
                </c:pt>
                <c:pt idx="2081">
                  <c:v>43144.375</c:v>
                </c:pt>
                <c:pt idx="2082">
                  <c:v>43144.395833333336</c:v>
                </c:pt>
                <c:pt idx="2083">
                  <c:v>43144.416666666664</c:v>
                </c:pt>
                <c:pt idx="2084">
                  <c:v>43144.4375</c:v>
                </c:pt>
                <c:pt idx="2085">
                  <c:v>43144.458333333336</c:v>
                </c:pt>
                <c:pt idx="2086">
                  <c:v>43144.479166666664</c:v>
                </c:pt>
                <c:pt idx="2087">
                  <c:v>43144.5</c:v>
                </c:pt>
                <c:pt idx="2088">
                  <c:v>43144.520833333336</c:v>
                </c:pt>
                <c:pt idx="2089">
                  <c:v>43144.541666666664</c:v>
                </c:pt>
                <c:pt idx="2090">
                  <c:v>43144.5625</c:v>
                </c:pt>
                <c:pt idx="2091">
                  <c:v>43144.583333333336</c:v>
                </c:pt>
                <c:pt idx="2092">
                  <c:v>43144.604166666664</c:v>
                </c:pt>
                <c:pt idx="2093">
                  <c:v>43144.625</c:v>
                </c:pt>
                <c:pt idx="2094">
                  <c:v>43144.645833333336</c:v>
                </c:pt>
                <c:pt idx="2095">
                  <c:v>43144.666666666664</c:v>
                </c:pt>
                <c:pt idx="2096">
                  <c:v>43144.6875</c:v>
                </c:pt>
                <c:pt idx="2097">
                  <c:v>43144.708333333336</c:v>
                </c:pt>
                <c:pt idx="2098">
                  <c:v>43144.729166666664</c:v>
                </c:pt>
                <c:pt idx="2099">
                  <c:v>43144.75</c:v>
                </c:pt>
                <c:pt idx="2100">
                  <c:v>43144.770833333336</c:v>
                </c:pt>
                <c:pt idx="2101">
                  <c:v>43144.791666666664</c:v>
                </c:pt>
                <c:pt idx="2102">
                  <c:v>43144.8125</c:v>
                </c:pt>
                <c:pt idx="2103">
                  <c:v>43144.833333333336</c:v>
                </c:pt>
                <c:pt idx="2104">
                  <c:v>43144.854166666664</c:v>
                </c:pt>
                <c:pt idx="2105">
                  <c:v>43144.875</c:v>
                </c:pt>
                <c:pt idx="2106">
                  <c:v>43144.895833333336</c:v>
                </c:pt>
                <c:pt idx="2107">
                  <c:v>43144.916666666664</c:v>
                </c:pt>
                <c:pt idx="2108">
                  <c:v>43144.9375</c:v>
                </c:pt>
                <c:pt idx="2109">
                  <c:v>43144.958333333336</c:v>
                </c:pt>
                <c:pt idx="2110">
                  <c:v>43144.979166666664</c:v>
                </c:pt>
                <c:pt idx="2111">
                  <c:v>43145</c:v>
                </c:pt>
                <c:pt idx="2112">
                  <c:v>43145.020833333336</c:v>
                </c:pt>
                <c:pt idx="2113">
                  <c:v>43145.041666666664</c:v>
                </c:pt>
                <c:pt idx="2114">
                  <c:v>43145.0625</c:v>
                </c:pt>
                <c:pt idx="2115">
                  <c:v>43145.083333333336</c:v>
                </c:pt>
                <c:pt idx="2116">
                  <c:v>43145.104166666664</c:v>
                </c:pt>
                <c:pt idx="2117">
                  <c:v>43145.125</c:v>
                </c:pt>
                <c:pt idx="2118">
                  <c:v>43145.145833333336</c:v>
                </c:pt>
                <c:pt idx="2119">
                  <c:v>43145.166666666664</c:v>
                </c:pt>
                <c:pt idx="2120">
                  <c:v>43145.1875</c:v>
                </c:pt>
                <c:pt idx="2121">
                  <c:v>43145.208333333336</c:v>
                </c:pt>
                <c:pt idx="2122">
                  <c:v>43145.229166666664</c:v>
                </c:pt>
                <c:pt idx="2123">
                  <c:v>43145.25</c:v>
                </c:pt>
                <c:pt idx="2124">
                  <c:v>43145.270833333336</c:v>
                </c:pt>
                <c:pt idx="2125">
                  <c:v>43145.291666666664</c:v>
                </c:pt>
                <c:pt idx="2126">
                  <c:v>43145.3125</c:v>
                </c:pt>
                <c:pt idx="2127">
                  <c:v>43145.333333333336</c:v>
                </c:pt>
                <c:pt idx="2128">
                  <c:v>43145.354166666664</c:v>
                </c:pt>
                <c:pt idx="2129">
                  <c:v>43145.375</c:v>
                </c:pt>
                <c:pt idx="2130">
                  <c:v>43145.395833333336</c:v>
                </c:pt>
                <c:pt idx="2131">
                  <c:v>43145.416666666664</c:v>
                </c:pt>
                <c:pt idx="2132">
                  <c:v>43145.4375</c:v>
                </c:pt>
                <c:pt idx="2133">
                  <c:v>43145.458333333336</c:v>
                </c:pt>
                <c:pt idx="2134">
                  <c:v>43145.479166666664</c:v>
                </c:pt>
                <c:pt idx="2135">
                  <c:v>43145.5</c:v>
                </c:pt>
                <c:pt idx="2136">
                  <c:v>43145.520833333336</c:v>
                </c:pt>
                <c:pt idx="2137">
                  <c:v>43145.541666666664</c:v>
                </c:pt>
                <c:pt idx="2138">
                  <c:v>43145.5625</c:v>
                </c:pt>
                <c:pt idx="2139">
                  <c:v>43145.583333333336</c:v>
                </c:pt>
                <c:pt idx="2140">
                  <c:v>43145.604166666664</c:v>
                </c:pt>
                <c:pt idx="2141">
                  <c:v>43145.625</c:v>
                </c:pt>
                <c:pt idx="2142">
                  <c:v>43145.645833333336</c:v>
                </c:pt>
                <c:pt idx="2143">
                  <c:v>43145.666666666664</c:v>
                </c:pt>
                <c:pt idx="2144">
                  <c:v>43145.6875</c:v>
                </c:pt>
                <c:pt idx="2145">
                  <c:v>43145.708333333336</c:v>
                </c:pt>
                <c:pt idx="2146">
                  <c:v>43145.729166666664</c:v>
                </c:pt>
                <c:pt idx="2147">
                  <c:v>43145.75</c:v>
                </c:pt>
                <c:pt idx="2148">
                  <c:v>43145.770833333336</c:v>
                </c:pt>
                <c:pt idx="2149">
                  <c:v>43145.791666666664</c:v>
                </c:pt>
                <c:pt idx="2150">
                  <c:v>43145.8125</c:v>
                </c:pt>
                <c:pt idx="2151">
                  <c:v>43145.833333333336</c:v>
                </c:pt>
                <c:pt idx="2152">
                  <c:v>43145.854166666664</c:v>
                </c:pt>
                <c:pt idx="2153">
                  <c:v>43145.875</c:v>
                </c:pt>
                <c:pt idx="2154">
                  <c:v>43145.895833333336</c:v>
                </c:pt>
                <c:pt idx="2155">
                  <c:v>43145.916666666664</c:v>
                </c:pt>
                <c:pt idx="2156">
                  <c:v>43145.9375</c:v>
                </c:pt>
                <c:pt idx="2157">
                  <c:v>43145.958333333336</c:v>
                </c:pt>
                <c:pt idx="2158">
                  <c:v>43145.979166666664</c:v>
                </c:pt>
                <c:pt idx="2159">
                  <c:v>43146</c:v>
                </c:pt>
                <c:pt idx="2160">
                  <c:v>43146.020833333336</c:v>
                </c:pt>
                <c:pt idx="2161">
                  <c:v>43146.041666666664</c:v>
                </c:pt>
                <c:pt idx="2162">
                  <c:v>43146.0625</c:v>
                </c:pt>
                <c:pt idx="2163">
                  <c:v>43146.083333333336</c:v>
                </c:pt>
                <c:pt idx="2164">
                  <c:v>43146.104166666664</c:v>
                </c:pt>
                <c:pt idx="2165">
                  <c:v>43146.125</c:v>
                </c:pt>
                <c:pt idx="2166">
                  <c:v>43146.145833333336</c:v>
                </c:pt>
                <c:pt idx="2167">
                  <c:v>43146.166666666664</c:v>
                </c:pt>
                <c:pt idx="2168">
                  <c:v>43146.1875</c:v>
                </c:pt>
                <c:pt idx="2169">
                  <c:v>43146.208333333336</c:v>
                </c:pt>
                <c:pt idx="2170">
                  <c:v>43146.229166666664</c:v>
                </c:pt>
                <c:pt idx="2171">
                  <c:v>43146.25</c:v>
                </c:pt>
                <c:pt idx="2172">
                  <c:v>43146.270833333336</c:v>
                </c:pt>
                <c:pt idx="2173">
                  <c:v>43146.291666666664</c:v>
                </c:pt>
                <c:pt idx="2174">
                  <c:v>43146.3125</c:v>
                </c:pt>
                <c:pt idx="2175">
                  <c:v>43146.333333333336</c:v>
                </c:pt>
                <c:pt idx="2176">
                  <c:v>43146.354166666664</c:v>
                </c:pt>
                <c:pt idx="2177">
                  <c:v>43146.375</c:v>
                </c:pt>
                <c:pt idx="2178">
                  <c:v>43146.395833333336</c:v>
                </c:pt>
                <c:pt idx="2179">
                  <c:v>43146.416666666664</c:v>
                </c:pt>
                <c:pt idx="2180">
                  <c:v>43146.4375</c:v>
                </c:pt>
                <c:pt idx="2181">
                  <c:v>43146.458333333336</c:v>
                </c:pt>
                <c:pt idx="2182">
                  <c:v>43146.479166666664</c:v>
                </c:pt>
                <c:pt idx="2183">
                  <c:v>43146.5</c:v>
                </c:pt>
                <c:pt idx="2184">
                  <c:v>43146.520833333336</c:v>
                </c:pt>
                <c:pt idx="2185">
                  <c:v>43146.541666666664</c:v>
                </c:pt>
                <c:pt idx="2186">
                  <c:v>43146.5625</c:v>
                </c:pt>
                <c:pt idx="2187">
                  <c:v>43146.583333333336</c:v>
                </c:pt>
                <c:pt idx="2188">
                  <c:v>43146.604166666664</c:v>
                </c:pt>
                <c:pt idx="2189">
                  <c:v>43146.625</c:v>
                </c:pt>
                <c:pt idx="2190">
                  <c:v>43146.645833333336</c:v>
                </c:pt>
                <c:pt idx="2191">
                  <c:v>43146.666666666664</c:v>
                </c:pt>
                <c:pt idx="2192">
                  <c:v>43146.6875</c:v>
                </c:pt>
                <c:pt idx="2193">
                  <c:v>43146.708333333336</c:v>
                </c:pt>
                <c:pt idx="2194">
                  <c:v>43146.729166666664</c:v>
                </c:pt>
                <c:pt idx="2195">
                  <c:v>43146.75</c:v>
                </c:pt>
                <c:pt idx="2196">
                  <c:v>43146.770833333336</c:v>
                </c:pt>
                <c:pt idx="2197">
                  <c:v>43146.791666666664</c:v>
                </c:pt>
                <c:pt idx="2198">
                  <c:v>43146.8125</c:v>
                </c:pt>
                <c:pt idx="2199">
                  <c:v>43146.833333333336</c:v>
                </c:pt>
                <c:pt idx="2200">
                  <c:v>43146.854166666664</c:v>
                </c:pt>
                <c:pt idx="2201">
                  <c:v>43146.875</c:v>
                </c:pt>
                <c:pt idx="2202">
                  <c:v>43146.895833333336</c:v>
                </c:pt>
                <c:pt idx="2203">
                  <c:v>43146.916666666664</c:v>
                </c:pt>
                <c:pt idx="2204">
                  <c:v>43146.9375</c:v>
                </c:pt>
                <c:pt idx="2205">
                  <c:v>43146.958333333336</c:v>
                </c:pt>
                <c:pt idx="2206">
                  <c:v>43146.979166666664</c:v>
                </c:pt>
                <c:pt idx="2207">
                  <c:v>43147</c:v>
                </c:pt>
                <c:pt idx="2208">
                  <c:v>43147.020833333336</c:v>
                </c:pt>
                <c:pt idx="2209">
                  <c:v>43147.041666666664</c:v>
                </c:pt>
                <c:pt idx="2210">
                  <c:v>43147.0625</c:v>
                </c:pt>
                <c:pt idx="2211">
                  <c:v>43147.083333333336</c:v>
                </c:pt>
                <c:pt idx="2212">
                  <c:v>43147.104166666664</c:v>
                </c:pt>
                <c:pt idx="2213">
                  <c:v>43147.125</c:v>
                </c:pt>
                <c:pt idx="2214">
                  <c:v>43147.145833333336</c:v>
                </c:pt>
                <c:pt idx="2215">
                  <c:v>43147.166666666664</c:v>
                </c:pt>
                <c:pt idx="2216">
                  <c:v>43147.1875</c:v>
                </c:pt>
                <c:pt idx="2217">
                  <c:v>43147.208333333336</c:v>
                </c:pt>
                <c:pt idx="2218">
                  <c:v>43147.229166666664</c:v>
                </c:pt>
                <c:pt idx="2219">
                  <c:v>43147.25</c:v>
                </c:pt>
                <c:pt idx="2220">
                  <c:v>43147.270833333336</c:v>
                </c:pt>
                <c:pt idx="2221">
                  <c:v>43147.291666666664</c:v>
                </c:pt>
                <c:pt idx="2222">
                  <c:v>43147.3125</c:v>
                </c:pt>
                <c:pt idx="2223">
                  <c:v>43147.333333333336</c:v>
                </c:pt>
                <c:pt idx="2224">
                  <c:v>43147.354166666664</c:v>
                </c:pt>
                <c:pt idx="2225">
                  <c:v>43147.375</c:v>
                </c:pt>
                <c:pt idx="2226">
                  <c:v>43147.395833333336</c:v>
                </c:pt>
                <c:pt idx="2227">
                  <c:v>43147.416666666664</c:v>
                </c:pt>
                <c:pt idx="2228">
                  <c:v>43147.4375</c:v>
                </c:pt>
                <c:pt idx="2229">
                  <c:v>43147.458333333336</c:v>
                </c:pt>
                <c:pt idx="2230">
                  <c:v>43147.479166666664</c:v>
                </c:pt>
                <c:pt idx="2231">
                  <c:v>43147.5</c:v>
                </c:pt>
                <c:pt idx="2232">
                  <c:v>43147.520833333336</c:v>
                </c:pt>
                <c:pt idx="2233">
                  <c:v>43147.541666666664</c:v>
                </c:pt>
                <c:pt idx="2234">
                  <c:v>43147.5625</c:v>
                </c:pt>
                <c:pt idx="2235">
                  <c:v>43147.583333333336</c:v>
                </c:pt>
                <c:pt idx="2236">
                  <c:v>43147.604166666664</c:v>
                </c:pt>
                <c:pt idx="2237">
                  <c:v>43147.625</c:v>
                </c:pt>
                <c:pt idx="2238">
                  <c:v>43147.645833333336</c:v>
                </c:pt>
                <c:pt idx="2239">
                  <c:v>43147.666666666664</c:v>
                </c:pt>
                <c:pt idx="2240">
                  <c:v>43147.6875</c:v>
                </c:pt>
                <c:pt idx="2241">
                  <c:v>43147.708333333336</c:v>
                </c:pt>
                <c:pt idx="2242">
                  <c:v>43147.729166666664</c:v>
                </c:pt>
                <c:pt idx="2243">
                  <c:v>43147.75</c:v>
                </c:pt>
                <c:pt idx="2244">
                  <c:v>43147.770833333336</c:v>
                </c:pt>
                <c:pt idx="2245">
                  <c:v>43147.791666666664</c:v>
                </c:pt>
                <c:pt idx="2246">
                  <c:v>43147.8125</c:v>
                </c:pt>
                <c:pt idx="2247">
                  <c:v>43147.833333333336</c:v>
                </c:pt>
                <c:pt idx="2248">
                  <c:v>43147.854166666664</c:v>
                </c:pt>
                <c:pt idx="2249">
                  <c:v>43147.875</c:v>
                </c:pt>
                <c:pt idx="2250">
                  <c:v>43147.895833333336</c:v>
                </c:pt>
                <c:pt idx="2251">
                  <c:v>43147.916666666664</c:v>
                </c:pt>
                <c:pt idx="2252">
                  <c:v>43147.9375</c:v>
                </c:pt>
                <c:pt idx="2253">
                  <c:v>43147.958333333336</c:v>
                </c:pt>
                <c:pt idx="2254">
                  <c:v>43147.979166666664</c:v>
                </c:pt>
                <c:pt idx="2255">
                  <c:v>43148</c:v>
                </c:pt>
                <c:pt idx="2256">
                  <c:v>43148.020833333336</c:v>
                </c:pt>
                <c:pt idx="2257">
                  <c:v>43148.041666666664</c:v>
                </c:pt>
                <c:pt idx="2258">
                  <c:v>43148.0625</c:v>
                </c:pt>
                <c:pt idx="2259">
                  <c:v>43148.083333333336</c:v>
                </c:pt>
                <c:pt idx="2260">
                  <c:v>43148.104166666664</c:v>
                </c:pt>
                <c:pt idx="2261">
                  <c:v>43148.125</c:v>
                </c:pt>
                <c:pt idx="2262">
                  <c:v>43148.145833333336</c:v>
                </c:pt>
                <c:pt idx="2263">
                  <c:v>43148.166666666664</c:v>
                </c:pt>
                <c:pt idx="2264">
                  <c:v>43148.1875</c:v>
                </c:pt>
                <c:pt idx="2265">
                  <c:v>43148.208333333336</c:v>
                </c:pt>
                <c:pt idx="2266">
                  <c:v>43148.229166666664</c:v>
                </c:pt>
                <c:pt idx="2267">
                  <c:v>43148.25</c:v>
                </c:pt>
                <c:pt idx="2268">
                  <c:v>43148.270833333336</c:v>
                </c:pt>
                <c:pt idx="2269">
                  <c:v>43148.291666666664</c:v>
                </c:pt>
                <c:pt idx="2270">
                  <c:v>43148.3125</c:v>
                </c:pt>
                <c:pt idx="2271">
                  <c:v>43148.333333333336</c:v>
                </c:pt>
                <c:pt idx="2272">
                  <c:v>43148.354166666664</c:v>
                </c:pt>
                <c:pt idx="2273">
                  <c:v>43148.375</c:v>
                </c:pt>
                <c:pt idx="2274">
                  <c:v>43148.395833333336</c:v>
                </c:pt>
                <c:pt idx="2275">
                  <c:v>43148.416666666664</c:v>
                </c:pt>
                <c:pt idx="2276">
                  <c:v>43148.4375</c:v>
                </c:pt>
                <c:pt idx="2277">
                  <c:v>43148.458333333336</c:v>
                </c:pt>
                <c:pt idx="2278">
                  <c:v>43148.479166666664</c:v>
                </c:pt>
                <c:pt idx="2279">
                  <c:v>43148.5</c:v>
                </c:pt>
                <c:pt idx="2280">
                  <c:v>43148.520833333336</c:v>
                </c:pt>
                <c:pt idx="2281">
                  <c:v>43148.541666666664</c:v>
                </c:pt>
                <c:pt idx="2282">
                  <c:v>43148.5625</c:v>
                </c:pt>
                <c:pt idx="2283">
                  <c:v>43148.583333333336</c:v>
                </c:pt>
                <c:pt idx="2284">
                  <c:v>43148.604166666664</c:v>
                </c:pt>
                <c:pt idx="2285">
                  <c:v>43148.625</c:v>
                </c:pt>
                <c:pt idx="2286">
                  <c:v>43148.645833333336</c:v>
                </c:pt>
                <c:pt idx="2287">
                  <c:v>43148.666666666664</c:v>
                </c:pt>
                <c:pt idx="2288">
                  <c:v>43148.6875</c:v>
                </c:pt>
                <c:pt idx="2289">
                  <c:v>43148.708333333336</c:v>
                </c:pt>
                <c:pt idx="2290">
                  <c:v>43148.729166666664</c:v>
                </c:pt>
                <c:pt idx="2291">
                  <c:v>43148.75</c:v>
                </c:pt>
                <c:pt idx="2292">
                  <c:v>43148.770833333336</c:v>
                </c:pt>
                <c:pt idx="2293">
                  <c:v>43148.791666666664</c:v>
                </c:pt>
                <c:pt idx="2294">
                  <c:v>43148.8125</c:v>
                </c:pt>
                <c:pt idx="2295">
                  <c:v>43148.833333333336</c:v>
                </c:pt>
                <c:pt idx="2296">
                  <c:v>43148.854166666664</c:v>
                </c:pt>
                <c:pt idx="2297">
                  <c:v>43148.875</c:v>
                </c:pt>
                <c:pt idx="2298">
                  <c:v>43148.895833333336</c:v>
                </c:pt>
                <c:pt idx="2299">
                  <c:v>43148.916666666664</c:v>
                </c:pt>
                <c:pt idx="2300">
                  <c:v>43148.9375</c:v>
                </c:pt>
                <c:pt idx="2301">
                  <c:v>43148.958333333336</c:v>
                </c:pt>
                <c:pt idx="2302">
                  <c:v>43148.979166666664</c:v>
                </c:pt>
                <c:pt idx="2303">
                  <c:v>43149</c:v>
                </c:pt>
                <c:pt idx="2304">
                  <c:v>43149.020833333336</c:v>
                </c:pt>
                <c:pt idx="2305">
                  <c:v>43149.041666666664</c:v>
                </c:pt>
                <c:pt idx="2306">
                  <c:v>43149.0625</c:v>
                </c:pt>
                <c:pt idx="2307">
                  <c:v>43149.083333333336</c:v>
                </c:pt>
                <c:pt idx="2308">
                  <c:v>43149.104166666664</c:v>
                </c:pt>
                <c:pt idx="2309">
                  <c:v>43149.125</c:v>
                </c:pt>
                <c:pt idx="2310">
                  <c:v>43149.145833333336</c:v>
                </c:pt>
                <c:pt idx="2311">
                  <c:v>43149.166666666664</c:v>
                </c:pt>
                <c:pt idx="2312">
                  <c:v>43149.1875</c:v>
                </c:pt>
                <c:pt idx="2313">
                  <c:v>43149.208333333336</c:v>
                </c:pt>
                <c:pt idx="2314">
                  <c:v>43149.229166666664</c:v>
                </c:pt>
                <c:pt idx="2315">
                  <c:v>43149.25</c:v>
                </c:pt>
                <c:pt idx="2316">
                  <c:v>43149.270833333336</c:v>
                </c:pt>
                <c:pt idx="2317">
                  <c:v>43149.291666666664</c:v>
                </c:pt>
                <c:pt idx="2318">
                  <c:v>43149.3125</c:v>
                </c:pt>
                <c:pt idx="2319">
                  <c:v>43149.333333333336</c:v>
                </c:pt>
                <c:pt idx="2320">
                  <c:v>43149.354166666664</c:v>
                </c:pt>
                <c:pt idx="2321">
                  <c:v>43149.375</c:v>
                </c:pt>
                <c:pt idx="2322">
                  <c:v>43149.395833333336</c:v>
                </c:pt>
                <c:pt idx="2323">
                  <c:v>43149.416666666664</c:v>
                </c:pt>
                <c:pt idx="2324">
                  <c:v>43149.4375</c:v>
                </c:pt>
                <c:pt idx="2325">
                  <c:v>43149.458333333336</c:v>
                </c:pt>
                <c:pt idx="2326">
                  <c:v>43149.479166666664</c:v>
                </c:pt>
                <c:pt idx="2327">
                  <c:v>43149.5</c:v>
                </c:pt>
                <c:pt idx="2328">
                  <c:v>43149.520833333336</c:v>
                </c:pt>
                <c:pt idx="2329">
                  <c:v>43149.541666666664</c:v>
                </c:pt>
                <c:pt idx="2330">
                  <c:v>43149.5625</c:v>
                </c:pt>
                <c:pt idx="2331">
                  <c:v>43149.583333333336</c:v>
                </c:pt>
                <c:pt idx="2332">
                  <c:v>43149.604166666664</c:v>
                </c:pt>
                <c:pt idx="2333">
                  <c:v>43149.625</c:v>
                </c:pt>
                <c:pt idx="2334">
                  <c:v>43149.645833333336</c:v>
                </c:pt>
                <c:pt idx="2335">
                  <c:v>43149.666666666664</c:v>
                </c:pt>
                <c:pt idx="2336">
                  <c:v>43149.6875</c:v>
                </c:pt>
                <c:pt idx="2337">
                  <c:v>43149.708333333336</c:v>
                </c:pt>
                <c:pt idx="2338">
                  <c:v>43149.729166666664</c:v>
                </c:pt>
                <c:pt idx="2339">
                  <c:v>43149.75</c:v>
                </c:pt>
                <c:pt idx="2340">
                  <c:v>43149.770833333336</c:v>
                </c:pt>
                <c:pt idx="2341">
                  <c:v>43149.791666666664</c:v>
                </c:pt>
                <c:pt idx="2342">
                  <c:v>43149.8125</c:v>
                </c:pt>
                <c:pt idx="2343">
                  <c:v>43149.833333333336</c:v>
                </c:pt>
                <c:pt idx="2344">
                  <c:v>43149.854166666664</c:v>
                </c:pt>
                <c:pt idx="2345">
                  <c:v>43149.875</c:v>
                </c:pt>
                <c:pt idx="2346">
                  <c:v>43149.895833333336</c:v>
                </c:pt>
                <c:pt idx="2347">
                  <c:v>43149.916666666664</c:v>
                </c:pt>
                <c:pt idx="2348">
                  <c:v>43149.9375</c:v>
                </c:pt>
                <c:pt idx="2349">
                  <c:v>43149.958333333336</c:v>
                </c:pt>
                <c:pt idx="2350">
                  <c:v>43149.979166666664</c:v>
                </c:pt>
                <c:pt idx="2351">
                  <c:v>43150</c:v>
                </c:pt>
                <c:pt idx="2352">
                  <c:v>43150.020833333336</c:v>
                </c:pt>
                <c:pt idx="2353">
                  <c:v>43150.041666666664</c:v>
                </c:pt>
                <c:pt idx="2354">
                  <c:v>43150.0625</c:v>
                </c:pt>
                <c:pt idx="2355">
                  <c:v>43150.083333333336</c:v>
                </c:pt>
                <c:pt idx="2356">
                  <c:v>43150.104166666664</c:v>
                </c:pt>
                <c:pt idx="2357">
                  <c:v>43150.125</c:v>
                </c:pt>
                <c:pt idx="2358">
                  <c:v>43150.145833333336</c:v>
                </c:pt>
                <c:pt idx="2359">
                  <c:v>43150.166666666664</c:v>
                </c:pt>
                <c:pt idx="2360">
                  <c:v>43150.1875</c:v>
                </c:pt>
                <c:pt idx="2361">
                  <c:v>43150.208333333336</c:v>
                </c:pt>
                <c:pt idx="2362">
                  <c:v>43150.229166666664</c:v>
                </c:pt>
                <c:pt idx="2363">
                  <c:v>43150.25</c:v>
                </c:pt>
                <c:pt idx="2364">
                  <c:v>43150.270833333336</c:v>
                </c:pt>
                <c:pt idx="2365">
                  <c:v>43150.291666666664</c:v>
                </c:pt>
                <c:pt idx="2366">
                  <c:v>43150.3125</c:v>
                </c:pt>
                <c:pt idx="2367">
                  <c:v>43150.333333333336</c:v>
                </c:pt>
                <c:pt idx="2368">
                  <c:v>43150.354166666664</c:v>
                </c:pt>
                <c:pt idx="2369">
                  <c:v>43150.375</c:v>
                </c:pt>
                <c:pt idx="2370">
                  <c:v>43150.395833333336</c:v>
                </c:pt>
                <c:pt idx="2371">
                  <c:v>43150.416666666664</c:v>
                </c:pt>
                <c:pt idx="2372">
                  <c:v>43150.4375</c:v>
                </c:pt>
                <c:pt idx="2373">
                  <c:v>43150.458333333336</c:v>
                </c:pt>
                <c:pt idx="2374">
                  <c:v>43150.479166666664</c:v>
                </c:pt>
                <c:pt idx="2375">
                  <c:v>43150.5</c:v>
                </c:pt>
                <c:pt idx="2376">
                  <c:v>43150.520833333336</c:v>
                </c:pt>
                <c:pt idx="2377">
                  <c:v>43150.541666666664</c:v>
                </c:pt>
                <c:pt idx="2378">
                  <c:v>43150.5625</c:v>
                </c:pt>
                <c:pt idx="2379">
                  <c:v>43150.583333333336</c:v>
                </c:pt>
                <c:pt idx="2380">
                  <c:v>43150.604166666664</c:v>
                </c:pt>
                <c:pt idx="2381">
                  <c:v>43150.625</c:v>
                </c:pt>
                <c:pt idx="2382">
                  <c:v>43150.645833333336</c:v>
                </c:pt>
                <c:pt idx="2383">
                  <c:v>43150.666666666664</c:v>
                </c:pt>
                <c:pt idx="2384">
                  <c:v>43150.6875</c:v>
                </c:pt>
                <c:pt idx="2385">
                  <c:v>43150.708333333336</c:v>
                </c:pt>
                <c:pt idx="2386">
                  <c:v>43150.729166666664</c:v>
                </c:pt>
                <c:pt idx="2387">
                  <c:v>43150.75</c:v>
                </c:pt>
                <c:pt idx="2388">
                  <c:v>43150.770833333336</c:v>
                </c:pt>
                <c:pt idx="2389">
                  <c:v>43150.791666666664</c:v>
                </c:pt>
                <c:pt idx="2390">
                  <c:v>43150.8125</c:v>
                </c:pt>
                <c:pt idx="2391">
                  <c:v>43150.833333333336</c:v>
                </c:pt>
                <c:pt idx="2392">
                  <c:v>43150.854166666664</c:v>
                </c:pt>
                <c:pt idx="2393">
                  <c:v>43150.875</c:v>
                </c:pt>
                <c:pt idx="2394">
                  <c:v>43150.895833333336</c:v>
                </c:pt>
                <c:pt idx="2395">
                  <c:v>43150.916666666664</c:v>
                </c:pt>
                <c:pt idx="2396">
                  <c:v>43150.9375</c:v>
                </c:pt>
                <c:pt idx="2397">
                  <c:v>43150.958333333336</c:v>
                </c:pt>
                <c:pt idx="2398">
                  <c:v>43150.979166666664</c:v>
                </c:pt>
                <c:pt idx="2399">
                  <c:v>43151</c:v>
                </c:pt>
                <c:pt idx="2400">
                  <c:v>43151.020833333336</c:v>
                </c:pt>
                <c:pt idx="2401">
                  <c:v>43151.041666666664</c:v>
                </c:pt>
                <c:pt idx="2402">
                  <c:v>43151.0625</c:v>
                </c:pt>
                <c:pt idx="2403">
                  <c:v>43151.083333333336</c:v>
                </c:pt>
                <c:pt idx="2404">
                  <c:v>43151.104166666664</c:v>
                </c:pt>
                <c:pt idx="2405">
                  <c:v>43151.125</c:v>
                </c:pt>
                <c:pt idx="2406">
                  <c:v>43151.145833333336</c:v>
                </c:pt>
                <c:pt idx="2407">
                  <c:v>43151.166666666664</c:v>
                </c:pt>
                <c:pt idx="2408">
                  <c:v>43151.1875</c:v>
                </c:pt>
                <c:pt idx="2409">
                  <c:v>43151.208333333336</c:v>
                </c:pt>
                <c:pt idx="2410">
                  <c:v>43151.229166666664</c:v>
                </c:pt>
                <c:pt idx="2411">
                  <c:v>43151.25</c:v>
                </c:pt>
                <c:pt idx="2412">
                  <c:v>43151.270833333336</c:v>
                </c:pt>
                <c:pt idx="2413">
                  <c:v>43151.291666666664</c:v>
                </c:pt>
                <c:pt idx="2414">
                  <c:v>43151.3125</c:v>
                </c:pt>
                <c:pt idx="2415">
                  <c:v>43151.333333333336</c:v>
                </c:pt>
                <c:pt idx="2416">
                  <c:v>43151.354166666664</c:v>
                </c:pt>
                <c:pt idx="2417">
                  <c:v>43151.375</c:v>
                </c:pt>
                <c:pt idx="2418">
                  <c:v>43151.395833333336</c:v>
                </c:pt>
                <c:pt idx="2419">
                  <c:v>43151.416666666664</c:v>
                </c:pt>
                <c:pt idx="2420">
                  <c:v>43151.4375</c:v>
                </c:pt>
                <c:pt idx="2421">
                  <c:v>43151.458333333336</c:v>
                </c:pt>
                <c:pt idx="2422">
                  <c:v>43151.479166666664</c:v>
                </c:pt>
                <c:pt idx="2423">
                  <c:v>43151.5</c:v>
                </c:pt>
                <c:pt idx="2424">
                  <c:v>43151.520833333336</c:v>
                </c:pt>
                <c:pt idx="2425">
                  <c:v>43151.541666666664</c:v>
                </c:pt>
                <c:pt idx="2426">
                  <c:v>43151.5625</c:v>
                </c:pt>
                <c:pt idx="2427">
                  <c:v>43151.583333333336</c:v>
                </c:pt>
                <c:pt idx="2428">
                  <c:v>43151.604166666664</c:v>
                </c:pt>
                <c:pt idx="2429">
                  <c:v>43151.625</c:v>
                </c:pt>
                <c:pt idx="2430">
                  <c:v>43151.645833333336</c:v>
                </c:pt>
                <c:pt idx="2431">
                  <c:v>43151.666666666664</c:v>
                </c:pt>
                <c:pt idx="2432">
                  <c:v>43151.6875</c:v>
                </c:pt>
                <c:pt idx="2433">
                  <c:v>43151.708333333336</c:v>
                </c:pt>
                <c:pt idx="2434">
                  <c:v>43151.729166666664</c:v>
                </c:pt>
                <c:pt idx="2435">
                  <c:v>43151.75</c:v>
                </c:pt>
                <c:pt idx="2436">
                  <c:v>43151.770833333336</c:v>
                </c:pt>
                <c:pt idx="2437">
                  <c:v>43151.791666666664</c:v>
                </c:pt>
                <c:pt idx="2438">
                  <c:v>43151.8125</c:v>
                </c:pt>
                <c:pt idx="2439">
                  <c:v>43151.833333333336</c:v>
                </c:pt>
                <c:pt idx="2440">
                  <c:v>43151.854166666664</c:v>
                </c:pt>
                <c:pt idx="2441">
                  <c:v>43151.875</c:v>
                </c:pt>
                <c:pt idx="2442">
                  <c:v>43151.895833333336</c:v>
                </c:pt>
                <c:pt idx="2443">
                  <c:v>43151.916666666664</c:v>
                </c:pt>
                <c:pt idx="2444">
                  <c:v>43151.9375</c:v>
                </c:pt>
                <c:pt idx="2445">
                  <c:v>43151.958333333336</c:v>
                </c:pt>
                <c:pt idx="2446">
                  <c:v>43151.979166666664</c:v>
                </c:pt>
                <c:pt idx="2447">
                  <c:v>43152</c:v>
                </c:pt>
                <c:pt idx="2448">
                  <c:v>43152.020833333336</c:v>
                </c:pt>
                <c:pt idx="2449">
                  <c:v>43152.041666666664</c:v>
                </c:pt>
                <c:pt idx="2450">
                  <c:v>43152.0625</c:v>
                </c:pt>
                <c:pt idx="2451">
                  <c:v>43152.083333333336</c:v>
                </c:pt>
                <c:pt idx="2452">
                  <c:v>43152.104166666664</c:v>
                </c:pt>
                <c:pt idx="2453">
                  <c:v>43152.125</c:v>
                </c:pt>
                <c:pt idx="2454">
                  <c:v>43152.145833333336</c:v>
                </c:pt>
                <c:pt idx="2455">
                  <c:v>43152.166666666664</c:v>
                </c:pt>
                <c:pt idx="2456">
                  <c:v>43152.1875</c:v>
                </c:pt>
                <c:pt idx="2457">
                  <c:v>43152.208333333336</c:v>
                </c:pt>
                <c:pt idx="2458">
                  <c:v>43152.229166666664</c:v>
                </c:pt>
                <c:pt idx="2459">
                  <c:v>43152.25</c:v>
                </c:pt>
                <c:pt idx="2460">
                  <c:v>43152.270833333336</c:v>
                </c:pt>
                <c:pt idx="2461">
                  <c:v>43152.291666666664</c:v>
                </c:pt>
                <c:pt idx="2462">
                  <c:v>43152.3125</c:v>
                </c:pt>
                <c:pt idx="2463">
                  <c:v>43152.333333333336</c:v>
                </c:pt>
                <c:pt idx="2464">
                  <c:v>43152.354166666664</c:v>
                </c:pt>
                <c:pt idx="2465">
                  <c:v>43152.375</c:v>
                </c:pt>
                <c:pt idx="2466">
                  <c:v>43152.395833333336</c:v>
                </c:pt>
                <c:pt idx="2467">
                  <c:v>43152.416666666664</c:v>
                </c:pt>
                <c:pt idx="2468">
                  <c:v>43152.4375</c:v>
                </c:pt>
                <c:pt idx="2469">
                  <c:v>43152.458333333336</c:v>
                </c:pt>
                <c:pt idx="2470">
                  <c:v>43152.479166666664</c:v>
                </c:pt>
                <c:pt idx="2471">
                  <c:v>43152.5</c:v>
                </c:pt>
                <c:pt idx="2472">
                  <c:v>43152.520833333336</c:v>
                </c:pt>
                <c:pt idx="2473">
                  <c:v>43152.541666666664</c:v>
                </c:pt>
                <c:pt idx="2474">
                  <c:v>43152.5625</c:v>
                </c:pt>
                <c:pt idx="2475">
                  <c:v>43152.583333333336</c:v>
                </c:pt>
                <c:pt idx="2476">
                  <c:v>43152.604166666664</c:v>
                </c:pt>
                <c:pt idx="2477">
                  <c:v>43152.625</c:v>
                </c:pt>
                <c:pt idx="2478">
                  <c:v>43152.645833333336</c:v>
                </c:pt>
                <c:pt idx="2479">
                  <c:v>43152.666666666664</c:v>
                </c:pt>
                <c:pt idx="2480">
                  <c:v>43152.6875</c:v>
                </c:pt>
                <c:pt idx="2481">
                  <c:v>43152.708333333336</c:v>
                </c:pt>
                <c:pt idx="2482">
                  <c:v>43152.729166666664</c:v>
                </c:pt>
                <c:pt idx="2483">
                  <c:v>43152.75</c:v>
                </c:pt>
                <c:pt idx="2484">
                  <c:v>43152.770833333336</c:v>
                </c:pt>
                <c:pt idx="2485">
                  <c:v>43152.791666666664</c:v>
                </c:pt>
                <c:pt idx="2486">
                  <c:v>43152.8125</c:v>
                </c:pt>
                <c:pt idx="2487">
                  <c:v>43152.833333333336</c:v>
                </c:pt>
                <c:pt idx="2488">
                  <c:v>43152.854166666664</c:v>
                </c:pt>
                <c:pt idx="2489">
                  <c:v>43152.875</c:v>
                </c:pt>
                <c:pt idx="2490">
                  <c:v>43152.895833333336</c:v>
                </c:pt>
                <c:pt idx="2491">
                  <c:v>43152.916666666664</c:v>
                </c:pt>
                <c:pt idx="2492">
                  <c:v>43152.9375</c:v>
                </c:pt>
                <c:pt idx="2493">
                  <c:v>43152.958333333336</c:v>
                </c:pt>
                <c:pt idx="2494">
                  <c:v>43152.979166666664</c:v>
                </c:pt>
                <c:pt idx="2495">
                  <c:v>43153</c:v>
                </c:pt>
                <c:pt idx="2496">
                  <c:v>43153.020833333336</c:v>
                </c:pt>
                <c:pt idx="2497">
                  <c:v>43153.041666666664</c:v>
                </c:pt>
                <c:pt idx="2498">
                  <c:v>43153.0625</c:v>
                </c:pt>
                <c:pt idx="2499">
                  <c:v>43153.083333333336</c:v>
                </c:pt>
                <c:pt idx="2500">
                  <c:v>43153.104166666664</c:v>
                </c:pt>
                <c:pt idx="2501">
                  <c:v>43153.125</c:v>
                </c:pt>
                <c:pt idx="2502">
                  <c:v>43153.145833333336</c:v>
                </c:pt>
                <c:pt idx="2503">
                  <c:v>43153.166666666664</c:v>
                </c:pt>
                <c:pt idx="2504">
                  <c:v>43153.1875</c:v>
                </c:pt>
                <c:pt idx="2505">
                  <c:v>43153.208333333336</c:v>
                </c:pt>
                <c:pt idx="2506">
                  <c:v>43153.229166666664</c:v>
                </c:pt>
                <c:pt idx="2507">
                  <c:v>43153.25</c:v>
                </c:pt>
                <c:pt idx="2508">
                  <c:v>43153.270833333336</c:v>
                </c:pt>
                <c:pt idx="2509">
                  <c:v>43153.291666666664</c:v>
                </c:pt>
                <c:pt idx="2510">
                  <c:v>43153.3125</c:v>
                </c:pt>
                <c:pt idx="2511">
                  <c:v>43153.333333333336</c:v>
                </c:pt>
                <c:pt idx="2512">
                  <c:v>43153.354166666664</c:v>
                </c:pt>
                <c:pt idx="2513">
                  <c:v>43153.375</c:v>
                </c:pt>
                <c:pt idx="2514">
                  <c:v>43153.395833333336</c:v>
                </c:pt>
                <c:pt idx="2515">
                  <c:v>43153.416666666664</c:v>
                </c:pt>
                <c:pt idx="2516">
                  <c:v>43153.4375</c:v>
                </c:pt>
                <c:pt idx="2517">
                  <c:v>43153.458333333336</c:v>
                </c:pt>
                <c:pt idx="2518">
                  <c:v>43153.479166666664</c:v>
                </c:pt>
                <c:pt idx="2519">
                  <c:v>43153.5</c:v>
                </c:pt>
                <c:pt idx="2520">
                  <c:v>43153.520833333336</c:v>
                </c:pt>
                <c:pt idx="2521">
                  <c:v>43153.541666666664</c:v>
                </c:pt>
                <c:pt idx="2522">
                  <c:v>43153.5625</c:v>
                </c:pt>
                <c:pt idx="2523">
                  <c:v>43153.583333333336</c:v>
                </c:pt>
                <c:pt idx="2524">
                  <c:v>43153.604166666664</c:v>
                </c:pt>
                <c:pt idx="2525">
                  <c:v>43153.625</c:v>
                </c:pt>
                <c:pt idx="2526">
                  <c:v>43153.645833333336</c:v>
                </c:pt>
                <c:pt idx="2527">
                  <c:v>43153.666666666664</c:v>
                </c:pt>
                <c:pt idx="2528">
                  <c:v>43153.6875</c:v>
                </c:pt>
                <c:pt idx="2529">
                  <c:v>43153.708333333336</c:v>
                </c:pt>
                <c:pt idx="2530">
                  <c:v>43153.729166666664</c:v>
                </c:pt>
                <c:pt idx="2531">
                  <c:v>43153.75</c:v>
                </c:pt>
                <c:pt idx="2532">
                  <c:v>43153.770833333336</c:v>
                </c:pt>
                <c:pt idx="2533">
                  <c:v>43153.791666666664</c:v>
                </c:pt>
                <c:pt idx="2534">
                  <c:v>43153.8125</c:v>
                </c:pt>
                <c:pt idx="2535">
                  <c:v>43153.833333333336</c:v>
                </c:pt>
                <c:pt idx="2536">
                  <c:v>43153.854166666664</c:v>
                </c:pt>
                <c:pt idx="2537">
                  <c:v>43153.875</c:v>
                </c:pt>
                <c:pt idx="2538">
                  <c:v>43153.895833333336</c:v>
                </c:pt>
                <c:pt idx="2539">
                  <c:v>43153.916666666664</c:v>
                </c:pt>
                <c:pt idx="2540">
                  <c:v>43153.9375</c:v>
                </c:pt>
                <c:pt idx="2541">
                  <c:v>43153.958333333336</c:v>
                </c:pt>
                <c:pt idx="2542">
                  <c:v>43153.979166666664</c:v>
                </c:pt>
                <c:pt idx="2543">
                  <c:v>43154</c:v>
                </c:pt>
                <c:pt idx="2544">
                  <c:v>43154.020833333336</c:v>
                </c:pt>
                <c:pt idx="2545">
                  <c:v>43154.041666666664</c:v>
                </c:pt>
                <c:pt idx="2546">
                  <c:v>43154.0625</c:v>
                </c:pt>
                <c:pt idx="2547">
                  <c:v>43154.083333333336</c:v>
                </c:pt>
                <c:pt idx="2548">
                  <c:v>43154.104166666664</c:v>
                </c:pt>
                <c:pt idx="2549">
                  <c:v>43154.125</c:v>
                </c:pt>
                <c:pt idx="2550">
                  <c:v>43154.145833333336</c:v>
                </c:pt>
                <c:pt idx="2551">
                  <c:v>43154.166666666664</c:v>
                </c:pt>
                <c:pt idx="2552">
                  <c:v>43154.1875</c:v>
                </c:pt>
                <c:pt idx="2553">
                  <c:v>43154.208333333336</c:v>
                </c:pt>
                <c:pt idx="2554">
                  <c:v>43154.229166666664</c:v>
                </c:pt>
                <c:pt idx="2555">
                  <c:v>43154.25</c:v>
                </c:pt>
                <c:pt idx="2556">
                  <c:v>43154.270833333336</c:v>
                </c:pt>
                <c:pt idx="2557">
                  <c:v>43154.291666666664</c:v>
                </c:pt>
                <c:pt idx="2558">
                  <c:v>43154.3125</c:v>
                </c:pt>
                <c:pt idx="2559">
                  <c:v>43154.333333333336</c:v>
                </c:pt>
                <c:pt idx="2560">
                  <c:v>43154.354166666664</c:v>
                </c:pt>
                <c:pt idx="2561">
                  <c:v>43154.375</c:v>
                </c:pt>
                <c:pt idx="2562">
                  <c:v>43154.395833333336</c:v>
                </c:pt>
                <c:pt idx="2563">
                  <c:v>43154.416666666664</c:v>
                </c:pt>
                <c:pt idx="2564">
                  <c:v>43154.4375</c:v>
                </c:pt>
                <c:pt idx="2565">
                  <c:v>43154.458333333336</c:v>
                </c:pt>
                <c:pt idx="2566">
                  <c:v>43154.479166666664</c:v>
                </c:pt>
                <c:pt idx="2567">
                  <c:v>43154.5</c:v>
                </c:pt>
                <c:pt idx="2568">
                  <c:v>43154.520833333336</c:v>
                </c:pt>
                <c:pt idx="2569">
                  <c:v>43154.541666666664</c:v>
                </c:pt>
                <c:pt idx="2570">
                  <c:v>43154.5625</c:v>
                </c:pt>
                <c:pt idx="2571">
                  <c:v>43154.583333333336</c:v>
                </c:pt>
                <c:pt idx="2572">
                  <c:v>43154.604166666664</c:v>
                </c:pt>
                <c:pt idx="2573">
                  <c:v>43154.625</c:v>
                </c:pt>
                <c:pt idx="2574">
                  <c:v>43154.645833333336</c:v>
                </c:pt>
                <c:pt idx="2575">
                  <c:v>43154.666666666664</c:v>
                </c:pt>
                <c:pt idx="2576">
                  <c:v>43154.6875</c:v>
                </c:pt>
                <c:pt idx="2577">
                  <c:v>43154.708333333336</c:v>
                </c:pt>
                <c:pt idx="2578">
                  <c:v>43154.729166666664</c:v>
                </c:pt>
                <c:pt idx="2579">
                  <c:v>43154.75</c:v>
                </c:pt>
                <c:pt idx="2580">
                  <c:v>43154.770833333336</c:v>
                </c:pt>
                <c:pt idx="2581">
                  <c:v>43154.791666666664</c:v>
                </c:pt>
                <c:pt idx="2582">
                  <c:v>43154.8125</c:v>
                </c:pt>
                <c:pt idx="2583">
                  <c:v>43154.833333333336</c:v>
                </c:pt>
                <c:pt idx="2584">
                  <c:v>43154.854166666664</c:v>
                </c:pt>
                <c:pt idx="2585">
                  <c:v>43154.875</c:v>
                </c:pt>
                <c:pt idx="2586">
                  <c:v>43154.895833333336</c:v>
                </c:pt>
                <c:pt idx="2587">
                  <c:v>43154.916666666664</c:v>
                </c:pt>
                <c:pt idx="2588">
                  <c:v>43154.9375</c:v>
                </c:pt>
                <c:pt idx="2589">
                  <c:v>43154.958333333336</c:v>
                </c:pt>
                <c:pt idx="2590">
                  <c:v>43154.979166666664</c:v>
                </c:pt>
                <c:pt idx="2591">
                  <c:v>43155</c:v>
                </c:pt>
                <c:pt idx="2592">
                  <c:v>43155.020833333336</c:v>
                </c:pt>
                <c:pt idx="2593">
                  <c:v>43155.041666666664</c:v>
                </c:pt>
                <c:pt idx="2594">
                  <c:v>43155.0625</c:v>
                </c:pt>
                <c:pt idx="2595">
                  <c:v>43155.083333333336</c:v>
                </c:pt>
                <c:pt idx="2596">
                  <c:v>43155.104166666664</c:v>
                </c:pt>
                <c:pt idx="2597">
                  <c:v>43155.125</c:v>
                </c:pt>
                <c:pt idx="2598">
                  <c:v>43155.145833333336</c:v>
                </c:pt>
                <c:pt idx="2599">
                  <c:v>43155.166666666664</c:v>
                </c:pt>
                <c:pt idx="2600">
                  <c:v>43155.1875</c:v>
                </c:pt>
                <c:pt idx="2601">
                  <c:v>43155.208333333336</c:v>
                </c:pt>
                <c:pt idx="2602">
                  <c:v>43155.229166666664</c:v>
                </c:pt>
                <c:pt idx="2603">
                  <c:v>43155.25</c:v>
                </c:pt>
                <c:pt idx="2604">
                  <c:v>43155.270833333336</c:v>
                </c:pt>
                <c:pt idx="2605">
                  <c:v>43155.291666666664</c:v>
                </c:pt>
                <c:pt idx="2606">
                  <c:v>43155.3125</c:v>
                </c:pt>
                <c:pt idx="2607">
                  <c:v>43155.333333333336</c:v>
                </c:pt>
                <c:pt idx="2608">
                  <c:v>43155.354166666664</c:v>
                </c:pt>
                <c:pt idx="2609">
                  <c:v>43155.375</c:v>
                </c:pt>
                <c:pt idx="2610">
                  <c:v>43155.395833333336</c:v>
                </c:pt>
                <c:pt idx="2611">
                  <c:v>43155.416666666664</c:v>
                </c:pt>
                <c:pt idx="2612">
                  <c:v>43155.4375</c:v>
                </c:pt>
                <c:pt idx="2613">
                  <c:v>43155.458333333336</c:v>
                </c:pt>
                <c:pt idx="2614">
                  <c:v>43155.479166666664</c:v>
                </c:pt>
                <c:pt idx="2615">
                  <c:v>43155.5</c:v>
                </c:pt>
                <c:pt idx="2616">
                  <c:v>43155.520833333336</c:v>
                </c:pt>
                <c:pt idx="2617">
                  <c:v>43155.541666666664</c:v>
                </c:pt>
                <c:pt idx="2618">
                  <c:v>43155.5625</c:v>
                </c:pt>
                <c:pt idx="2619">
                  <c:v>43155.583333333336</c:v>
                </c:pt>
                <c:pt idx="2620">
                  <c:v>43155.604166666664</c:v>
                </c:pt>
                <c:pt idx="2621">
                  <c:v>43155.625</c:v>
                </c:pt>
                <c:pt idx="2622">
                  <c:v>43155.645833333336</c:v>
                </c:pt>
                <c:pt idx="2623">
                  <c:v>43155.666666666664</c:v>
                </c:pt>
                <c:pt idx="2624">
                  <c:v>43155.6875</c:v>
                </c:pt>
                <c:pt idx="2625">
                  <c:v>43155.708333333336</c:v>
                </c:pt>
                <c:pt idx="2626">
                  <c:v>43155.729166666664</c:v>
                </c:pt>
                <c:pt idx="2627">
                  <c:v>43155.75</c:v>
                </c:pt>
                <c:pt idx="2628">
                  <c:v>43155.770833333336</c:v>
                </c:pt>
                <c:pt idx="2629">
                  <c:v>43155.791666666664</c:v>
                </c:pt>
                <c:pt idx="2630">
                  <c:v>43155.8125</c:v>
                </c:pt>
                <c:pt idx="2631">
                  <c:v>43155.833333333336</c:v>
                </c:pt>
                <c:pt idx="2632">
                  <c:v>43155.854166666664</c:v>
                </c:pt>
                <c:pt idx="2633">
                  <c:v>43155.875</c:v>
                </c:pt>
                <c:pt idx="2634">
                  <c:v>43155.895833333336</c:v>
                </c:pt>
                <c:pt idx="2635">
                  <c:v>43155.916666666664</c:v>
                </c:pt>
                <c:pt idx="2636">
                  <c:v>43155.9375</c:v>
                </c:pt>
                <c:pt idx="2637">
                  <c:v>43155.958333333336</c:v>
                </c:pt>
                <c:pt idx="2638">
                  <c:v>43155.979166666664</c:v>
                </c:pt>
                <c:pt idx="2639">
                  <c:v>43156</c:v>
                </c:pt>
                <c:pt idx="2640">
                  <c:v>43156.020833333336</c:v>
                </c:pt>
                <c:pt idx="2641">
                  <c:v>43156.041666666664</c:v>
                </c:pt>
                <c:pt idx="2642">
                  <c:v>43156.0625</c:v>
                </c:pt>
                <c:pt idx="2643">
                  <c:v>43156.083333333336</c:v>
                </c:pt>
                <c:pt idx="2644">
                  <c:v>43156.104166666664</c:v>
                </c:pt>
                <c:pt idx="2645">
                  <c:v>43156.125</c:v>
                </c:pt>
                <c:pt idx="2646">
                  <c:v>43156.145833333336</c:v>
                </c:pt>
                <c:pt idx="2647">
                  <c:v>43156.166666666664</c:v>
                </c:pt>
                <c:pt idx="2648">
                  <c:v>43156.1875</c:v>
                </c:pt>
                <c:pt idx="2649">
                  <c:v>43156.208333333336</c:v>
                </c:pt>
                <c:pt idx="2650">
                  <c:v>43156.229166666664</c:v>
                </c:pt>
                <c:pt idx="2651">
                  <c:v>43156.25</c:v>
                </c:pt>
                <c:pt idx="2652">
                  <c:v>43156.270833333336</c:v>
                </c:pt>
                <c:pt idx="2653">
                  <c:v>43156.291666666664</c:v>
                </c:pt>
                <c:pt idx="2654">
                  <c:v>43156.3125</c:v>
                </c:pt>
                <c:pt idx="2655">
                  <c:v>43156.333333333336</c:v>
                </c:pt>
                <c:pt idx="2656">
                  <c:v>43156.354166666664</c:v>
                </c:pt>
                <c:pt idx="2657">
                  <c:v>43156.375</c:v>
                </c:pt>
                <c:pt idx="2658">
                  <c:v>43156.395833333336</c:v>
                </c:pt>
                <c:pt idx="2659">
                  <c:v>43156.416666666664</c:v>
                </c:pt>
                <c:pt idx="2660">
                  <c:v>43156.4375</c:v>
                </c:pt>
                <c:pt idx="2661">
                  <c:v>43156.458333333336</c:v>
                </c:pt>
                <c:pt idx="2662">
                  <c:v>43156.479166666664</c:v>
                </c:pt>
                <c:pt idx="2663">
                  <c:v>43156.5</c:v>
                </c:pt>
                <c:pt idx="2664">
                  <c:v>43156.520833333336</c:v>
                </c:pt>
                <c:pt idx="2665">
                  <c:v>43156.541666666664</c:v>
                </c:pt>
                <c:pt idx="2666">
                  <c:v>43156.5625</c:v>
                </c:pt>
                <c:pt idx="2667">
                  <c:v>43156.583333333336</c:v>
                </c:pt>
                <c:pt idx="2668">
                  <c:v>43156.604166666664</c:v>
                </c:pt>
                <c:pt idx="2669">
                  <c:v>43156.625</c:v>
                </c:pt>
                <c:pt idx="2670">
                  <c:v>43156.645833333336</c:v>
                </c:pt>
                <c:pt idx="2671">
                  <c:v>43156.666666666664</c:v>
                </c:pt>
                <c:pt idx="2672">
                  <c:v>43156.6875</c:v>
                </c:pt>
                <c:pt idx="2673">
                  <c:v>43156.708333333336</c:v>
                </c:pt>
                <c:pt idx="2674">
                  <c:v>43156.729166666664</c:v>
                </c:pt>
                <c:pt idx="2675">
                  <c:v>43156.75</c:v>
                </c:pt>
                <c:pt idx="2676">
                  <c:v>43156.770833333336</c:v>
                </c:pt>
                <c:pt idx="2677">
                  <c:v>43156.791666666664</c:v>
                </c:pt>
                <c:pt idx="2678">
                  <c:v>43156.8125</c:v>
                </c:pt>
                <c:pt idx="2679">
                  <c:v>43156.833333333336</c:v>
                </c:pt>
                <c:pt idx="2680">
                  <c:v>43156.854166666664</c:v>
                </c:pt>
                <c:pt idx="2681">
                  <c:v>43156.875</c:v>
                </c:pt>
                <c:pt idx="2682">
                  <c:v>43156.895833333336</c:v>
                </c:pt>
                <c:pt idx="2683">
                  <c:v>43156.916666666664</c:v>
                </c:pt>
                <c:pt idx="2684">
                  <c:v>43156.9375</c:v>
                </c:pt>
                <c:pt idx="2685">
                  <c:v>43156.958333333336</c:v>
                </c:pt>
                <c:pt idx="2686">
                  <c:v>43156.979166666664</c:v>
                </c:pt>
                <c:pt idx="2687">
                  <c:v>43157</c:v>
                </c:pt>
                <c:pt idx="2688">
                  <c:v>43157.020833333336</c:v>
                </c:pt>
                <c:pt idx="2689">
                  <c:v>43157.041666666664</c:v>
                </c:pt>
                <c:pt idx="2690">
                  <c:v>43157.0625</c:v>
                </c:pt>
                <c:pt idx="2691">
                  <c:v>43157.083333333336</c:v>
                </c:pt>
                <c:pt idx="2692">
                  <c:v>43157.104166666664</c:v>
                </c:pt>
                <c:pt idx="2693">
                  <c:v>43157.125</c:v>
                </c:pt>
                <c:pt idx="2694">
                  <c:v>43157.145833333336</c:v>
                </c:pt>
                <c:pt idx="2695">
                  <c:v>43157.166666666664</c:v>
                </c:pt>
                <c:pt idx="2696">
                  <c:v>43157.1875</c:v>
                </c:pt>
                <c:pt idx="2697">
                  <c:v>43157.208333333336</c:v>
                </c:pt>
                <c:pt idx="2698">
                  <c:v>43157.229166666664</c:v>
                </c:pt>
                <c:pt idx="2699">
                  <c:v>43157.25</c:v>
                </c:pt>
                <c:pt idx="2700">
                  <c:v>43157.270833333336</c:v>
                </c:pt>
                <c:pt idx="2701">
                  <c:v>43157.291666666664</c:v>
                </c:pt>
                <c:pt idx="2702">
                  <c:v>43157.3125</c:v>
                </c:pt>
                <c:pt idx="2703">
                  <c:v>43157.333333333336</c:v>
                </c:pt>
                <c:pt idx="2704">
                  <c:v>43157.354166666664</c:v>
                </c:pt>
                <c:pt idx="2705">
                  <c:v>43157.375</c:v>
                </c:pt>
                <c:pt idx="2706">
                  <c:v>43157.395833333336</c:v>
                </c:pt>
                <c:pt idx="2707">
                  <c:v>43157.416666666664</c:v>
                </c:pt>
                <c:pt idx="2708">
                  <c:v>43157.4375</c:v>
                </c:pt>
                <c:pt idx="2709">
                  <c:v>43157.458333333336</c:v>
                </c:pt>
                <c:pt idx="2710">
                  <c:v>43157.479166666664</c:v>
                </c:pt>
                <c:pt idx="2711">
                  <c:v>43157.5</c:v>
                </c:pt>
                <c:pt idx="2712">
                  <c:v>43157.520833333336</c:v>
                </c:pt>
                <c:pt idx="2713">
                  <c:v>43157.541666666664</c:v>
                </c:pt>
                <c:pt idx="2714">
                  <c:v>43157.5625</c:v>
                </c:pt>
                <c:pt idx="2715">
                  <c:v>43157.583333333336</c:v>
                </c:pt>
                <c:pt idx="2716">
                  <c:v>43157.604166666664</c:v>
                </c:pt>
                <c:pt idx="2717">
                  <c:v>43157.625</c:v>
                </c:pt>
                <c:pt idx="2718">
                  <c:v>43157.645833333336</c:v>
                </c:pt>
                <c:pt idx="2719">
                  <c:v>43157.666666666664</c:v>
                </c:pt>
                <c:pt idx="2720">
                  <c:v>43157.6875</c:v>
                </c:pt>
                <c:pt idx="2721">
                  <c:v>43157.708333333336</c:v>
                </c:pt>
                <c:pt idx="2722">
                  <c:v>43157.729166666664</c:v>
                </c:pt>
                <c:pt idx="2723">
                  <c:v>43157.75</c:v>
                </c:pt>
                <c:pt idx="2724">
                  <c:v>43157.770833333336</c:v>
                </c:pt>
                <c:pt idx="2725">
                  <c:v>43157.791666666664</c:v>
                </c:pt>
                <c:pt idx="2726">
                  <c:v>43157.8125</c:v>
                </c:pt>
                <c:pt idx="2727">
                  <c:v>43157.833333333336</c:v>
                </c:pt>
                <c:pt idx="2728">
                  <c:v>43157.854166666664</c:v>
                </c:pt>
                <c:pt idx="2729">
                  <c:v>43157.875</c:v>
                </c:pt>
                <c:pt idx="2730">
                  <c:v>43157.895833333336</c:v>
                </c:pt>
                <c:pt idx="2731">
                  <c:v>43157.916666666664</c:v>
                </c:pt>
                <c:pt idx="2732">
                  <c:v>43157.9375</c:v>
                </c:pt>
                <c:pt idx="2733">
                  <c:v>43157.958333333336</c:v>
                </c:pt>
                <c:pt idx="2734">
                  <c:v>43157.979166666664</c:v>
                </c:pt>
                <c:pt idx="2735">
                  <c:v>43158</c:v>
                </c:pt>
                <c:pt idx="2736">
                  <c:v>43158.020833333336</c:v>
                </c:pt>
                <c:pt idx="2737">
                  <c:v>43158.041666666664</c:v>
                </c:pt>
                <c:pt idx="2738">
                  <c:v>43158.0625</c:v>
                </c:pt>
                <c:pt idx="2739">
                  <c:v>43158.083333333336</c:v>
                </c:pt>
                <c:pt idx="2740">
                  <c:v>43158.104166666664</c:v>
                </c:pt>
                <c:pt idx="2741">
                  <c:v>43158.125</c:v>
                </c:pt>
                <c:pt idx="2742">
                  <c:v>43158.145833333336</c:v>
                </c:pt>
                <c:pt idx="2743">
                  <c:v>43158.166666666664</c:v>
                </c:pt>
                <c:pt idx="2744">
                  <c:v>43158.1875</c:v>
                </c:pt>
                <c:pt idx="2745">
                  <c:v>43158.208333333336</c:v>
                </c:pt>
                <c:pt idx="2746">
                  <c:v>43158.229166666664</c:v>
                </c:pt>
                <c:pt idx="2747">
                  <c:v>43158.25</c:v>
                </c:pt>
                <c:pt idx="2748">
                  <c:v>43158.270833333336</c:v>
                </c:pt>
                <c:pt idx="2749">
                  <c:v>43158.291666666664</c:v>
                </c:pt>
                <c:pt idx="2750">
                  <c:v>43158.3125</c:v>
                </c:pt>
                <c:pt idx="2751">
                  <c:v>43158.333333333336</c:v>
                </c:pt>
                <c:pt idx="2752">
                  <c:v>43158.354166666664</c:v>
                </c:pt>
                <c:pt idx="2753">
                  <c:v>43158.375</c:v>
                </c:pt>
                <c:pt idx="2754">
                  <c:v>43158.395833333336</c:v>
                </c:pt>
                <c:pt idx="2755">
                  <c:v>43158.416666666664</c:v>
                </c:pt>
                <c:pt idx="2756">
                  <c:v>43158.4375</c:v>
                </c:pt>
                <c:pt idx="2757">
                  <c:v>43158.458333333336</c:v>
                </c:pt>
                <c:pt idx="2758">
                  <c:v>43158.479166666664</c:v>
                </c:pt>
                <c:pt idx="2759">
                  <c:v>43158.5</c:v>
                </c:pt>
                <c:pt idx="2760">
                  <c:v>43158.520833333336</c:v>
                </c:pt>
                <c:pt idx="2761">
                  <c:v>43158.541666666664</c:v>
                </c:pt>
                <c:pt idx="2762">
                  <c:v>43158.5625</c:v>
                </c:pt>
                <c:pt idx="2763">
                  <c:v>43158.583333333336</c:v>
                </c:pt>
                <c:pt idx="2764">
                  <c:v>43158.604166666664</c:v>
                </c:pt>
                <c:pt idx="2765">
                  <c:v>43158.625</c:v>
                </c:pt>
                <c:pt idx="2766">
                  <c:v>43158.645833333336</c:v>
                </c:pt>
                <c:pt idx="2767">
                  <c:v>43158.666666666664</c:v>
                </c:pt>
                <c:pt idx="2768">
                  <c:v>43158.6875</c:v>
                </c:pt>
                <c:pt idx="2769">
                  <c:v>43158.708333333336</c:v>
                </c:pt>
                <c:pt idx="2770">
                  <c:v>43158.729166666664</c:v>
                </c:pt>
                <c:pt idx="2771">
                  <c:v>43158.75</c:v>
                </c:pt>
                <c:pt idx="2772">
                  <c:v>43158.770833333336</c:v>
                </c:pt>
                <c:pt idx="2773">
                  <c:v>43158.791666666664</c:v>
                </c:pt>
                <c:pt idx="2774">
                  <c:v>43158.8125</c:v>
                </c:pt>
                <c:pt idx="2775">
                  <c:v>43158.833333333336</c:v>
                </c:pt>
                <c:pt idx="2776">
                  <c:v>43158.854166666664</c:v>
                </c:pt>
                <c:pt idx="2777">
                  <c:v>43158.875</c:v>
                </c:pt>
                <c:pt idx="2778">
                  <c:v>43158.895833333336</c:v>
                </c:pt>
                <c:pt idx="2779">
                  <c:v>43158.916666666664</c:v>
                </c:pt>
                <c:pt idx="2780">
                  <c:v>43158.9375</c:v>
                </c:pt>
                <c:pt idx="2781">
                  <c:v>43158.958333333336</c:v>
                </c:pt>
                <c:pt idx="2782">
                  <c:v>43158.979166666664</c:v>
                </c:pt>
                <c:pt idx="2783">
                  <c:v>43159</c:v>
                </c:pt>
                <c:pt idx="2784">
                  <c:v>43159.020833333336</c:v>
                </c:pt>
                <c:pt idx="2785">
                  <c:v>43159.041666666664</c:v>
                </c:pt>
                <c:pt idx="2786">
                  <c:v>43159.0625</c:v>
                </c:pt>
                <c:pt idx="2787">
                  <c:v>43159.083333333336</c:v>
                </c:pt>
                <c:pt idx="2788">
                  <c:v>43159.104166666664</c:v>
                </c:pt>
                <c:pt idx="2789">
                  <c:v>43159.125</c:v>
                </c:pt>
                <c:pt idx="2790">
                  <c:v>43159.145833333336</c:v>
                </c:pt>
                <c:pt idx="2791">
                  <c:v>43159.166666666664</c:v>
                </c:pt>
                <c:pt idx="2792">
                  <c:v>43159.1875</c:v>
                </c:pt>
                <c:pt idx="2793">
                  <c:v>43159.208333333336</c:v>
                </c:pt>
                <c:pt idx="2794">
                  <c:v>43159.229166666664</c:v>
                </c:pt>
                <c:pt idx="2795">
                  <c:v>43159.25</c:v>
                </c:pt>
                <c:pt idx="2796">
                  <c:v>43159.270833333336</c:v>
                </c:pt>
                <c:pt idx="2797">
                  <c:v>43159.291666666664</c:v>
                </c:pt>
                <c:pt idx="2798">
                  <c:v>43159.3125</c:v>
                </c:pt>
                <c:pt idx="2799">
                  <c:v>43159.333333333336</c:v>
                </c:pt>
                <c:pt idx="2800">
                  <c:v>43159.354166666664</c:v>
                </c:pt>
                <c:pt idx="2801">
                  <c:v>43159.375</c:v>
                </c:pt>
                <c:pt idx="2802">
                  <c:v>43159.395833333336</c:v>
                </c:pt>
                <c:pt idx="2803">
                  <c:v>43159.416666666664</c:v>
                </c:pt>
                <c:pt idx="2804">
                  <c:v>43159.4375</c:v>
                </c:pt>
                <c:pt idx="2805">
                  <c:v>43159.458333333336</c:v>
                </c:pt>
                <c:pt idx="2806">
                  <c:v>43159.479166666664</c:v>
                </c:pt>
                <c:pt idx="2807">
                  <c:v>43159.5</c:v>
                </c:pt>
                <c:pt idx="2808">
                  <c:v>43159.520833333336</c:v>
                </c:pt>
                <c:pt idx="2809">
                  <c:v>43159.541666666664</c:v>
                </c:pt>
                <c:pt idx="2810">
                  <c:v>43159.5625</c:v>
                </c:pt>
                <c:pt idx="2811">
                  <c:v>43159.583333333336</c:v>
                </c:pt>
                <c:pt idx="2812">
                  <c:v>43159.604166666664</c:v>
                </c:pt>
                <c:pt idx="2813">
                  <c:v>43159.625</c:v>
                </c:pt>
                <c:pt idx="2814">
                  <c:v>43159.645833333336</c:v>
                </c:pt>
                <c:pt idx="2815">
                  <c:v>43159.666666666664</c:v>
                </c:pt>
                <c:pt idx="2816">
                  <c:v>43159.6875</c:v>
                </c:pt>
                <c:pt idx="2817">
                  <c:v>43159.708333333336</c:v>
                </c:pt>
                <c:pt idx="2818">
                  <c:v>43159.729166666664</c:v>
                </c:pt>
                <c:pt idx="2819">
                  <c:v>43159.75</c:v>
                </c:pt>
                <c:pt idx="2820">
                  <c:v>43159.770833333336</c:v>
                </c:pt>
                <c:pt idx="2821">
                  <c:v>43159.791666666664</c:v>
                </c:pt>
                <c:pt idx="2822">
                  <c:v>43159.8125</c:v>
                </c:pt>
                <c:pt idx="2823">
                  <c:v>43159.833333333336</c:v>
                </c:pt>
                <c:pt idx="2824">
                  <c:v>43159.854166666664</c:v>
                </c:pt>
                <c:pt idx="2825">
                  <c:v>43159.875</c:v>
                </c:pt>
                <c:pt idx="2826">
                  <c:v>43159.895833333336</c:v>
                </c:pt>
                <c:pt idx="2827">
                  <c:v>43159.916666666664</c:v>
                </c:pt>
                <c:pt idx="2828">
                  <c:v>43159.9375</c:v>
                </c:pt>
                <c:pt idx="2829">
                  <c:v>43159.958333333336</c:v>
                </c:pt>
                <c:pt idx="2830">
                  <c:v>43159.979166666664</c:v>
                </c:pt>
                <c:pt idx="2831">
                  <c:v>43160</c:v>
                </c:pt>
              </c:numCache>
            </c:numRef>
          </c:cat>
          <c:val>
            <c:numRef>
              <c:f>AverageHalfHourlyInterconnector!$L$2:$L$2833</c:f>
              <c:numCache>
                <c:formatCode>General</c:formatCode>
                <c:ptCount val="2832"/>
                <c:pt idx="0">
                  <c:v>206</c:v>
                </c:pt>
                <c:pt idx="1">
                  <c:v>200</c:v>
                </c:pt>
                <c:pt idx="2">
                  <c:v>210</c:v>
                </c:pt>
                <c:pt idx="3">
                  <c:v>212</c:v>
                </c:pt>
                <c:pt idx="4">
                  <c:v>212</c:v>
                </c:pt>
                <c:pt idx="5">
                  <c:v>212</c:v>
                </c:pt>
                <c:pt idx="6">
                  <c:v>212</c:v>
                </c:pt>
                <c:pt idx="7">
                  <c:v>214</c:v>
                </c:pt>
                <c:pt idx="8">
                  <c:v>214</c:v>
                </c:pt>
                <c:pt idx="9">
                  <c:v>214</c:v>
                </c:pt>
                <c:pt idx="10">
                  <c:v>214</c:v>
                </c:pt>
                <c:pt idx="11">
                  <c:v>212</c:v>
                </c:pt>
                <c:pt idx="12">
                  <c:v>208</c:v>
                </c:pt>
                <c:pt idx="13">
                  <c:v>208</c:v>
                </c:pt>
                <c:pt idx="14">
                  <c:v>208</c:v>
                </c:pt>
                <c:pt idx="15">
                  <c:v>208</c:v>
                </c:pt>
                <c:pt idx="16">
                  <c:v>208</c:v>
                </c:pt>
                <c:pt idx="17">
                  <c:v>208</c:v>
                </c:pt>
                <c:pt idx="18">
                  <c:v>208</c:v>
                </c:pt>
                <c:pt idx="19">
                  <c:v>208</c:v>
                </c:pt>
                <c:pt idx="20">
                  <c:v>204</c:v>
                </c:pt>
                <c:pt idx="21">
                  <c:v>174</c:v>
                </c:pt>
                <c:pt idx="22">
                  <c:v>140</c:v>
                </c:pt>
                <c:pt idx="23">
                  <c:v>102</c:v>
                </c:pt>
                <c:pt idx="24">
                  <c:v>92</c:v>
                </c:pt>
                <c:pt idx="25">
                  <c:v>84</c:v>
                </c:pt>
                <c:pt idx="26">
                  <c:v>84</c:v>
                </c:pt>
                <c:pt idx="27">
                  <c:v>94</c:v>
                </c:pt>
                <c:pt idx="28">
                  <c:v>94</c:v>
                </c:pt>
                <c:pt idx="29">
                  <c:v>30</c:v>
                </c:pt>
                <c:pt idx="30">
                  <c:v>-52</c:v>
                </c:pt>
                <c:pt idx="31">
                  <c:v>-56</c:v>
                </c:pt>
                <c:pt idx="32">
                  <c:v>-146</c:v>
                </c:pt>
                <c:pt idx="33">
                  <c:v>-194</c:v>
                </c:pt>
                <c:pt idx="34">
                  <c:v>-288</c:v>
                </c:pt>
                <c:pt idx="35">
                  <c:v>-290</c:v>
                </c:pt>
                <c:pt idx="36">
                  <c:v>-304</c:v>
                </c:pt>
                <c:pt idx="37">
                  <c:v>-352</c:v>
                </c:pt>
                <c:pt idx="38">
                  <c:v>-414</c:v>
                </c:pt>
                <c:pt idx="39">
                  <c:v>-410</c:v>
                </c:pt>
                <c:pt idx="40">
                  <c:v>-412</c:v>
                </c:pt>
                <c:pt idx="41">
                  <c:v>-414</c:v>
                </c:pt>
                <c:pt idx="42">
                  <c:v>-414</c:v>
                </c:pt>
                <c:pt idx="43">
                  <c:v>-414</c:v>
                </c:pt>
                <c:pt idx="44">
                  <c:v>-412</c:v>
                </c:pt>
                <c:pt idx="45">
                  <c:v>-330</c:v>
                </c:pt>
                <c:pt idx="46">
                  <c:v>-268</c:v>
                </c:pt>
                <c:pt idx="47">
                  <c:v>-170</c:v>
                </c:pt>
                <c:pt idx="48">
                  <c:v>-82</c:v>
                </c:pt>
                <c:pt idx="49">
                  <c:v>-58</c:v>
                </c:pt>
                <c:pt idx="50">
                  <c:v>-68</c:v>
                </c:pt>
                <c:pt idx="51">
                  <c:v>16</c:v>
                </c:pt>
                <c:pt idx="52">
                  <c:v>-20</c:v>
                </c:pt>
                <c:pt idx="53">
                  <c:v>40</c:v>
                </c:pt>
                <c:pt idx="54">
                  <c:v>56</c:v>
                </c:pt>
                <c:pt idx="55">
                  <c:v>-6</c:v>
                </c:pt>
                <c:pt idx="56">
                  <c:v>-96</c:v>
                </c:pt>
                <c:pt idx="57">
                  <c:v>-62</c:v>
                </c:pt>
                <c:pt idx="58">
                  <c:v>96</c:v>
                </c:pt>
                <c:pt idx="59">
                  <c:v>138</c:v>
                </c:pt>
                <c:pt idx="60">
                  <c:v>82</c:v>
                </c:pt>
                <c:pt idx="61">
                  <c:v>82</c:v>
                </c:pt>
                <c:pt idx="62">
                  <c:v>44</c:v>
                </c:pt>
                <c:pt idx="63">
                  <c:v>72</c:v>
                </c:pt>
                <c:pt idx="64">
                  <c:v>58</c:v>
                </c:pt>
                <c:pt idx="65">
                  <c:v>38</c:v>
                </c:pt>
                <c:pt idx="66">
                  <c:v>-4</c:v>
                </c:pt>
                <c:pt idx="67">
                  <c:v>-96</c:v>
                </c:pt>
                <c:pt idx="68">
                  <c:v>-134</c:v>
                </c:pt>
                <c:pt idx="69">
                  <c:v>-150</c:v>
                </c:pt>
                <c:pt idx="70">
                  <c:v>-188</c:v>
                </c:pt>
                <c:pt idx="71">
                  <c:v>-134</c:v>
                </c:pt>
                <c:pt idx="72">
                  <c:v>-154</c:v>
                </c:pt>
                <c:pt idx="73">
                  <c:v>-206</c:v>
                </c:pt>
                <c:pt idx="74">
                  <c:v>-206</c:v>
                </c:pt>
                <c:pt idx="75">
                  <c:v>-176</c:v>
                </c:pt>
                <c:pt idx="76">
                  <c:v>-172</c:v>
                </c:pt>
                <c:pt idx="77">
                  <c:v>-172</c:v>
                </c:pt>
                <c:pt idx="78">
                  <c:v>-164</c:v>
                </c:pt>
                <c:pt idx="79">
                  <c:v>-132</c:v>
                </c:pt>
                <c:pt idx="80">
                  <c:v>-232</c:v>
                </c:pt>
                <c:pt idx="81">
                  <c:v>-308</c:v>
                </c:pt>
                <c:pt idx="82">
                  <c:v>-390</c:v>
                </c:pt>
                <c:pt idx="83">
                  <c:v>-408</c:v>
                </c:pt>
                <c:pt idx="84">
                  <c:v>-414</c:v>
                </c:pt>
                <c:pt idx="85">
                  <c:v>-454</c:v>
                </c:pt>
                <c:pt idx="86">
                  <c:v>-456</c:v>
                </c:pt>
                <c:pt idx="87">
                  <c:v>-436</c:v>
                </c:pt>
                <c:pt idx="88">
                  <c:v>-302</c:v>
                </c:pt>
                <c:pt idx="89">
                  <c:v>-186</c:v>
                </c:pt>
                <c:pt idx="90">
                  <c:v>-114</c:v>
                </c:pt>
                <c:pt idx="91">
                  <c:v>-112</c:v>
                </c:pt>
                <c:pt idx="92">
                  <c:v>-50</c:v>
                </c:pt>
                <c:pt idx="93">
                  <c:v>-4</c:v>
                </c:pt>
                <c:pt idx="94">
                  <c:v>80</c:v>
                </c:pt>
                <c:pt idx="95">
                  <c:v>82</c:v>
                </c:pt>
                <c:pt idx="96">
                  <c:v>82</c:v>
                </c:pt>
                <c:pt idx="97">
                  <c:v>82</c:v>
                </c:pt>
                <c:pt idx="98">
                  <c:v>82</c:v>
                </c:pt>
                <c:pt idx="99">
                  <c:v>82</c:v>
                </c:pt>
                <c:pt idx="100">
                  <c:v>82</c:v>
                </c:pt>
                <c:pt idx="101">
                  <c:v>82</c:v>
                </c:pt>
                <c:pt idx="102">
                  <c:v>82</c:v>
                </c:pt>
                <c:pt idx="103">
                  <c:v>82</c:v>
                </c:pt>
                <c:pt idx="104">
                  <c:v>82</c:v>
                </c:pt>
                <c:pt idx="105">
                  <c:v>82</c:v>
                </c:pt>
                <c:pt idx="106">
                  <c:v>82</c:v>
                </c:pt>
                <c:pt idx="107">
                  <c:v>80</c:v>
                </c:pt>
                <c:pt idx="108">
                  <c:v>82</c:v>
                </c:pt>
                <c:pt idx="109">
                  <c:v>82</c:v>
                </c:pt>
                <c:pt idx="110">
                  <c:v>82</c:v>
                </c:pt>
                <c:pt idx="111">
                  <c:v>82</c:v>
                </c:pt>
                <c:pt idx="112">
                  <c:v>82</c:v>
                </c:pt>
                <c:pt idx="113">
                  <c:v>82</c:v>
                </c:pt>
                <c:pt idx="114">
                  <c:v>82</c:v>
                </c:pt>
                <c:pt idx="115">
                  <c:v>80</c:v>
                </c:pt>
                <c:pt idx="116">
                  <c:v>70</c:v>
                </c:pt>
                <c:pt idx="117">
                  <c:v>20</c:v>
                </c:pt>
                <c:pt idx="118">
                  <c:v>-70</c:v>
                </c:pt>
                <c:pt idx="119">
                  <c:v>-72</c:v>
                </c:pt>
                <c:pt idx="120">
                  <c:v>-52</c:v>
                </c:pt>
                <c:pt idx="121">
                  <c:v>-54</c:v>
                </c:pt>
                <c:pt idx="122">
                  <c:v>-124</c:v>
                </c:pt>
                <c:pt idx="123">
                  <c:v>-118</c:v>
                </c:pt>
                <c:pt idx="124">
                  <c:v>-86</c:v>
                </c:pt>
                <c:pt idx="125">
                  <c:v>-86</c:v>
                </c:pt>
                <c:pt idx="126">
                  <c:v>-148</c:v>
                </c:pt>
                <c:pt idx="127">
                  <c:v>-220</c:v>
                </c:pt>
                <c:pt idx="128">
                  <c:v>-290</c:v>
                </c:pt>
                <c:pt idx="129">
                  <c:v>-388</c:v>
                </c:pt>
                <c:pt idx="130">
                  <c:v>-438</c:v>
                </c:pt>
                <c:pt idx="131">
                  <c:v>-456</c:v>
                </c:pt>
                <c:pt idx="132">
                  <c:v>-456</c:v>
                </c:pt>
                <c:pt idx="133">
                  <c:v>-436</c:v>
                </c:pt>
                <c:pt idx="134">
                  <c:v>-434</c:v>
                </c:pt>
                <c:pt idx="135">
                  <c:v>-434</c:v>
                </c:pt>
                <c:pt idx="136">
                  <c:v>-434</c:v>
                </c:pt>
                <c:pt idx="137">
                  <c:v>-388</c:v>
                </c:pt>
                <c:pt idx="138">
                  <c:v>-374</c:v>
                </c:pt>
                <c:pt idx="139">
                  <c:v>-374</c:v>
                </c:pt>
                <c:pt idx="140">
                  <c:v>-374</c:v>
                </c:pt>
                <c:pt idx="141">
                  <c:v>-324</c:v>
                </c:pt>
                <c:pt idx="142">
                  <c:v>-290</c:v>
                </c:pt>
                <c:pt idx="143">
                  <c:v>-240</c:v>
                </c:pt>
                <c:pt idx="144">
                  <c:v>-154</c:v>
                </c:pt>
                <c:pt idx="145">
                  <c:v>-138</c:v>
                </c:pt>
                <c:pt idx="146">
                  <c:v>-132</c:v>
                </c:pt>
                <c:pt idx="147">
                  <c:v>-102</c:v>
                </c:pt>
                <c:pt idx="148">
                  <c:v>-86</c:v>
                </c:pt>
                <c:pt idx="149">
                  <c:v>-78</c:v>
                </c:pt>
                <c:pt idx="150">
                  <c:v>-108</c:v>
                </c:pt>
                <c:pt idx="151">
                  <c:v>4</c:v>
                </c:pt>
                <c:pt idx="152">
                  <c:v>30</c:v>
                </c:pt>
                <c:pt idx="153">
                  <c:v>30</c:v>
                </c:pt>
                <c:pt idx="154">
                  <c:v>30</c:v>
                </c:pt>
                <c:pt idx="155">
                  <c:v>64</c:v>
                </c:pt>
                <c:pt idx="156">
                  <c:v>112</c:v>
                </c:pt>
                <c:pt idx="157">
                  <c:v>196</c:v>
                </c:pt>
                <c:pt idx="158">
                  <c:v>156</c:v>
                </c:pt>
                <c:pt idx="159">
                  <c:v>190</c:v>
                </c:pt>
                <c:pt idx="160">
                  <c:v>198</c:v>
                </c:pt>
                <c:pt idx="161">
                  <c:v>198</c:v>
                </c:pt>
                <c:pt idx="162">
                  <c:v>198</c:v>
                </c:pt>
                <c:pt idx="163">
                  <c:v>198</c:v>
                </c:pt>
                <c:pt idx="164">
                  <c:v>152</c:v>
                </c:pt>
                <c:pt idx="165">
                  <c:v>86</c:v>
                </c:pt>
                <c:pt idx="166">
                  <c:v>100</c:v>
                </c:pt>
                <c:pt idx="167">
                  <c:v>58</c:v>
                </c:pt>
                <c:pt idx="168">
                  <c:v>60</c:v>
                </c:pt>
                <c:pt idx="169">
                  <c:v>-26</c:v>
                </c:pt>
                <c:pt idx="170">
                  <c:v>-60</c:v>
                </c:pt>
                <c:pt idx="171">
                  <c:v>14</c:v>
                </c:pt>
                <c:pt idx="172">
                  <c:v>42</c:v>
                </c:pt>
                <c:pt idx="173">
                  <c:v>28</c:v>
                </c:pt>
                <c:pt idx="174">
                  <c:v>58</c:v>
                </c:pt>
                <c:pt idx="175">
                  <c:v>-60</c:v>
                </c:pt>
                <c:pt idx="176">
                  <c:v>-208</c:v>
                </c:pt>
                <c:pt idx="177">
                  <c:v>-354</c:v>
                </c:pt>
                <c:pt idx="178">
                  <c:v>-432</c:v>
                </c:pt>
                <c:pt idx="179">
                  <c:v>-456</c:v>
                </c:pt>
                <c:pt idx="180">
                  <c:v>-456</c:v>
                </c:pt>
                <c:pt idx="181">
                  <c:v>-456</c:v>
                </c:pt>
                <c:pt idx="182">
                  <c:v>-456</c:v>
                </c:pt>
                <c:pt idx="183">
                  <c:v>-456</c:v>
                </c:pt>
                <c:pt idx="184">
                  <c:v>-456</c:v>
                </c:pt>
                <c:pt idx="185">
                  <c:v>-426</c:v>
                </c:pt>
                <c:pt idx="186">
                  <c:v>-346</c:v>
                </c:pt>
                <c:pt idx="187">
                  <c:v>-272</c:v>
                </c:pt>
                <c:pt idx="188">
                  <c:v>-136</c:v>
                </c:pt>
                <c:pt idx="189">
                  <c:v>-90</c:v>
                </c:pt>
                <c:pt idx="190">
                  <c:v>16</c:v>
                </c:pt>
                <c:pt idx="191">
                  <c:v>32</c:v>
                </c:pt>
                <c:pt idx="192">
                  <c:v>94</c:v>
                </c:pt>
                <c:pt idx="193">
                  <c:v>192</c:v>
                </c:pt>
                <c:pt idx="194">
                  <c:v>198</c:v>
                </c:pt>
                <c:pt idx="195">
                  <c:v>198</c:v>
                </c:pt>
                <c:pt idx="196">
                  <c:v>198</c:v>
                </c:pt>
                <c:pt idx="197">
                  <c:v>198</c:v>
                </c:pt>
                <c:pt idx="198">
                  <c:v>198</c:v>
                </c:pt>
                <c:pt idx="199">
                  <c:v>198</c:v>
                </c:pt>
                <c:pt idx="200">
                  <c:v>198</c:v>
                </c:pt>
                <c:pt idx="201">
                  <c:v>198</c:v>
                </c:pt>
                <c:pt idx="202">
                  <c:v>198</c:v>
                </c:pt>
                <c:pt idx="203">
                  <c:v>198</c:v>
                </c:pt>
                <c:pt idx="204">
                  <c:v>192</c:v>
                </c:pt>
                <c:pt idx="205">
                  <c:v>180</c:v>
                </c:pt>
                <c:pt idx="206">
                  <c:v>132</c:v>
                </c:pt>
                <c:pt idx="207">
                  <c:v>140</c:v>
                </c:pt>
                <c:pt idx="208">
                  <c:v>16</c:v>
                </c:pt>
                <c:pt idx="209">
                  <c:v>-30</c:v>
                </c:pt>
                <c:pt idx="210">
                  <c:v>-112</c:v>
                </c:pt>
                <c:pt idx="211">
                  <c:v>-176</c:v>
                </c:pt>
                <c:pt idx="212">
                  <c:v>-208</c:v>
                </c:pt>
                <c:pt idx="213">
                  <c:v>-220</c:v>
                </c:pt>
                <c:pt idx="214">
                  <c:v>-268</c:v>
                </c:pt>
                <c:pt idx="215">
                  <c:v>-284</c:v>
                </c:pt>
                <c:pt idx="216">
                  <c:v>-284</c:v>
                </c:pt>
                <c:pt idx="217">
                  <c:v>-328</c:v>
                </c:pt>
                <c:pt idx="218">
                  <c:v>-332</c:v>
                </c:pt>
                <c:pt idx="219">
                  <c:v>-318</c:v>
                </c:pt>
                <c:pt idx="220">
                  <c:v>-328</c:v>
                </c:pt>
                <c:pt idx="221">
                  <c:v>-326</c:v>
                </c:pt>
                <c:pt idx="222">
                  <c:v>-304</c:v>
                </c:pt>
                <c:pt idx="223">
                  <c:v>-318</c:v>
                </c:pt>
                <c:pt idx="224">
                  <c:v>-332</c:v>
                </c:pt>
                <c:pt idx="225">
                  <c:v>-290</c:v>
                </c:pt>
                <c:pt idx="226">
                  <c:v>-364</c:v>
                </c:pt>
                <c:pt idx="227">
                  <c:v>-454</c:v>
                </c:pt>
                <c:pt idx="228">
                  <c:v>-456</c:v>
                </c:pt>
                <c:pt idx="229">
                  <c:v>-456</c:v>
                </c:pt>
                <c:pt idx="230">
                  <c:v>-392</c:v>
                </c:pt>
                <c:pt idx="231">
                  <c:v>-328</c:v>
                </c:pt>
                <c:pt idx="232">
                  <c:v>-446</c:v>
                </c:pt>
                <c:pt idx="233">
                  <c:v>-382</c:v>
                </c:pt>
                <c:pt idx="234">
                  <c:v>-270</c:v>
                </c:pt>
                <c:pt idx="235">
                  <c:v>-180</c:v>
                </c:pt>
                <c:pt idx="236">
                  <c:v>-68</c:v>
                </c:pt>
                <c:pt idx="237">
                  <c:v>-6</c:v>
                </c:pt>
                <c:pt idx="238">
                  <c:v>130</c:v>
                </c:pt>
                <c:pt idx="239">
                  <c:v>96</c:v>
                </c:pt>
                <c:pt idx="240">
                  <c:v>170</c:v>
                </c:pt>
                <c:pt idx="241">
                  <c:v>192</c:v>
                </c:pt>
                <c:pt idx="242">
                  <c:v>192</c:v>
                </c:pt>
                <c:pt idx="243">
                  <c:v>174</c:v>
                </c:pt>
                <c:pt idx="244">
                  <c:v>178</c:v>
                </c:pt>
                <c:pt idx="245">
                  <c:v>174</c:v>
                </c:pt>
                <c:pt idx="246">
                  <c:v>192</c:v>
                </c:pt>
                <c:pt idx="247">
                  <c:v>192</c:v>
                </c:pt>
                <c:pt idx="248">
                  <c:v>192</c:v>
                </c:pt>
                <c:pt idx="249">
                  <c:v>192</c:v>
                </c:pt>
                <c:pt idx="250">
                  <c:v>192</c:v>
                </c:pt>
                <c:pt idx="251">
                  <c:v>192</c:v>
                </c:pt>
                <c:pt idx="252">
                  <c:v>192</c:v>
                </c:pt>
                <c:pt idx="253">
                  <c:v>192</c:v>
                </c:pt>
                <c:pt idx="254">
                  <c:v>192</c:v>
                </c:pt>
                <c:pt idx="255">
                  <c:v>202</c:v>
                </c:pt>
                <c:pt idx="256">
                  <c:v>204</c:v>
                </c:pt>
                <c:pt idx="257">
                  <c:v>204</c:v>
                </c:pt>
                <c:pt idx="258">
                  <c:v>204</c:v>
                </c:pt>
                <c:pt idx="259">
                  <c:v>204</c:v>
                </c:pt>
                <c:pt idx="260">
                  <c:v>204</c:v>
                </c:pt>
                <c:pt idx="261">
                  <c:v>202</c:v>
                </c:pt>
                <c:pt idx="262">
                  <c:v>174</c:v>
                </c:pt>
                <c:pt idx="263">
                  <c:v>202</c:v>
                </c:pt>
                <c:pt idx="264">
                  <c:v>204</c:v>
                </c:pt>
                <c:pt idx="265">
                  <c:v>196</c:v>
                </c:pt>
                <c:pt idx="266">
                  <c:v>188</c:v>
                </c:pt>
                <c:pt idx="267">
                  <c:v>174</c:v>
                </c:pt>
                <c:pt idx="268">
                  <c:v>158</c:v>
                </c:pt>
                <c:pt idx="269">
                  <c:v>198</c:v>
                </c:pt>
                <c:pt idx="270">
                  <c:v>200</c:v>
                </c:pt>
                <c:pt idx="271">
                  <c:v>206</c:v>
                </c:pt>
                <c:pt idx="272">
                  <c:v>148</c:v>
                </c:pt>
                <c:pt idx="273">
                  <c:v>-36</c:v>
                </c:pt>
                <c:pt idx="274">
                  <c:v>-110</c:v>
                </c:pt>
                <c:pt idx="275">
                  <c:v>-98</c:v>
                </c:pt>
                <c:pt idx="276">
                  <c:v>-200</c:v>
                </c:pt>
                <c:pt idx="277">
                  <c:v>-224</c:v>
                </c:pt>
                <c:pt idx="278">
                  <c:v>-274</c:v>
                </c:pt>
                <c:pt idx="279">
                  <c:v>-224</c:v>
                </c:pt>
                <c:pt idx="280">
                  <c:v>-190</c:v>
                </c:pt>
                <c:pt idx="281">
                  <c:v>-222</c:v>
                </c:pt>
                <c:pt idx="282">
                  <c:v>-234</c:v>
                </c:pt>
                <c:pt idx="283">
                  <c:v>-232</c:v>
                </c:pt>
                <c:pt idx="284">
                  <c:v>-132</c:v>
                </c:pt>
                <c:pt idx="285">
                  <c:v>-42</c:v>
                </c:pt>
                <c:pt idx="286">
                  <c:v>-20</c:v>
                </c:pt>
                <c:pt idx="287">
                  <c:v>32</c:v>
                </c:pt>
                <c:pt idx="288">
                  <c:v>90</c:v>
                </c:pt>
                <c:pt idx="289">
                  <c:v>158</c:v>
                </c:pt>
                <c:pt idx="290">
                  <c:v>206</c:v>
                </c:pt>
                <c:pt idx="291">
                  <c:v>206</c:v>
                </c:pt>
                <c:pt idx="292">
                  <c:v>206</c:v>
                </c:pt>
                <c:pt idx="293">
                  <c:v>206</c:v>
                </c:pt>
                <c:pt idx="294">
                  <c:v>206</c:v>
                </c:pt>
                <c:pt idx="295">
                  <c:v>206</c:v>
                </c:pt>
                <c:pt idx="296">
                  <c:v>206</c:v>
                </c:pt>
                <c:pt idx="297">
                  <c:v>206</c:v>
                </c:pt>
                <c:pt idx="298">
                  <c:v>206</c:v>
                </c:pt>
                <c:pt idx="299">
                  <c:v>206</c:v>
                </c:pt>
                <c:pt idx="300">
                  <c:v>268</c:v>
                </c:pt>
                <c:pt idx="301">
                  <c:v>296</c:v>
                </c:pt>
                <c:pt idx="302">
                  <c:v>268</c:v>
                </c:pt>
                <c:pt idx="303">
                  <c:v>220</c:v>
                </c:pt>
                <c:pt idx="304">
                  <c:v>200</c:v>
                </c:pt>
                <c:pt idx="305">
                  <c:v>228</c:v>
                </c:pt>
                <c:pt idx="306">
                  <c:v>260</c:v>
                </c:pt>
                <c:pt idx="307">
                  <c:v>190</c:v>
                </c:pt>
                <c:pt idx="308">
                  <c:v>86</c:v>
                </c:pt>
                <c:pt idx="309">
                  <c:v>-38</c:v>
                </c:pt>
                <c:pt idx="310">
                  <c:v>-124</c:v>
                </c:pt>
                <c:pt idx="311">
                  <c:v>-200</c:v>
                </c:pt>
                <c:pt idx="312">
                  <c:v>-136</c:v>
                </c:pt>
                <c:pt idx="313">
                  <c:v>-124</c:v>
                </c:pt>
                <c:pt idx="314">
                  <c:v>-122</c:v>
                </c:pt>
                <c:pt idx="315">
                  <c:v>-122</c:v>
                </c:pt>
                <c:pt idx="316">
                  <c:v>-130</c:v>
                </c:pt>
                <c:pt idx="317">
                  <c:v>-128</c:v>
                </c:pt>
                <c:pt idx="318">
                  <c:v>-106</c:v>
                </c:pt>
                <c:pt idx="319">
                  <c:v>-106</c:v>
                </c:pt>
                <c:pt idx="320">
                  <c:v>-172</c:v>
                </c:pt>
                <c:pt idx="321">
                  <c:v>-150</c:v>
                </c:pt>
                <c:pt idx="322">
                  <c:v>-220</c:v>
                </c:pt>
                <c:pt idx="323">
                  <c:v>-274</c:v>
                </c:pt>
                <c:pt idx="324">
                  <c:v>-308</c:v>
                </c:pt>
                <c:pt idx="325">
                  <c:v>-274</c:v>
                </c:pt>
                <c:pt idx="326">
                  <c:v>-282</c:v>
                </c:pt>
                <c:pt idx="327">
                  <c:v>-226</c:v>
                </c:pt>
                <c:pt idx="328">
                  <c:v>-144</c:v>
                </c:pt>
                <c:pt idx="329">
                  <c:v>-152</c:v>
                </c:pt>
                <c:pt idx="330">
                  <c:v>-134</c:v>
                </c:pt>
                <c:pt idx="331">
                  <c:v>-54</c:v>
                </c:pt>
                <c:pt idx="332">
                  <c:v>122</c:v>
                </c:pt>
                <c:pt idx="333">
                  <c:v>250</c:v>
                </c:pt>
                <c:pt idx="334">
                  <c:v>206</c:v>
                </c:pt>
                <c:pt idx="335">
                  <c:v>266</c:v>
                </c:pt>
                <c:pt idx="336">
                  <c:v>296</c:v>
                </c:pt>
                <c:pt idx="337">
                  <c:v>298</c:v>
                </c:pt>
                <c:pt idx="338">
                  <c:v>298</c:v>
                </c:pt>
                <c:pt idx="339">
                  <c:v>298</c:v>
                </c:pt>
                <c:pt idx="340">
                  <c:v>298</c:v>
                </c:pt>
                <c:pt idx="341">
                  <c:v>298</c:v>
                </c:pt>
                <c:pt idx="342">
                  <c:v>298</c:v>
                </c:pt>
                <c:pt idx="343">
                  <c:v>298</c:v>
                </c:pt>
                <c:pt idx="344">
                  <c:v>298</c:v>
                </c:pt>
                <c:pt idx="345">
                  <c:v>298</c:v>
                </c:pt>
                <c:pt idx="346">
                  <c:v>298</c:v>
                </c:pt>
                <c:pt idx="347">
                  <c:v>274</c:v>
                </c:pt>
                <c:pt idx="348">
                  <c:v>212</c:v>
                </c:pt>
                <c:pt idx="349">
                  <c:v>148</c:v>
                </c:pt>
                <c:pt idx="350">
                  <c:v>-18</c:v>
                </c:pt>
                <c:pt idx="351">
                  <c:v>-26</c:v>
                </c:pt>
                <c:pt idx="352">
                  <c:v>-68</c:v>
                </c:pt>
                <c:pt idx="353">
                  <c:v>-42</c:v>
                </c:pt>
                <c:pt idx="354">
                  <c:v>-74</c:v>
                </c:pt>
                <c:pt idx="355">
                  <c:v>-88</c:v>
                </c:pt>
                <c:pt idx="356">
                  <c:v>-130</c:v>
                </c:pt>
                <c:pt idx="357">
                  <c:v>-130</c:v>
                </c:pt>
                <c:pt idx="358">
                  <c:v>-152</c:v>
                </c:pt>
                <c:pt idx="359">
                  <c:v>-132</c:v>
                </c:pt>
                <c:pt idx="360">
                  <c:v>-66</c:v>
                </c:pt>
                <c:pt idx="361">
                  <c:v>-122</c:v>
                </c:pt>
                <c:pt idx="362">
                  <c:v>-40</c:v>
                </c:pt>
                <c:pt idx="363">
                  <c:v>110</c:v>
                </c:pt>
                <c:pt idx="364">
                  <c:v>60</c:v>
                </c:pt>
                <c:pt idx="365">
                  <c:v>-38</c:v>
                </c:pt>
                <c:pt idx="366">
                  <c:v>-56</c:v>
                </c:pt>
                <c:pt idx="367">
                  <c:v>-56</c:v>
                </c:pt>
                <c:pt idx="368">
                  <c:v>-92</c:v>
                </c:pt>
                <c:pt idx="369">
                  <c:v>-234</c:v>
                </c:pt>
                <c:pt idx="370">
                  <c:v>-380</c:v>
                </c:pt>
                <c:pt idx="371">
                  <c:v>-404</c:v>
                </c:pt>
                <c:pt idx="372">
                  <c:v>-448</c:v>
                </c:pt>
                <c:pt idx="373">
                  <c:v>-454</c:v>
                </c:pt>
                <c:pt idx="374">
                  <c:v>-362</c:v>
                </c:pt>
                <c:pt idx="375">
                  <c:v>-230</c:v>
                </c:pt>
                <c:pt idx="376">
                  <c:v>-92</c:v>
                </c:pt>
                <c:pt idx="377">
                  <c:v>-32</c:v>
                </c:pt>
                <c:pt idx="378">
                  <c:v>14</c:v>
                </c:pt>
                <c:pt idx="379">
                  <c:v>94</c:v>
                </c:pt>
                <c:pt idx="380">
                  <c:v>204</c:v>
                </c:pt>
                <c:pt idx="381">
                  <c:v>210</c:v>
                </c:pt>
                <c:pt idx="382">
                  <c:v>210</c:v>
                </c:pt>
                <c:pt idx="383">
                  <c:v>210</c:v>
                </c:pt>
                <c:pt idx="384">
                  <c:v>210</c:v>
                </c:pt>
                <c:pt idx="385">
                  <c:v>210</c:v>
                </c:pt>
                <c:pt idx="386">
                  <c:v>210</c:v>
                </c:pt>
                <c:pt idx="387">
                  <c:v>210</c:v>
                </c:pt>
                <c:pt idx="388">
                  <c:v>210</c:v>
                </c:pt>
                <c:pt idx="389">
                  <c:v>210</c:v>
                </c:pt>
                <c:pt idx="390">
                  <c:v>210</c:v>
                </c:pt>
                <c:pt idx="391">
                  <c:v>210</c:v>
                </c:pt>
                <c:pt idx="392">
                  <c:v>210</c:v>
                </c:pt>
                <c:pt idx="393">
                  <c:v>210</c:v>
                </c:pt>
                <c:pt idx="394">
                  <c:v>210</c:v>
                </c:pt>
                <c:pt idx="395">
                  <c:v>210</c:v>
                </c:pt>
                <c:pt idx="396">
                  <c:v>210</c:v>
                </c:pt>
                <c:pt idx="397">
                  <c:v>216</c:v>
                </c:pt>
                <c:pt idx="398">
                  <c:v>194</c:v>
                </c:pt>
                <c:pt idx="399">
                  <c:v>214</c:v>
                </c:pt>
                <c:pt idx="400">
                  <c:v>192</c:v>
                </c:pt>
                <c:pt idx="401">
                  <c:v>192</c:v>
                </c:pt>
                <c:pt idx="402">
                  <c:v>198</c:v>
                </c:pt>
                <c:pt idx="403">
                  <c:v>206</c:v>
                </c:pt>
                <c:pt idx="404">
                  <c:v>206</c:v>
                </c:pt>
                <c:pt idx="405">
                  <c:v>186</c:v>
                </c:pt>
                <c:pt idx="406">
                  <c:v>204</c:v>
                </c:pt>
                <c:pt idx="407">
                  <c:v>216</c:v>
                </c:pt>
                <c:pt idx="408">
                  <c:v>216</c:v>
                </c:pt>
                <c:pt idx="409">
                  <c:v>188</c:v>
                </c:pt>
                <c:pt idx="410">
                  <c:v>214</c:v>
                </c:pt>
                <c:pt idx="411">
                  <c:v>144</c:v>
                </c:pt>
                <c:pt idx="412">
                  <c:v>-26</c:v>
                </c:pt>
                <c:pt idx="413">
                  <c:v>-194</c:v>
                </c:pt>
                <c:pt idx="414">
                  <c:v>-346</c:v>
                </c:pt>
                <c:pt idx="415">
                  <c:v>-422</c:v>
                </c:pt>
                <c:pt idx="416">
                  <c:v>-450</c:v>
                </c:pt>
                <c:pt idx="417">
                  <c:v>-396</c:v>
                </c:pt>
                <c:pt idx="418">
                  <c:v>-438</c:v>
                </c:pt>
                <c:pt idx="419">
                  <c:v>-456</c:v>
                </c:pt>
                <c:pt idx="420">
                  <c:v>-456</c:v>
                </c:pt>
                <c:pt idx="421">
                  <c:v>-456</c:v>
                </c:pt>
                <c:pt idx="422">
                  <c:v>-456</c:v>
                </c:pt>
                <c:pt idx="423">
                  <c:v>-456</c:v>
                </c:pt>
                <c:pt idx="424">
                  <c:v>-456</c:v>
                </c:pt>
                <c:pt idx="425">
                  <c:v>-456</c:v>
                </c:pt>
                <c:pt idx="426">
                  <c:v>-456</c:v>
                </c:pt>
                <c:pt idx="427">
                  <c:v>-418</c:v>
                </c:pt>
                <c:pt idx="428">
                  <c:v>-456</c:v>
                </c:pt>
                <c:pt idx="429">
                  <c:v>-438</c:v>
                </c:pt>
                <c:pt idx="430">
                  <c:v>-338</c:v>
                </c:pt>
                <c:pt idx="431">
                  <c:v>-282</c:v>
                </c:pt>
                <c:pt idx="432">
                  <c:v>-200</c:v>
                </c:pt>
                <c:pt idx="433">
                  <c:v>-88</c:v>
                </c:pt>
                <c:pt idx="434">
                  <c:v>-18</c:v>
                </c:pt>
                <c:pt idx="435">
                  <c:v>-14</c:v>
                </c:pt>
                <c:pt idx="436">
                  <c:v>86</c:v>
                </c:pt>
                <c:pt idx="437">
                  <c:v>66</c:v>
                </c:pt>
                <c:pt idx="438">
                  <c:v>-16</c:v>
                </c:pt>
                <c:pt idx="439">
                  <c:v>-18</c:v>
                </c:pt>
                <c:pt idx="440">
                  <c:v>-20</c:v>
                </c:pt>
                <c:pt idx="441">
                  <c:v>-18</c:v>
                </c:pt>
                <c:pt idx="442">
                  <c:v>-38</c:v>
                </c:pt>
                <c:pt idx="443">
                  <c:v>-38</c:v>
                </c:pt>
                <c:pt idx="444">
                  <c:v>86</c:v>
                </c:pt>
                <c:pt idx="445">
                  <c:v>106</c:v>
                </c:pt>
                <c:pt idx="446">
                  <c:v>-46</c:v>
                </c:pt>
                <c:pt idx="447">
                  <c:v>-172</c:v>
                </c:pt>
                <c:pt idx="448">
                  <c:v>-242</c:v>
                </c:pt>
                <c:pt idx="449">
                  <c:v>-284</c:v>
                </c:pt>
                <c:pt idx="450">
                  <c:v>-300</c:v>
                </c:pt>
                <c:pt idx="451">
                  <c:v>-370</c:v>
                </c:pt>
                <c:pt idx="452">
                  <c:v>-376</c:v>
                </c:pt>
                <c:pt idx="453">
                  <c:v>-366</c:v>
                </c:pt>
                <c:pt idx="454">
                  <c:v>-380</c:v>
                </c:pt>
                <c:pt idx="455">
                  <c:v>-438</c:v>
                </c:pt>
                <c:pt idx="456">
                  <c:v>-406</c:v>
                </c:pt>
                <c:pt idx="457">
                  <c:v>-446</c:v>
                </c:pt>
                <c:pt idx="458">
                  <c:v>-452</c:v>
                </c:pt>
                <c:pt idx="459">
                  <c:v>-422</c:v>
                </c:pt>
                <c:pt idx="460">
                  <c:v>-404</c:v>
                </c:pt>
                <c:pt idx="461">
                  <c:v>-456</c:v>
                </c:pt>
                <c:pt idx="462">
                  <c:v>-456</c:v>
                </c:pt>
                <c:pt idx="463">
                  <c:v>-450</c:v>
                </c:pt>
                <c:pt idx="464">
                  <c:v>-410</c:v>
                </c:pt>
                <c:pt idx="465">
                  <c:v>-436</c:v>
                </c:pt>
                <c:pt idx="466">
                  <c:v>-454</c:v>
                </c:pt>
                <c:pt idx="467">
                  <c:v>-438</c:v>
                </c:pt>
                <c:pt idx="468">
                  <c:v>-448</c:v>
                </c:pt>
                <c:pt idx="469">
                  <c:v>-454</c:v>
                </c:pt>
                <c:pt idx="470">
                  <c:v>-454</c:v>
                </c:pt>
                <c:pt idx="471">
                  <c:v>-386</c:v>
                </c:pt>
                <c:pt idx="472">
                  <c:v>-354</c:v>
                </c:pt>
                <c:pt idx="473">
                  <c:v>-380</c:v>
                </c:pt>
                <c:pt idx="474">
                  <c:v>-330</c:v>
                </c:pt>
                <c:pt idx="475">
                  <c:v>-180</c:v>
                </c:pt>
                <c:pt idx="476">
                  <c:v>-60</c:v>
                </c:pt>
                <c:pt idx="477">
                  <c:v>12</c:v>
                </c:pt>
                <c:pt idx="478">
                  <c:v>-48</c:v>
                </c:pt>
                <c:pt idx="479">
                  <c:v>34</c:v>
                </c:pt>
                <c:pt idx="480">
                  <c:v>190</c:v>
                </c:pt>
                <c:pt idx="481">
                  <c:v>226</c:v>
                </c:pt>
                <c:pt idx="482">
                  <c:v>226</c:v>
                </c:pt>
                <c:pt idx="483">
                  <c:v>226</c:v>
                </c:pt>
                <c:pt idx="484">
                  <c:v>226</c:v>
                </c:pt>
                <c:pt idx="485">
                  <c:v>226</c:v>
                </c:pt>
                <c:pt idx="486">
                  <c:v>226</c:v>
                </c:pt>
                <c:pt idx="487">
                  <c:v>226</c:v>
                </c:pt>
                <c:pt idx="488">
                  <c:v>226</c:v>
                </c:pt>
                <c:pt idx="489">
                  <c:v>226</c:v>
                </c:pt>
                <c:pt idx="490">
                  <c:v>226</c:v>
                </c:pt>
                <c:pt idx="491">
                  <c:v>214</c:v>
                </c:pt>
                <c:pt idx="492">
                  <c:v>244</c:v>
                </c:pt>
                <c:pt idx="493">
                  <c:v>202</c:v>
                </c:pt>
                <c:pt idx="494">
                  <c:v>50</c:v>
                </c:pt>
                <c:pt idx="495">
                  <c:v>-118</c:v>
                </c:pt>
                <c:pt idx="496">
                  <c:v>-192</c:v>
                </c:pt>
                <c:pt idx="497">
                  <c:v>-192</c:v>
                </c:pt>
                <c:pt idx="498">
                  <c:v>-264</c:v>
                </c:pt>
                <c:pt idx="499">
                  <c:v>-388</c:v>
                </c:pt>
                <c:pt idx="500">
                  <c:v>-394</c:v>
                </c:pt>
                <c:pt idx="501">
                  <c:v>-394</c:v>
                </c:pt>
                <c:pt idx="502">
                  <c:v>-442</c:v>
                </c:pt>
                <c:pt idx="503">
                  <c:v>-456</c:v>
                </c:pt>
                <c:pt idx="504">
                  <c:v>-456</c:v>
                </c:pt>
                <c:pt idx="505">
                  <c:v>-456</c:v>
                </c:pt>
                <c:pt idx="506">
                  <c:v>-456</c:v>
                </c:pt>
                <c:pt idx="507">
                  <c:v>-456</c:v>
                </c:pt>
                <c:pt idx="508">
                  <c:v>-456</c:v>
                </c:pt>
                <c:pt idx="509">
                  <c:v>-456</c:v>
                </c:pt>
                <c:pt idx="510">
                  <c:v>-452</c:v>
                </c:pt>
                <c:pt idx="511">
                  <c:v>-426</c:v>
                </c:pt>
                <c:pt idx="512">
                  <c:v>-398</c:v>
                </c:pt>
                <c:pt idx="513">
                  <c:v>-434</c:v>
                </c:pt>
                <c:pt idx="514">
                  <c:v>-434</c:v>
                </c:pt>
                <c:pt idx="515">
                  <c:v>-436</c:v>
                </c:pt>
                <c:pt idx="516">
                  <c:v>-454</c:v>
                </c:pt>
                <c:pt idx="517">
                  <c:v>-456</c:v>
                </c:pt>
                <c:pt idx="518">
                  <c:v>-456</c:v>
                </c:pt>
                <c:pt idx="519">
                  <c:v>-440</c:v>
                </c:pt>
                <c:pt idx="520">
                  <c:v>-386</c:v>
                </c:pt>
                <c:pt idx="521">
                  <c:v>-388</c:v>
                </c:pt>
                <c:pt idx="522">
                  <c:v>-308</c:v>
                </c:pt>
                <c:pt idx="523">
                  <c:v>-216</c:v>
                </c:pt>
                <c:pt idx="524">
                  <c:v>-106</c:v>
                </c:pt>
                <c:pt idx="525">
                  <c:v>-32</c:v>
                </c:pt>
                <c:pt idx="526">
                  <c:v>72</c:v>
                </c:pt>
                <c:pt idx="527">
                  <c:v>118</c:v>
                </c:pt>
                <c:pt idx="528">
                  <c:v>230</c:v>
                </c:pt>
                <c:pt idx="529">
                  <c:v>296</c:v>
                </c:pt>
                <c:pt idx="530">
                  <c:v>296</c:v>
                </c:pt>
                <c:pt idx="531">
                  <c:v>296</c:v>
                </c:pt>
                <c:pt idx="532">
                  <c:v>296</c:v>
                </c:pt>
                <c:pt idx="533">
                  <c:v>296</c:v>
                </c:pt>
                <c:pt idx="534">
                  <c:v>296</c:v>
                </c:pt>
                <c:pt idx="535">
                  <c:v>296</c:v>
                </c:pt>
                <c:pt idx="536">
                  <c:v>296</c:v>
                </c:pt>
                <c:pt idx="537">
                  <c:v>296</c:v>
                </c:pt>
                <c:pt idx="538">
                  <c:v>296</c:v>
                </c:pt>
                <c:pt idx="539">
                  <c:v>268</c:v>
                </c:pt>
                <c:pt idx="540">
                  <c:v>202</c:v>
                </c:pt>
                <c:pt idx="541">
                  <c:v>200</c:v>
                </c:pt>
                <c:pt idx="542">
                  <c:v>144</c:v>
                </c:pt>
                <c:pt idx="543">
                  <c:v>68</c:v>
                </c:pt>
                <c:pt idx="544">
                  <c:v>-14</c:v>
                </c:pt>
                <c:pt idx="545">
                  <c:v>-88</c:v>
                </c:pt>
                <c:pt idx="546">
                  <c:v>-64</c:v>
                </c:pt>
                <c:pt idx="547">
                  <c:v>-58</c:v>
                </c:pt>
                <c:pt idx="548">
                  <c:v>-2</c:v>
                </c:pt>
                <c:pt idx="549">
                  <c:v>28</c:v>
                </c:pt>
                <c:pt idx="550">
                  <c:v>-20</c:v>
                </c:pt>
                <c:pt idx="551">
                  <c:v>-60</c:v>
                </c:pt>
                <c:pt idx="552">
                  <c:v>-58</c:v>
                </c:pt>
                <c:pt idx="553">
                  <c:v>-58</c:v>
                </c:pt>
                <c:pt idx="554">
                  <c:v>-58</c:v>
                </c:pt>
                <c:pt idx="555">
                  <c:v>0</c:v>
                </c:pt>
                <c:pt idx="556">
                  <c:v>-18</c:v>
                </c:pt>
                <c:pt idx="557">
                  <c:v>-20</c:v>
                </c:pt>
                <c:pt idx="558">
                  <c:v>8</c:v>
                </c:pt>
                <c:pt idx="559">
                  <c:v>-42</c:v>
                </c:pt>
                <c:pt idx="560">
                  <c:v>-110</c:v>
                </c:pt>
                <c:pt idx="561">
                  <c:v>-192</c:v>
                </c:pt>
                <c:pt idx="562">
                  <c:v>-342</c:v>
                </c:pt>
                <c:pt idx="563">
                  <c:v>-454</c:v>
                </c:pt>
                <c:pt idx="564">
                  <c:v>-456</c:v>
                </c:pt>
                <c:pt idx="565">
                  <c:v>-428</c:v>
                </c:pt>
                <c:pt idx="566">
                  <c:v>-288</c:v>
                </c:pt>
                <c:pt idx="567">
                  <c:v>-148</c:v>
                </c:pt>
                <c:pt idx="568">
                  <c:v>22</c:v>
                </c:pt>
                <c:pt idx="569">
                  <c:v>180</c:v>
                </c:pt>
                <c:pt idx="570">
                  <c:v>200</c:v>
                </c:pt>
                <c:pt idx="571">
                  <c:v>200</c:v>
                </c:pt>
                <c:pt idx="572">
                  <c:v>200</c:v>
                </c:pt>
                <c:pt idx="573">
                  <c:v>200</c:v>
                </c:pt>
                <c:pt idx="574">
                  <c:v>200</c:v>
                </c:pt>
                <c:pt idx="575">
                  <c:v>200</c:v>
                </c:pt>
                <c:pt idx="576">
                  <c:v>200</c:v>
                </c:pt>
                <c:pt idx="577">
                  <c:v>200</c:v>
                </c:pt>
                <c:pt idx="578">
                  <c:v>200</c:v>
                </c:pt>
                <c:pt idx="579">
                  <c:v>200</c:v>
                </c:pt>
                <c:pt idx="580">
                  <c:v>200</c:v>
                </c:pt>
                <c:pt idx="581">
                  <c:v>200</c:v>
                </c:pt>
                <c:pt idx="582">
                  <c:v>200</c:v>
                </c:pt>
                <c:pt idx="583">
                  <c:v>200</c:v>
                </c:pt>
                <c:pt idx="584">
                  <c:v>200</c:v>
                </c:pt>
                <c:pt idx="585">
                  <c:v>200</c:v>
                </c:pt>
                <c:pt idx="586">
                  <c:v>200</c:v>
                </c:pt>
                <c:pt idx="587">
                  <c:v>200</c:v>
                </c:pt>
                <c:pt idx="588">
                  <c:v>200</c:v>
                </c:pt>
                <c:pt idx="589">
                  <c:v>200</c:v>
                </c:pt>
                <c:pt idx="590">
                  <c:v>154</c:v>
                </c:pt>
                <c:pt idx="591">
                  <c:v>74</c:v>
                </c:pt>
                <c:pt idx="592">
                  <c:v>-26</c:v>
                </c:pt>
                <c:pt idx="593">
                  <c:v>-148</c:v>
                </c:pt>
                <c:pt idx="594">
                  <c:v>-238</c:v>
                </c:pt>
                <c:pt idx="595">
                  <c:v>-176</c:v>
                </c:pt>
                <c:pt idx="596">
                  <c:v>-98</c:v>
                </c:pt>
                <c:pt idx="597">
                  <c:v>-102</c:v>
                </c:pt>
                <c:pt idx="598">
                  <c:v>-64</c:v>
                </c:pt>
                <c:pt idx="599">
                  <c:v>-24</c:v>
                </c:pt>
                <c:pt idx="600">
                  <c:v>-76</c:v>
                </c:pt>
                <c:pt idx="601">
                  <c:v>-176</c:v>
                </c:pt>
                <c:pt idx="602">
                  <c:v>-176</c:v>
                </c:pt>
                <c:pt idx="603">
                  <c:v>-138</c:v>
                </c:pt>
                <c:pt idx="604">
                  <c:v>-186</c:v>
                </c:pt>
                <c:pt idx="605">
                  <c:v>-166</c:v>
                </c:pt>
                <c:pt idx="606">
                  <c:v>-210</c:v>
                </c:pt>
                <c:pt idx="607">
                  <c:v>-222</c:v>
                </c:pt>
                <c:pt idx="608">
                  <c:v>-318</c:v>
                </c:pt>
                <c:pt idx="609">
                  <c:v>-412</c:v>
                </c:pt>
                <c:pt idx="610">
                  <c:v>-454</c:v>
                </c:pt>
                <c:pt idx="611">
                  <c:v>-456</c:v>
                </c:pt>
                <c:pt idx="612">
                  <c:v>-456</c:v>
                </c:pt>
                <c:pt idx="613">
                  <c:v>-444</c:v>
                </c:pt>
                <c:pt idx="614">
                  <c:v>-456</c:v>
                </c:pt>
                <c:pt idx="615">
                  <c:v>-452</c:v>
                </c:pt>
                <c:pt idx="616">
                  <c:v>-454</c:v>
                </c:pt>
                <c:pt idx="617">
                  <c:v>-452</c:v>
                </c:pt>
                <c:pt idx="618">
                  <c:v>-454</c:v>
                </c:pt>
                <c:pt idx="619">
                  <c:v>-456</c:v>
                </c:pt>
                <c:pt idx="620">
                  <c:v>-432</c:v>
                </c:pt>
                <c:pt idx="621">
                  <c:v>-312</c:v>
                </c:pt>
                <c:pt idx="622">
                  <c:v>-224</c:v>
                </c:pt>
                <c:pt idx="623">
                  <c:v>-204</c:v>
                </c:pt>
                <c:pt idx="624">
                  <c:v>-214</c:v>
                </c:pt>
                <c:pt idx="625">
                  <c:v>-222</c:v>
                </c:pt>
                <c:pt idx="626">
                  <c:v>-150</c:v>
                </c:pt>
                <c:pt idx="627">
                  <c:v>-162</c:v>
                </c:pt>
                <c:pt idx="628">
                  <c:v>-224</c:v>
                </c:pt>
                <c:pt idx="629">
                  <c:v>-172</c:v>
                </c:pt>
                <c:pt idx="630">
                  <c:v>-80</c:v>
                </c:pt>
                <c:pt idx="631">
                  <c:v>38</c:v>
                </c:pt>
                <c:pt idx="632">
                  <c:v>-114</c:v>
                </c:pt>
                <c:pt idx="633">
                  <c:v>-170</c:v>
                </c:pt>
                <c:pt idx="634">
                  <c:v>-204</c:v>
                </c:pt>
                <c:pt idx="635">
                  <c:v>-90</c:v>
                </c:pt>
                <c:pt idx="636">
                  <c:v>76</c:v>
                </c:pt>
                <c:pt idx="637">
                  <c:v>128</c:v>
                </c:pt>
                <c:pt idx="638">
                  <c:v>146</c:v>
                </c:pt>
                <c:pt idx="639">
                  <c:v>118</c:v>
                </c:pt>
                <c:pt idx="640">
                  <c:v>88</c:v>
                </c:pt>
                <c:pt idx="641">
                  <c:v>-24</c:v>
                </c:pt>
                <c:pt idx="642">
                  <c:v>-48</c:v>
                </c:pt>
                <c:pt idx="643">
                  <c:v>-94</c:v>
                </c:pt>
                <c:pt idx="644">
                  <c:v>-128</c:v>
                </c:pt>
                <c:pt idx="645">
                  <c:v>-106</c:v>
                </c:pt>
                <c:pt idx="646">
                  <c:v>-156</c:v>
                </c:pt>
                <c:pt idx="647">
                  <c:v>-138</c:v>
                </c:pt>
                <c:pt idx="648">
                  <c:v>-170</c:v>
                </c:pt>
                <c:pt idx="649">
                  <c:v>-168</c:v>
                </c:pt>
                <c:pt idx="650">
                  <c:v>-142</c:v>
                </c:pt>
                <c:pt idx="651">
                  <c:v>-82</c:v>
                </c:pt>
                <c:pt idx="652">
                  <c:v>84</c:v>
                </c:pt>
                <c:pt idx="653">
                  <c:v>154</c:v>
                </c:pt>
                <c:pt idx="654">
                  <c:v>156</c:v>
                </c:pt>
                <c:pt idx="655">
                  <c:v>136</c:v>
                </c:pt>
                <c:pt idx="656">
                  <c:v>162</c:v>
                </c:pt>
                <c:pt idx="657">
                  <c:v>106</c:v>
                </c:pt>
                <c:pt idx="658">
                  <c:v>10</c:v>
                </c:pt>
                <c:pt idx="659">
                  <c:v>-70</c:v>
                </c:pt>
                <c:pt idx="660">
                  <c:v>-38</c:v>
                </c:pt>
                <c:pt idx="661">
                  <c:v>26</c:v>
                </c:pt>
                <c:pt idx="662">
                  <c:v>-36</c:v>
                </c:pt>
                <c:pt idx="663">
                  <c:v>86</c:v>
                </c:pt>
                <c:pt idx="664">
                  <c:v>154</c:v>
                </c:pt>
                <c:pt idx="665">
                  <c:v>154</c:v>
                </c:pt>
                <c:pt idx="666">
                  <c:v>90</c:v>
                </c:pt>
                <c:pt idx="667">
                  <c:v>154</c:v>
                </c:pt>
                <c:pt idx="668">
                  <c:v>156</c:v>
                </c:pt>
                <c:pt idx="669">
                  <c:v>184</c:v>
                </c:pt>
                <c:pt idx="670">
                  <c:v>190</c:v>
                </c:pt>
                <c:pt idx="671">
                  <c:v>190</c:v>
                </c:pt>
                <c:pt idx="672">
                  <c:v>190</c:v>
                </c:pt>
                <c:pt idx="673">
                  <c:v>190</c:v>
                </c:pt>
                <c:pt idx="674">
                  <c:v>190</c:v>
                </c:pt>
                <c:pt idx="675">
                  <c:v>190</c:v>
                </c:pt>
                <c:pt idx="676">
                  <c:v>190</c:v>
                </c:pt>
                <c:pt idx="677">
                  <c:v>190</c:v>
                </c:pt>
                <c:pt idx="678">
                  <c:v>188</c:v>
                </c:pt>
                <c:pt idx="679">
                  <c:v>180</c:v>
                </c:pt>
                <c:pt idx="680">
                  <c:v>180</c:v>
                </c:pt>
                <c:pt idx="681">
                  <c:v>180</c:v>
                </c:pt>
                <c:pt idx="682">
                  <c:v>188</c:v>
                </c:pt>
                <c:pt idx="683">
                  <c:v>188</c:v>
                </c:pt>
                <c:pt idx="684">
                  <c:v>190</c:v>
                </c:pt>
                <c:pt idx="685">
                  <c:v>190</c:v>
                </c:pt>
                <c:pt idx="686">
                  <c:v>106</c:v>
                </c:pt>
                <c:pt idx="687">
                  <c:v>64</c:v>
                </c:pt>
                <c:pt idx="688">
                  <c:v>-94</c:v>
                </c:pt>
                <c:pt idx="689">
                  <c:v>-136</c:v>
                </c:pt>
                <c:pt idx="690">
                  <c:v>-76</c:v>
                </c:pt>
                <c:pt idx="691">
                  <c:v>-92</c:v>
                </c:pt>
                <c:pt idx="692">
                  <c:v>-120</c:v>
                </c:pt>
                <c:pt idx="693">
                  <c:v>-126</c:v>
                </c:pt>
                <c:pt idx="694">
                  <c:v>-110</c:v>
                </c:pt>
                <c:pt idx="695">
                  <c:v>-86</c:v>
                </c:pt>
                <c:pt idx="696">
                  <c:v>-102</c:v>
                </c:pt>
                <c:pt idx="697">
                  <c:v>-108</c:v>
                </c:pt>
                <c:pt idx="698">
                  <c:v>-144</c:v>
                </c:pt>
                <c:pt idx="699">
                  <c:v>-112</c:v>
                </c:pt>
                <c:pt idx="700">
                  <c:v>-88</c:v>
                </c:pt>
                <c:pt idx="701">
                  <c:v>-86</c:v>
                </c:pt>
                <c:pt idx="702">
                  <c:v>-72</c:v>
                </c:pt>
                <c:pt idx="703">
                  <c:v>-122</c:v>
                </c:pt>
                <c:pt idx="704">
                  <c:v>-170</c:v>
                </c:pt>
                <c:pt idx="705">
                  <c:v>-186</c:v>
                </c:pt>
                <c:pt idx="706">
                  <c:v>-270</c:v>
                </c:pt>
                <c:pt idx="707">
                  <c:v>-382</c:v>
                </c:pt>
                <c:pt idx="708">
                  <c:v>-456</c:v>
                </c:pt>
                <c:pt idx="709">
                  <c:v>-426</c:v>
                </c:pt>
                <c:pt idx="710">
                  <c:v>-372</c:v>
                </c:pt>
                <c:pt idx="711">
                  <c:v>-332</c:v>
                </c:pt>
                <c:pt idx="712">
                  <c:v>-292</c:v>
                </c:pt>
                <c:pt idx="713">
                  <c:v>-136</c:v>
                </c:pt>
                <c:pt idx="714">
                  <c:v>0</c:v>
                </c:pt>
                <c:pt idx="715">
                  <c:v>68</c:v>
                </c:pt>
                <c:pt idx="716">
                  <c:v>128</c:v>
                </c:pt>
                <c:pt idx="717">
                  <c:v>144</c:v>
                </c:pt>
                <c:pt idx="718">
                  <c:v>152</c:v>
                </c:pt>
                <c:pt idx="719">
                  <c:v>190</c:v>
                </c:pt>
                <c:pt idx="720">
                  <c:v>196</c:v>
                </c:pt>
                <c:pt idx="721">
                  <c:v>196</c:v>
                </c:pt>
                <c:pt idx="722">
                  <c:v>196</c:v>
                </c:pt>
                <c:pt idx="723">
                  <c:v>196</c:v>
                </c:pt>
                <c:pt idx="724">
                  <c:v>196</c:v>
                </c:pt>
                <c:pt idx="725">
                  <c:v>196</c:v>
                </c:pt>
                <c:pt idx="726">
                  <c:v>196</c:v>
                </c:pt>
                <c:pt idx="727">
                  <c:v>196</c:v>
                </c:pt>
                <c:pt idx="728">
                  <c:v>196</c:v>
                </c:pt>
                <c:pt idx="729">
                  <c:v>196</c:v>
                </c:pt>
                <c:pt idx="730">
                  <c:v>196</c:v>
                </c:pt>
                <c:pt idx="731">
                  <c:v>196</c:v>
                </c:pt>
                <c:pt idx="732">
                  <c:v>196</c:v>
                </c:pt>
                <c:pt idx="733">
                  <c:v>200</c:v>
                </c:pt>
                <c:pt idx="734">
                  <c:v>192</c:v>
                </c:pt>
                <c:pt idx="735">
                  <c:v>200</c:v>
                </c:pt>
                <c:pt idx="736">
                  <c:v>170</c:v>
                </c:pt>
                <c:pt idx="737">
                  <c:v>160</c:v>
                </c:pt>
                <c:pt idx="738">
                  <c:v>86</c:v>
                </c:pt>
                <c:pt idx="739">
                  <c:v>14</c:v>
                </c:pt>
                <c:pt idx="740">
                  <c:v>-88</c:v>
                </c:pt>
                <c:pt idx="741">
                  <c:v>-206</c:v>
                </c:pt>
                <c:pt idx="742">
                  <c:v>-274</c:v>
                </c:pt>
                <c:pt idx="743">
                  <c:v>-272</c:v>
                </c:pt>
                <c:pt idx="744">
                  <c:v>-266</c:v>
                </c:pt>
                <c:pt idx="745">
                  <c:v>-240</c:v>
                </c:pt>
                <c:pt idx="746">
                  <c:v>-246</c:v>
                </c:pt>
                <c:pt idx="747">
                  <c:v>-114</c:v>
                </c:pt>
                <c:pt idx="748">
                  <c:v>44</c:v>
                </c:pt>
                <c:pt idx="749">
                  <c:v>36</c:v>
                </c:pt>
                <c:pt idx="750">
                  <c:v>14</c:v>
                </c:pt>
                <c:pt idx="751">
                  <c:v>-38</c:v>
                </c:pt>
                <c:pt idx="752">
                  <c:v>-44</c:v>
                </c:pt>
                <c:pt idx="753">
                  <c:v>-118</c:v>
                </c:pt>
                <c:pt idx="754">
                  <c:v>-268</c:v>
                </c:pt>
                <c:pt idx="755">
                  <c:v>-396</c:v>
                </c:pt>
                <c:pt idx="756">
                  <c:v>-412</c:v>
                </c:pt>
                <c:pt idx="757">
                  <c:v>-412</c:v>
                </c:pt>
                <c:pt idx="758">
                  <c:v>-412</c:v>
                </c:pt>
                <c:pt idx="759">
                  <c:v>-356</c:v>
                </c:pt>
                <c:pt idx="760">
                  <c:v>-210</c:v>
                </c:pt>
                <c:pt idx="761">
                  <c:v>-88</c:v>
                </c:pt>
                <c:pt idx="762">
                  <c:v>-48</c:v>
                </c:pt>
                <c:pt idx="763">
                  <c:v>142</c:v>
                </c:pt>
                <c:pt idx="764">
                  <c:v>200</c:v>
                </c:pt>
                <c:pt idx="765">
                  <c:v>190</c:v>
                </c:pt>
                <c:pt idx="766">
                  <c:v>202</c:v>
                </c:pt>
                <c:pt idx="767">
                  <c:v>202</c:v>
                </c:pt>
                <c:pt idx="768">
                  <c:v>202</c:v>
                </c:pt>
                <c:pt idx="769">
                  <c:v>202</c:v>
                </c:pt>
                <c:pt idx="770">
                  <c:v>202</c:v>
                </c:pt>
                <c:pt idx="771">
                  <c:v>202</c:v>
                </c:pt>
                <c:pt idx="772">
                  <c:v>202</c:v>
                </c:pt>
                <c:pt idx="773">
                  <c:v>202</c:v>
                </c:pt>
                <c:pt idx="774">
                  <c:v>202</c:v>
                </c:pt>
                <c:pt idx="775">
                  <c:v>202</c:v>
                </c:pt>
                <c:pt idx="776">
                  <c:v>202</c:v>
                </c:pt>
                <c:pt idx="777">
                  <c:v>202</c:v>
                </c:pt>
                <c:pt idx="778">
                  <c:v>202</c:v>
                </c:pt>
                <c:pt idx="779">
                  <c:v>202</c:v>
                </c:pt>
                <c:pt idx="780">
                  <c:v>196</c:v>
                </c:pt>
                <c:pt idx="781">
                  <c:v>194</c:v>
                </c:pt>
                <c:pt idx="782">
                  <c:v>172</c:v>
                </c:pt>
                <c:pt idx="783">
                  <c:v>162</c:v>
                </c:pt>
                <c:pt idx="784">
                  <c:v>98</c:v>
                </c:pt>
                <c:pt idx="785">
                  <c:v>98</c:v>
                </c:pt>
                <c:pt idx="786">
                  <c:v>142</c:v>
                </c:pt>
                <c:pt idx="787">
                  <c:v>90</c:v>
                </c:pt>
                <c:pt idx="788">
                  <c:v>-72</c:v>
                </c:pt>
                <c:pt idx="789">
                  <c:v>-90</c:v>
                </c:pt>
                <c:pt idx="790">
                  <c:v>-132</c:v>
                </c:pt>
                <c:pt idx="791">
                  <c:v>-132</c:v>
                </c:pt>
                <c:pt idx="792">
                  <c:v>-136</c:v>
                </c:pt>
                <c:pt idx="793">
                  <c:v>-172</c:v>
                </c:pt>
                <c:pt idx="794">
                  <c:v>-202</c:v>
                </c:pt>
                <c:pt idx="795">
                  <c:v>-122</c:v>
                </c:pt>
                <c:pt idx="796">
                  <c:v>-150</c:v>
                </c:pt>
                <c:pt idx="797">
                  <c:v>-234</c:v>
                </c:pt>
                <c:pt idx="798">
                  <c:v>-370</c:v>
                </c:pt>
                <c:pt idx="799">
                  <c:v>-438</c:v>
                </c:pt>
                <c:pt idx="800">
                  <c:v>-454</c:v>
                </c:pt>
                <c:pt idx="801">
                  <c:v>-456</c:v>
                </c:pt>
                <c:pt idx="802">
                  <c:v>-456</c:v>
                </c:pt>
                <c:pt idx="803">
                  <c:v>-456</c:v>
                </c:pt>
                <c:pt idx="804">
                  <c:v>-456</c:v>
                </c:pt>
                <c:pt idx="805">
                  <c:v>-456</c:v>
                </c:pt>
                <c:pt idx="806">
                  <c:v>-414</c:v>
                </c:pt>
                <c:pt idx="807">
                  <c:v>-314</c:v>
                </c:pt>
                <c:pt idx="808">
                  <c:v>-206</c:v>
                </c:pt>
                <c:pt idx="809">
                  <c:v>-146</c:v>
                </c:pt>
                <c:pt idx="810">
                  <c:v>-78</c:v>
                </c:pt>
                <c:pt idx="811">
                  <c:v>22</c:v>
                </c:pt>
                <c:pt idx="812">
                  <c:v>98</c:v>
                </c:pt>
                <c:pt idx="813">
                  <c:v>172</c:v>
                </c:pt>
                <c:pt idx="814">
                  <c:v>194</c:v>
                </c:pt>
                <c:pt idx="815">
                  <c:v>196</c:v>
                </c:pt>
                <c:pt idx="816">
                  <c:v>196</c:v>
                </c:pt>
                <c:pt idx="817">
                  <c:v>196</c:v>
                </c:pt>
                <c:pt idx="818">
                  <c:v>196</c:v>
                </c:pt>
                <c:pt idx="819">
                  <c:v>196</c:v>
                </c:pt>
                <c:pt idx="820">
                  <c:v>196</c:v>
                </c:pt>
                <c:pt idx="821">
                  <c:v>196</c:v>
                </c:pt>
                <c:pt idx="822">
                  <c:v>196</c:v>
                </c:pt>
                <c:pt idx="823">
                  <c:v>196</c:v>
                </c:pt>
                <c:pt idx="824">
                  <c:v>196</c:v>
                </c:pt>
                <c:pt idx="825">
                  <c:v>196</c:v>
                </c:pt>
                <c:pt idx="826">
                  <c:v>196</c:v>
                </c:pt>
                <c:pt idx="827">
                  <c:v>196</c:v>
                </c:pt>
                <c:pt idx="828">
                  <c:v>202</c:v>
                </c:pt>
                <c:pt idx="829">
                  <c:v>196</c:v>
                </c:pt>
                <c:pt idx="830">
                  <c:v>66</c:v>
                </c:pt>
                <c:pt idx="831">
                  <c:v>-66</c:v>
                </c:pt>
                <c:pt idx="832">
                  <c:v>-72</c:v>
                </c:pt>
                <c:pt idx="833">
                  <c:v>-64</c:v>
                </c:pt>
                <c:pt idx="834">
                  <c:v>-94</c:v>
                </c:pt>
                <c:pt idx="835">
                  <c:v>-140</c:v>
                </c:pt>
                <c:pt idx="836">
                  <c:v>-232</c:v>
                </c:pt>
                <c:pt idx="837">
                  <c:v>-294</c:v>
                </c:pt>
                <c:pt idx="838">
                  <c:v>-272</c:v>
                </c:pt>
                <c:pt idx="839">
                  <c:v>-296</c:v>
                </c:pt>
                <c:pt idx="840">
                  <c:v>-266</c:v>
                </c:pt>
                <c:pt idx="841">
                  <c:v>-290</c:v>
                </c:pt>
                <c:pt idx="842">
                  <c:v>-292</c:v>
                </c:pt>
                <c:pt idx="843">
                  <c:v>-276</c:v>
                </c:pt>
                <c:pt idx="844">
                  <c:v>-348</c:v>
                </c:pt>
                <c:pt idx="845">
                  <c:v>-346</c:v>
                </c:pt>
                <c:pt idx="846">
                  <c:v>-326</c:v>
                </c:pt>
                <c:pt idx="847">
                  <c:v>-396</c:v>
                </c:pt>
                <c:pt idx="848">
                  <c:v>-440</c:v>
                </c:pt>
                <c:pt idx="849">
                  <c:v>-412</c:v>
                </c:pt>
                <c:pt idx="850">
                  <c:v>-448</c:v>
                </c:pt>
                <c:pt idx="851">
                  <c:v>-456</c:v>
                </c:pt>
                <c:pt idx="852">
                  <c:v>-456</c:v>
                </c:pt>
                <c:pt idx="853">
                  <c:v>-456</c:v>
                </c:pt>
                <c:pt idx="854">
                  <c:v>-456</c:v>
                </c:pt>
                <c:pt idx="855">
                  <c:v>-432</c:v>
                </c:pt>
                <c:pt idx="856">
                  <c:v>-366</c:v>
                </c:pt>
                <c:pt idx="857">
                  <c:v>-372</c:v>
                </c:pt>
                <c:pt idx="858">
                  <c:v>-234</c:v>
                </c:pt>
                <c:pt idx="859">
                  <c:v>-134</c:v>
                </c:pt>
                <c:pt idx="860">
                  <c:v>12</c:v>
                </c:pt>
                <c:pt idx="861">
                  <c:v>122</c:v>
                </c:pt>
                <c:pt idx="862">
                  <c:v>194</c:v>
                </c:pt>
                <c:pt idx="863">
                  <c:v>210</c:v>
                </c:pt>
                <c:pt idx="864">
                  <c:v>210</c:v>
                </c:pt>
                <c:pt idx="865">
                  <c:v>210</c:v>
                </c:pt>
                <c:pt idx="866">
                  <c:v>210</c:v>
                </c:pt>
                <c:pt idx="867">
                  <c:v>210</c:v>
                </c:pt>
                <c:pt idx="868">
                  <c:v>210</c:v>
                </c:pt>
                <c:pt idx="869">
                  <c:v>210</c:v>
                </c:pt>
                <c:pt idx="870">
                  <c:v>210</c:v>
                </c:pt>
                <c:pt idx="871">
                  <c:v>210</c:v>
                </c:pt>
                <c:pt idx="872">
                  <c:v>210</c:v>
                </c:pt>
                <c:pt idx="873">
                  <c:v>210</c:v>
                </c:pt>
                <c:pt idx="874">
                  <c:v>210</c:v>
                </c:pt>
                <c:pt idx="875">
                  <c:v>208</c:v>
                </c:pt>
                <c:pt idx="876">
                  <c:v>216</c:v>
                </c:pt>
                <c:pt idx="877">
                  <c:v>220</c:v>
                </c:pt>
                <c:pt idx="878">
                  <c:v>180</c:v>
                </c:pt>
                <c:pt idx="879">
                  <c:v>174</c:v>
                </c:pt>
                <c:pt idx="880">
                  <c:v>106</c:v>
                </c:pt>
                <c:pt idx="881">
                  <c:v>100</c:v>
                </c:pt>
                <c:pt idx="882">
                  <c:v>108</c:v>
                </c:pt>
                <c:pt idx="883">
                  <c:v>92</c:v>
                </c:pt>
                <c:pt idx="884">
                  <c:v>76</c:v>
                </c:pt>
                <c:pt idx="885">
                  <c:v>68</c:v>
                </c:pt>
                <c:pt idx="886">
                  <c:v>28</c:v>
                </c:pt>
                <c:pt idx="887">
                  <c:v>32</c:v>
                </c:pt>
                <c:pt idx="888">
                  <c:v>-28</c:v>
                </c:pt>
                <c:pt idx="889">
                  <c:v>-14</c:v>
                </c:pt>
                <c:pt idx="890">
                  <c:v>68</c:v>
                </c:pt>
                <c:pt idx="891">
                  <c:v>104</c:v>
                </c:pt>
                <c:pt idx="892">
                  <c:v>98</c:v>
                </c:pt>
                <c:pt idx="893">
                  <c:v>124</c:v>
                </c:pt>
                <c:pt idx="894">
                  <c:v>52</c:v>
                </c:pt>
                <c:pt idx="895">
                  <c:v>18</c:v>
                </c:pt>
                <c:pt idx="896">
                  <c:v>-52</c:v>
                </c:pt>
                <c:pt idx="897">
                  <c:v>-188</c:v>
                </c:pt>
                <c:pt idx="898">
                  <c:v>-326</c:v>
                </c:pt>
                <c:pt idx="899">
                  <c:v>-380</c:v>
                </c:pt>
                <c:pt idx="900">
                  <c:v>-382</c:v>
                </c:pt>
                <c:pt idx="901">
                  <c:v>-398</c:v>
                </c:pt>
                <c:pt idx="902">
                  <c:v>-450</c:v>
                </c:pt>
                <c:pt idx="903">
                  <c:v>-452</c:v>
                </c:pt>
                <c:pt idx="904">
                  <c:v>-414</c:v>
                </c:pt>
                <c:pt idx="905">
                  <c:v>-428</c:v>
                </c:pt>
                <c:pt idx="906">
                  <c:v>-396</c:v>
                </c:pt>
                <c:pt idx="907">
                  <c:v>-348</c:v>
                </c:pt>
                <c:pt idx="908">
                  <c:v>-304</c:v>
                </c:pt>
                <c:pt idx="909">
                  <c:v>-182</c:v>
                </c:pt>
                <c:pt idx="910">
                  <c:v>-18</c:v>
                </c:pt>
                <c:pt idx="911">
                  <c:v>128</c:v>
                </c:pt>
                <c:pt idx="912">
                  <c:v>130</c:v>
                </c:pt>
                <c:pt idx="913">
                  <c:v>178</c:v>
                </c:pt>
                <c:pt idx="914">
                  <c:v>214</c:v>
                </c:pt>
                <c:pt idx="915">
                  <c:v>212</c:v>
                </c:pt>
                <c:pt idx="916">
                  <c:v>118</c:v>
                </c:pt>
                <c:pt idx="917">
                  <c:v>116</c:v>
                </c:pt>
                <c:pt idx="918">
                  <c:v>120</c:v>
                </c:pt>
                <c:pt idx="919">
                  <c:v>108</c:v>
                </c:pt>
                <c:pt idx="920">
                  <c:v>52</c:v>
                </c:pt>
                <c:pt idx="921">
                  <c:v>52</c:v>
                </c:pt>
                <c:pt idx="922">
                  <c:v>124</c:v>
                </c:pt>
                <c:pt idx="923">
                  <c:v>202</c:v>
                </c:pt>
                <c:pt idx="924">
                  <c:v>234</c:v>
                </c:pt>
                <c:pt idx="925">
                  <c:v>242</c:v>
                </c:pt>
                <c:pt idx="926">
                  <c:v>236</c:v>
                </c:pt>
                <c:pt idx="927">
                  <c:v>142</c:v>
                </c:pt>
                <c:pt idx="928">
                  <c:v>28</c:v>
                </c:pt>
                <c:pt idx="929">
                  <c:v>26</c:v>
                </c:pt>
                <c:pt idx="930">
                  <c:v>-90</c:v>
                </c:pt>
                <c:pt idx="931">
                  <c:v>-178</c:v>
                </c:pt>
                <c:pt idx="932">
                  <c:v>-168</c:v>
                </c:pt>
                <c:pt idx="933">
                  <c:v>-10</c:v>
                </c:pt>
                <c:pt idx="934">
                  <c:v>-58</c:v>
                </c:pt>
                <c:pt idx="935">
                  <c:v>-142</c:v>
                </c:pt>
                <c:pt idx="936">
                  <c:v>-84</c:v>
                </c:pt>
                <c:pt idx="937">
                  <c:v>-16</c:v>
                </c:pt>
                <c:pt idx="938">
                  <c:v>-18</c:v>
                </c:pt>
                <c:pt idx="939">
                  <c:v>4</c:v>
                </c:pt>
                <c:pt idx="940">
                  <c:v>-100</c:v>
                </c:pt>
                <c:pt idx="941">
                  <c:v>-128</c:v>
                </c:pt>
                <c:pt idx="942">
                  <c:v>-152</c:v>
                </c:pt>
                <c:pt idx="943">
                  <c:v>-190</c:v>
                </c:pt>
                <c:pt idx="944">
                  <c:v>-302</c:v>
                </c:pt>
                <c:pt idx="945">
                  <c:v>-426</c:v>
                </c:pt>
                <c:pt idx="946">
                  <c:v>-456</c:v>
                </c:pt>
                <c:pt idx="947">
                  <c:v>-452</c:v>
                </c:pt>
                <c:pt idx="948">
                  <c:v>-442</c:v>
                </c:pt>
                <c:pt idx="949">
                  <c:v>-456</c:v>
                </c:pt>
                <c:pt idx="950">
                  <c:v>-456</c:v>
                </c:pt>
                <c:pt idx="951">
                  <c:v>-456</c:v>
                </c:pt>
                <c:pt idx="952">
                  <c:v>-410</c:v>
                </c:pt>
                <c:pt idx="953">
                  <c:v>-336</c:v>
                </c:pt>
                <c:pt idx="954">
                  <c:v>-298</c:v>
                </c:pt>
                <c:pt idx="955">
                  <c:v>-264</c:v>
                </c:pt>
                <c:pt idx="956">
                  <c:v>-192</c:v>
                </c:pt>
                <c:pt idx="957">
                  <c:v>-30</c:v>
                </c:pt>
                <c:pt idx="958">
                  <c:v>140</c:v>
                </c:pt>
                <c:pt idx="959">
                  <c:v>228</c:v>
                </c:pt>
                <c:pt idx="960">
                  <c:v>236</c:v>
                </c:pt>
                <c:pt idx="961">
                  <c:v>236</c:v>
                </c:pt>
                <c:pt idx="962">
                  <c:v>240</c:v>
                </c:pt>
                <c:pt idx="963">
                  <c:v>244</c:v>
                </c:pt>
                <c:pt idx="964">
                  <c:v>244</c:v>
                </c:pt>
                <c:pt idx="965">
                  <c:v>244</c:v>
                </c:pt>
                <c:pt idx="966">
                  <c:v>244</c:v>
                </c:pt>
                <c:pt idx="967">
                  <c:v>244</c:v>
                </c:pt>
                <c:pt idx="968">
                  <c:v>244</c:v>
                </c:pt>
                <c:pt idx="969">
                  <c:v>244</c:v>
                </c:pt>
                <c:pt idx="970">
                  <c:v>244</c:v>
                </c:pt>
                <c:pt idx="971">
                  <c:v>240</c:v>
                </c:pt>
                <c:pt idx="972">
                  <c:v>208</c:v>
                </c:pt>
                <c:pt idx="973">
                  <c:v>208</c:v>
                </c:pt>
                <c:pt idx="974">
                  <c:v>208</c:v>
                </c:pt>
                <c:pt idx="975">
                  <c:v>208</c:v>
                </c:pt>
                <c:pt idx="976">
                  <c:v>208</c:v>
                </c:pt>
                <c:pt idx="977">
                  <c:v>208</c:v>
                </c:pt>
                <c:pt idx="978">
                  <c:v>198</c:v>
                </c:pt>
                <c:pt idx="979">
                  <c:v>208</c:v>
                </c:pt>
                <c:pt idx="980">
                  <c:v>208</c:v>
                </c:pt>
                <c:pt idx="981">
                  <c:v>208</c:v>
                </c:pt>
                <c:pt idx="982">
                  <c:v>208</c:v>
                </c:pt>
                <c:pt idx="983">
                  <c:v>208</c:v>
                </c:pt>
                <c:pt idx="984">
                  <c:v>208</c:v>
                </c:pt>
                <c:pt idx="985">
                  <c:v>208</c:v>
                </c:pt>
                <c:pt idx="986">
                  <c:v>208</c:v>
                </c:pt>
                <c:pt idx="987">
                  <c:v>208</c:v>
                </c:pt>
                <c:pt idx="988">
                  <c:v>208</c:v>
                </c:pt>
                <c:pt idx="989">
                  <c:v>208</c:v>
                </c:pt>
                <c:pt idx="990">
                  <c:v>208</c:v>
                </c:pt>
                <c:pt idx="991">
                  <c:v>208</c:v>
                </c:pt>
                <c:pt idx="992">
                  <c:v>188</c:v>
                </c:pt>
                <c:pt idx="993">
                  <c:v>48</c:v>
                </c:pt>
                <c:pt idx="994">
                  <c:v>-118</c:v>
                </c:pt>
                <c:pt idx="995">
                  <c:v>-150</c:v>
                </c:pt>
                <c:pt idx="996">
                  <c:v>-210</c:v>
                </c:pt>
                <c:pt idx="997">
                  <c:v>-262</c:v>
                </c:pt>
                <c:pt idx="998">
                  <c:v>-274</c:v>
                </c:pt>
                <c:pt idx="999">
                  <c:v>-274</c:v>
                </c:pt>
                <c:pt idx="1000">
                  <c:v>-280</c:v>
                </c:pt>
                <c:pt idx="1001">
                  <c:v>-274</c:v>
                </c:pt>
                <c:pt idx="1002">
                  <c:v>-198</c:v>
                </c:pt>
                <c:pt idx="1003">
                  <c:v>-198</c:v>
                </c:pt>
                <c:pt idx="1004">
                  <c:v>-206</c:v>
                </c:pt>
                <c:pt idx="1005">
                  <c:v>-204</c:v>
                </c:pt>
                <c:pt idx="1006">
                  <c:v>-108</c:v>
                </c:pt>
                <c:pt idx="1007">
                  <c:v>14</c:v>
                </c:pt>
                <c:pt idx="1008">
                  <c:v>60</c:v>
                </c:pt>
                <c:pt idx="1009">
                  <c:v>130</c:v>
                </c:pt>
                <c:pt idx="1010">
                  <c:v>164</c:v>
                </c:pt>
                <c:pt idx="1011">
                  <c:v>90</c:v>
                </c:pt>
                <c:pt idx="1012">
                  <c:v>72</c:v>
                </c:pt>
                <c:pt idx="1013">
                  <c:v>120</c:v>
                </c:pt>
                <c:pt idx="1014">
                  <c:v>106</c:v>
                </c:pt>
                <c:pt idx="1015">
                  <c:v>106</c:v>
                </c:pt>
                <c:pt idx="1016">
                  <c:v>68</c:v>
                </c:pt>
                <c:pt idx="1017">
                  <c:v>-30</c:v>
                </c:pt>
                <c:pt idx="1018">
                  <c:v>-30</c:v>
                </c:pt>
                <c:pt idx="1019">
                  <c:v>-20</c:v>
                </c:pt>
                <c:pt idx="1020">
                  <c:v>110</c:v>
                </c:pt>
                <c:pt idx="1021">
                  <c:v>176</c:v>
                </c:pt>
                <c:pt idx="1022">
                  <c:v>30</c:v>
                </c:pt>
                <c:pt idx="1023">
                  <c:v>-122</c:v>
                </c:pt>
                <c:pt idx="1024">
                  <c:v>-122</c:v>
                </c:pt>
                <c:pt idx="1025">
                  <c:v>-70</c:v>
                </c:pt>
                <c:pt idx="1026">
                  <c:v>-138</c:v>
                </c:pt>
                <c:pt idx="1027">
                  <c:v>-264</c:v>
                </c:pt>
                <c:pt idx="1028">
                  <c:v>-410</c:v>
                </c:pt>
                <c:pt idx="1029">
                  <c:v>-434</c:v>
                </c:pt>
                <c:pt idx="1030">
                  <c:v>-434</c:v>
                </c:pt>
                <c:pt idx="1031">
                  <c:v>-434</c:v>
                </c:pt>
                <c:pt idx="1032">
                  <c:v>-434</c:v>
                </c:pt>
                <c:pt idx="1033">
                  <c:v>-454</c:v>
                </c:pt>
                <c:pt idx="1034">
                  <c:v>-454</c:v>
                </c:pt>
                <c:pt idx="1035">
                  <c:v>-436</c:v>
                </c:pt>
                <c:pt idx="1036">
                  <c:v>-450</c:v>
                </c:pt>
                <c:pt idx="1037">
                  <c:v>-450</c:v>
                </c:pt>
                <c:pt idx="1038">
                  <c:v>-452</c:v>
                </c:pt>
                <c:pt idx="1039">
                  <c:v>-452</c:v>
                </c:pt>
                <c:pt idx="1040">
                  <c:v>-452</c:v>
                </c:pt>
                <c:pt idx="1041">
                  <c:v>-452</c:v>
                </c:pt>
                <c:pt idx="1042">
                  <c:v>-420</c:v>
                </c:pt>
                <c:pt idx="1043">
                  <c:v>-414</c:v>
                </c:pt>
                <c:pt idx="1044">
                  <c:v>-414</c:v>
                </c:pt>
                <c:pt idx="1045">
                  <c:v>-414</c:v>
                </c:pt>
                <c:pt idx="1046">
                  <c:v>-414</c:v>
                </c:pt>
                <c:pt idx="1047">
                  <c:v>-414</c:v>
                </c:pt>
                <c:pt idx="1048">
                  <c:v>-360</c:v>
                </c:pt>
                <c:pt idx="1049">
                  <c:v>-218</c:v>
                </c:pt>
                <c:pt idx="1050">
                  <c:v>-62</c:v>
                </c:pt>
                <c:pt idx="1051">
                  <c:v>116</c:v>
                </c:pt>
                <c:pt idx="1052">
                  <c:v>192</c:v>
                </c:pt>
                <c:pt idx="1053">
                  <c:v>198</c:v>
                </c:pt>
                <c:pt idx="1054">
                  <c:v>198</c:v>
                </c:pt>
                <c:pt idx="1055">
                  <c:v>198</c:v>
                </c:pt>
                <c:pt idx="1056">
                  <c:v>198</c:v>
                </c:pt>
                <c:pt idx="1057">
                  <c:v>198</c:v>
                </c:pt>
                <c:pt idx="1058">
                  <c:v>198</c:v>
                </c:pt>
                <c:pt idx="1059">
                  <c:v>198</c:v>
                </c:pt>
                <c:pt idx="1060">
                  <c:v>198</c:v>
                </c:pt>
                <c:pt idx="1061">
                  <c:v>198</c:v>
                </c:pt>
                <c:pt idx="1062">
                  <c:v>198</c:v>
                </c:pt>
                <c:pt idx="1063">
                  <c:v>198</c:v>
                </c:pt>
                <c:pt idx="1064">
                  <c:v>198</c:v>
                </c:pt>
                <c:pt idx="1065">
                  <c:v>198</c:v>
                </c:pt>
                <c:pt idx="1066">
                  <c:v>198</c:v>
                </c:pt>
                <c:pt idx="1067">
                  <c:v>194</c:v>
                </c:pt>
                <c:pt idx="1068">
                  <c:v>194</c:v>
                </c:pt>
                <c:pt idx="1069">
                  <c:v>194</c:v>
                </c:pt>
                <c:pt idx="1070">
                  <c:v>182</c:v>
                </c:pt>
                <c:pt idx="1071">
                  <c:v>136</c:v>
                </c:pt>
                <c:pt idx="1072">
                  <c:v>128</c:v>
                </c:pt>
                <c:pt idx="1073">
                  <c:v>142</c:v>
                </c:pt>
                <c:pt idx="1074">
                  <c:v>90</c:v>
                </c:pt>
                <c:pt idx="1075">
                  <c:v>-24</c:v>
                </c:pt>
                <c:pt idx="1076">
                  <c:v>-114</c:v>
                </c:pt>
                <c:pt idx="1077">
                  <c:v>-142</c:v>
                </c:pt>
                <c:pt idx="1078">
                  <c:v>-170</c:v>
                </c:pt>
                <c:pt idx="1079">
                  <c:v>-130</c:v>
                </c:pt>
                <c:pt idx="1080">
                  <c:v>-58</c:v>
                </c:pt>
                <c:pt idx="1081">
                  <c:v>-52</c:v>
                </c:pt>
                <c:pt idx="1082">
                  <c:v>-20</c:v>
                </c:pt>
                <c:pt idx="1083">
                  <c:v>-52</c:v>
                </c:pt>
                <c:pt idx="1084">
                  <c:v>-130</c:v>
                </c:pt>
                <c:pt idx="1085">
                  <c:v>-64</c:v>
                </c:pt>
                <c:pt idx="1086">
                  <c:v>-94</c:v>
                </c:pt>
                <c:pt idx="1087">
                  <c:v>-136</c:v>
                </c:pt>
                <c:pt idx="1088">
                  <c:v>-196</c:v>
                </c:pt>
                <c:pt idx="1089">
                  <c:v>-318</c:v>
                </c:pt>
                <c:pt idx="1090">
                  <c:v>-414</c:v>
                </c:pt>
                <c:pt idx="1091">
                  <c:v>-456</c:v>
                </c:pt>
                <c:pt idx="1092">
                  <c:v>-456</c:v>
                </c:pt>
                <c:pt idx="1093">
                  <c:v>-456</c:v>
                </c:pt>
                <c:pt idx="1094">
                  <c:v>-456</c:v>
                </c:pt>
                <c:pt idx="1095">
                  <c:v>-398</c:v>
                </c:pt>
                <c:pt idx="1096">
                  <c:v>-260</c:v>
                </c:pt>
                <c:pt idx="1097">
                  <c:v>-96</c:v>
                </c:pt>
                <c:pt idx="1098">
                  <c:v>64</c:v>
                </c:pt>
                <c:pt idx="1099">
                  <c:v>136</c:v>
                </c:pt>
                <c:pt idx="1100">
                  <c:v>178</c:v>
                </c:pt>
                <c:pt idx="1101">
                  <c:v>194</c:v>
                </c:pt>
                <c:pt idx="1102">
                  <c:v>194</c:v>
                </c:pt>
                <c:pt idx="1103">
                  <c:v>194</c:v>
                </c:pt>
                <c:pt idx="1104">
                  <c:v>194</c:v>
                </c:pt>
                <c:pt idx="1105">
                  <c:v>194</c:v>
                </c:pt>
                <c:pt idx="1106">
                  <c:v>194</c:v>
                </c:pt>
                <c:pt idx="1107">
                  <c:v>194</c:v>
                </c:pt>
                <c:pt idx="1108">
                  <c:v>194</c:v>
                </c:pt>
                <c:pt idx="1109">
                  <c:v>194</c:v>
                </c:pt>
                <c:pt idx="1110">
                  <c:v>194</c:v>
                </c:pt>
                <c:pt idx="1111">
                  <c:v>194</c:v>
                </c:pt>
                <c:pt idx="1112">
                  <c:v>194</c:v>
                </c:pt>
                <c:pt idx="1113">
                  <c:v>194</c:v>
                </c:pt>
                <c:pt idx="1114">
                  <c:v>194</c:v>
                </c:pt>
                <c:pt idx="1115">
                  <c:v>194</c:v>
                </c:pt>
                <c:pt idx="1116">
                  <c:v>190</c:v>
                </c:pt>
                <c:pt idx="1117">
                  <c:v>190</c:v>
                </c:pt>
                <c:pt idx="1118">
                  <c:v>174</c:v>
                </c:pt>
                <c:pt idx="1119">
                  <c:v>116</c:v>
                </c:pt>
                <c:pt idx="1120">
                  <c:v>64</c:v>
                </c:pt>
                <c:pt idx="1121">
                  <c:v>56</c:v>
                </c:pt>
                <c:pt idx="1122">
                  <c:v>50</c:v>
                </c:pt>
                <c:pt idx="1123">
                  <c:v>-38</c:v>
                </c:pt>
                <c:pt idx="1124">
                  <c:v>-132</c:v>
                </c:pt>
                <c:pt idx="1125">
                  <c:v>-96</c:v>
                </c:pt>
                <c:pt idx="1126">
                  <c:v>-30</c:v>
                </c:pt>
                <c:pt idx="1127">
                  <c:v>-88</c:v>
                </c:pt>
                <c:pt idx="1128">
                  <c:v>-88</c:v>
                </c:pt>
                <c:pt idx="1129">
                  <c:v>-12</c:v>
                </c:pt>
                <c:pt idx="1130">
                  <c:v>-18</c:v>
                </c:pt>
                <c:pt idx="1131">
                  <c:v>-52</c:v>
                </c:pt>
                <c:pt idx="1132">
                  <c:v>-120</c:v>
                </c:pt>
                <c:pt idx="1133">
                  <c:v>-80</c:v>
                </c:pt>
                <c:pt idx="1134">
                  <c:v>-90</c:v>
                </c:pt>
                <c:pt idx="1135">
                  <c:v>-106</c:v>
                </c:pt>
                <c:pt idx="1136">
                  <c:v>-176</c:v>
                </c:pt>
                <c:pt idx="1137">
                  <c:v>-246</c:v>
                </c:pt>
                <c:pt idx="1138">
                  <c:v>-364</c:v>
                </c:pt>
                <c:pt idx="1139">
                  <c:v>-454</c:v>
                </c:pt>
                <c:pt idx="1140">
                  <c:v>-456</c:v>
                </c:pt>
                <c:pt idx="1141">
                  <c:v>-456</c:v>
                </c:pt>
                <c:pt idx="1142">
                  <c:v>-456</c:v>
                </c:pt>
                <c:pt idx="1143">
                  <c:v>-456</c:v>
                </c:pt>
                <c:pt idx="1144">
                  <c:v>-400</c:v>
                </c:pt>
                <c:pt idx="1145">
                  <c:v>-236</c:v>
                </c:pt>
                <c:pt idx="1146">
                  <c:v>-98</c:v>
                </c:pt>
                <c:pt idx="1147">
                  <c:v>78</c:v>
                </c:pt>
                <c:pt idx="1148">
                  <c:v>64</c:v>
                </c:pt>
                <c:pt idx="1149">
                  <c:v>124</c:v>
                </c:pt>
                <c:pt idx="1150">
                  <c:v>180</c:v>
                </c:pt>
                <c:pt idx="1151">
                  <c:v>188</c:v>
                </c:pt>
                <c:pt idx="1152">
                  <c:v>190</c:v>
                </c:pt>
                <c:pt idx="1153">
                  <c:v>190</c:v>
                </c:pt>
                <c:pt idx="1154">
                  <c:v>190</c:v>
                </c:pt>
                <c:pt idx="1155">
                  <c:v>190</c:v>
                </c:pt>
                <c:pt idx="1156">
                  <c:v>190</c:v>
                </c:pt>
                <c:pt idx="1157">
                  <c:v>190</c:v>
                </c:pt>
                <c:pt idx="1158">
                  <c:v>190</c:v>
                </c:pt>
                <c:pt idx="1159">
                  <c:v>190</c:v>
                </c:pt>
                <c:pt idx="1160">
                  <c:v>190</c:v>
                </c:pt>
                <c:pt idx="1161">
                  <c:v>190</c:v>
                </c:pt>
                <c:pt idx="1162">
                  <c:v>190</c:v>
                </c:pt>
                <c:pt idx="1163">
                  <c:v>188</c:v>
                </c:pt>
                <c:pt idx="1164">
                  <c:v>188</c:v>
                </c:pt>
                <c:pt idx="1165">
                  <c:v>190</c:v>
                </c:pt>
                <c:pt idx="1166">
                  <c:v>154</c:v>
                </c:pt>
                <c:pt idx="1167">
                  <c:v>144</c:v>
                </c:pt>
                <c:pt idx="1168">
                  <c:v>68</c:v>
                </c:pt>
                <c:pt idx="1169">
                  <c:v>-30</c:v>
                </c:pt>
                <c:pt idx="1170">
                  <c:v>-66</c:v>
                </c:pt>
                <c:pt idx="1171">
                  <c:v>-60</c:v>
                </c:pt>
                <c:pt idx="1172">
                  <c:v>-188</c:v>
                </c:pt>
                <c:pt idx="1173">
                  <c:v>-294</c:v>
                </c:pt>
                <c:pt idx="1174">
                  <c:v>-362</c:v>
                </c:pt>
                <c:pt idx="1175">
                  <c:v>-370</c:v>
                </c:pt>
                <c:pt idx="1176">
                  <c:v>-358</c:v>
                </c:pt>
                <c:pt idx="1177">
                  <c:v>-356</c:v>
                </c:pt>
                <c:pt idx="1178">
                  <c:v>-348</c:v>
                </c:pt>
                <c:pt idx="1179">
                  <c:v>-348</c:v>
                </c:pt>
                <c:pt idx="1180">
                  <c:v>-368</c:v>
                </c:pt>
                <c:pt idx="1181">
                  <c:v>-364</c:v>
                </c:pt>
                <c:pt idx="1182">
                  <c:v>-334</c:v>
                </c:pt>
                <c:pt idx="1183">
                  <c:v>-334</c:v>
                </c:pt>
                <c:pt idx="1184">
                  <c:v>-390</c:v>
                </c:pt>
                <c:pt idx="1185">
                  <c:v>-452</c:v>
                </c:pt>
                <c:pt idx="1186">
                  <c:v>-456</c:v>
                </c:pt>
                <c:pt idx="1187">
                  <c:v>-456</c:v>
                </c:pt>
                <c:pt idx="1188">
                  <c:v>-456</c:v>
                </c:pt>
                <c:pt idx="1189">
                  <c:v>-456</c:v>
                </c:pt>
                <c:pt idx="1190">
                  <c:v>-456</c:v>
                </c:pt>
                <c:pt idx="1191">
                  <c:v>-456</c:v>
                </c:pt>
                <c:pt idx="1192">
                  <c:v>-456</c:v>
                </c:pt>
                <c:pt idx="1193">
                  <c:v>-456</c:v>
                </c:pt>
                <c:pt idx="1194">
                  <c:v>-456</c:v>
                </c:pt>
                <c:pt idx="1195">
                  <c:v>-432</c:v>
                </c:pt>
                <c:pt idx="1196">
                  <c:v>-318</c:v>
                </c:pt>
                <c:pt idx="1197">
                  <c:v>-154</c:v>
                </c:pt>
                <c:pt idx="1198">
                  <c:v>14</c:v>
                </c:pt>
                <c:pt idx="1199">
                  <c:v>158</c:v>
                </c:pt>
                <c:pt idx="1200">
                  <c:v>188</c:v>
                </c:pt>
                <c:pt idx="1201">
                  <c:v>186</c:v>
                </c:pt>
                <c:pt idx="1202">
                  <c:v>50</c:v>
                </c:pt>
                <c:pt idx="1203">
                  <c:v>-62</c:v>
                </c:pt>
                <c:pt idx="1204">
                  <c:v>-78</c:v>
                </c:pt>
                <c:pt idx="1205">
                  <c:v>-58</c:v>
                </c:pt>
                <c:pt idx="1206">
                  <c:v>-100</c:v>
                </c:pt>
                <c:pt idx="1207">
                  <c:v>-156</c:v>
                </c:pt>
                <c:pt idx="1208">
                  <c:v>-232</c:v>
                </c:pt>
                <c:pt idx="1209">
                  <c:v>-226</c:v>
                </c:pt>
                <c:pt idx="1210">
                  <c:v>-100</c:v>
                </c:pt>
                <c:pt idx="1211">
                  <c:v>36</c:v>
                </c:pt>
                <c:pt idx="1212">
                  <c:v>184</c:v>
                </c:pt>
                <c:pt idx="1213">
                  <c:v>160</c:v>
                </c:pt>
                <c:pt idx="1214">
                  <c:v>-10</c:v>
                </c:pt>
                <c:pt idx="1215">
                  <c:v>-162</c:v>
                </c:pt>
                <c:pt idx="1216">
                  <c:v>-276</c:v>
                </c:pt>
                <c:pt idx="1217">
                  <c:v>-408</c:v>
                </c:pt>
                <c:pt idx="1218">
                  <c:v>-444</c:v>
                </c:pt>
                <c:pt idx="1219">
                  <c:v>-444</c:v>
                </c:pt>
                <c:pt idx="1220">
                  <c:v>-456</c:v>
                </c:pt>
                <c:pt idx="1221">
                  <c:v>-440</c:v>
                </c:pt>
                <c:pt idx="1222">
                  <c:v>-450</c:v>
                </c:pt>
                <c:pt idx="1223">
                  <c:v>-452</c:v>
                </c:pt>
                <c:pt idx="1224">
                  <c:v>-452</c:v>
                </c:pt>
                <c:pt idx="1225">
                  <c:v>-452</c:v>
                </c:pt>
                <c:pt idx="1226">
                  <c:v>-452</c:v>
                </c:pt>
                <c:pt idx="1227">
                  <c:v>-452</c:v>
                </c:pt>
                <c:pt idx="1228">
                  <c:v>-452</c:v>
                </c:pt>
                <c:pt idx="1229">
                  <c:v>-444</c:v>
                </c:pt>
                <c:pt idx="1230">
                  <c:v>-456</c:v>
                </c:pt>
                <c:pt idx="1231">
                  <c:v>-454</c:v>
                </c:pt>
                <c:pt idx="1232">
                  <c:v>-444</c:v>
                </c:pt>
                <c:pt idx="1233">
                  <c:v>-456</c:v>
                </c:pt>
                <c:pt idx="1234">
                  <c:v>-424</c:v>
                </c:pt>
                <c:pt idx="1235">
                  <c:v>-456</c:v>
                </c:pt>
                <c:pt idx="1236">
                  <c:v>-456</c:v>
                </c:pt>
                <c:pt idx="1237">
                  <c:v>-456</c:v>
                </c:pt>
                <c:pt idx="1238">
                  <c:v>-456</c:v>
                </c:pt>
                <c:pt idx="1239">
                  <c:v>-434</c:v>
                </c:pt>
                <c:pt idx="1240">
                  <c:v>-398</c:v>
                </c:pt>
                <c:pt idx="1241">
                  <c:v>-282</c:v>
                </c:pt>
                <c:pt idx="1242">
                  <c:v>-180</c:v>
                </c:pt>
                <c:pt idx="1243">
                  <c:v>-118</c:v>
                </c:pt>
                <c:pt idx="1244">
                  <c:v>2</c:v>
                </c:pt>
                <c:pt idx="1245">
                  <c:v>70</c:v>
                </c:pt>
                <c:pt idx="1246">
                  <c:v>154</c:v>
                </c:pt>
                <c:pt idx="1247">
                  <c:v>220</c:v>
                </c:pt>
                <c:pt idx="1248">
                  <c:v>220</c:v>
                </c:pt>
                <c:pt idx="1249">
                  <c:v>272</c:v>
                </c:pt>
                <c:pt idx="1250">
                  <c:v>280</c:v>
                </c:pt>
                <c:pt idx="1251">
                  <c:v>298</c:v>
                </c:pt>
                <c:pt idx="1252">
                  <c:v>298</c:v>
                </c:pt>
                <c:pt idx="1253">
                  <c:v>296</c:v>
                </c:pt>
                <c:pt idx="1254">
                  <c:v>278</c:v>
                </c:pt>
                <c:pt idx="1255">
                  <c:v>244</c:v>
                </c:pt>
                <c:pt idx="1256">
                  <c:v>284</c:v>
                </c:pt>
                <c:pt idx="1257">
                  <c:v>298</c:v>
                </c:pt>
                <c:pt idx="1258">
                  <c:v>284</c:v>
                </c:pt>
                <c:pt idx="1259">
                  <c:v>266</c:v>
                </c:pt>
                <c:pt idx="1260">
                  <c:v>184</c:v>
                </c:pt>
                <c:pt idx="1261">
                  <c:v>158</c:v>
                </c:pt>
                <c:pt idx="1262">
                  <c:v>192</c:v>
                </c:pt>
                <c:pt idx="1263">
                  <c:v>198</c:v>
                </c:pt>
                <c:pt idx="1264">
                  <c:v>198</c:v>
                </c:pt>
                <c:pt idx="1265">
                  <c:v>198</c:v>
                </c:pt>
                <c:pt idx="1266">
                  <c:v>180</c:v>
                </c:pt>
                <c:pt idx="1267">
                  <c:v>174</c:v>
                </c:pt>
                <c:pt idx="1268">
                  <c:v>188</c:v>
                </c:pt>
                <c:pt idx="1269">
                  <c:v>118</c:v>
                </c:pt>
                <c:pt idx="1270">
                  <c:v>70</c:v>
                </c:pt>
                <c:pt idx="1271">
                  <c:v>46</c:v>
                </c:pt>
                <c:pt idx="1272">
                  <c:v>48</c:v>
                </c:pt>
                <c:pt idx="1273">
                  <c:v>20</c:v>
                </c:pt>
                <c:pt idx="1274">
                  <c:v>54</c:v>
                </c:pt>
                <c:pt idx="1275">
                  <c:v>76</c:v>
                </c:pt>
                <c:pt idx="1276">
                  <c:v>98</c:v>
                </c:pt>
                <c:pt idx="1277">
                  <c:v>112</c:v>
                </c:pt>
                <c:pt idx="1278">
                  <c:v>38</c:v>
                </c:pt>
                <c:pt idx="1279">
                  <c:v>32</c:v>
                </c:pt>
                <c:pt idx="1280">
                  <c:v>-24</c:v>
                </c:pt>
                <c:pt idx="1281">
                  <c:v>-68</c:v>
                </c:pt>
                <c:pt idx="1282">
                  <c:v>-140</c:v>
                </c:pt>
                <c:pt idx="1283">
                  <c:v>-292</c:v>
                </c:pt>
                <c:pt idx="1284">
                  <c:v>-414</c:v>
                </c:pt>
                <c:pt idx="1285">
                  <c:v>-426</c:v>
                </c:pt>
                <c:pt idx="1286">
                  <c:v>-430</c:v>
                </c:pt>
                <c:pt idx="1287">
                  <c:v>-418</c:v>
                </c:pt>
                <c:pt idx="1288">
                  <c:v>-354</c:v>
                </c:pt>
                <c:pt idx="1289">
                  <c:v>-300</c:v>
                </c:pt>
                <c:pt idx="1290">
                  <c:v>-356</c:v>
                </c:pt>
                <c:pt idx="1291">
                  <c:v>-294</c:v>
                </c:pt>
                <c:pt idx="1292">
                  <c:v>-144</c:v>
                </c:pt>
                <c:pt idx="1293">
                  <c:v>28</c:v>
                </c:pt>
                <c:pt idx="1294">
                  <c:v>170</c:v>
                </c:pt>
                <c:pt idx="1295">
                  <c:v>152</c:v>
                </c:pt>
                <c:pt idx="1296">
                  <c:v>190</c:v>
                </c:pt>
                <c:pt idx="1297">
                  <c:v>198</c:v>
                </c:pt>
                <c:pt idx="1298">
                  <c:v>198</c:v>
                </c:pt>
                <c:pt idx="1299">
                  <c:v>188</c:v>
                </c:pt>
                <c:pt idx="1300">
                  <c:v>192</c:v>
                </c:pt>
                <c:pt idx="1301">
                  <c:v>192</c:v>
                </c:pt>
                <c:pt idx="1302">
                  <c:v>184</c:v>
                </c:pt>
                <c:pt idx="1303">
                  <c:v>198</c:v>
                </c:pt>
                <c:pt idx="1304">
                  <c:v>198</c:v>
                </c:pt>
                <c:pt idx="1305">
                  <c:v>198</c:v>
                </c:pt>
                <c:pt idx="1306">
                  <c:v>198</c:v>
                </c:pt>
                <c:pt idx="1307">
                  <c:v>198</c:v>
                </c:pt>
                <c:pt idx="1308">
                  <c:v>198</c:v>
                </c:pt>
                <c:pt idx="1309">
                  <c:v>198</c:v>
                </c:pt>
                <c:pt idx="1310">
                  <c:v>198</c:v>
                </c:pt>
                <c:pt idx="1311">
                  <c:v>198</c:v>
                </c:pt>
                <c:pt idx="1312">
                  <c:v>198</c:v>
                </c:pt>
                <c:pt idx="1313">
                  <c:v>198</c:v>
                </c:pt>
                <c:pt idx="1314">
                  <c:v>198</c:v>
                </c:pt>
                <c:pt idx="1315">
                  <c:v>198</c:v>
                </c:pt>
                <c:pt idx="1316">
                  <c:v>198</c:v>
                </c:pt>
                <c:pt idx="1317">
                  <c:v>178</c:v>
                </c:pt>
                <c:pt idx="1318">
                  <c:v>116</c:v>
                </c:pt>
                <c:pt idx="1319">
                  <c:v>116</c:v>
                </c:pt>
                <c:pt idx="1320">
                  <c:v>110</c:v>
                </c:pt>
                <c:pt idx="1321">
                  <c:v>88</c:v>
                </c:pt>
                <c:pt idx="1322">
                  <c:v>-38</c:v>
                </c:pt>
                <c:pt idx="1323">
                  <c:v>-96</c:v>
                </c:pt>
                <c:pt idx="1324">
                  <c:v>-54</c:v>
                </c:pt>
                <c:pt idx="1325">
                  <c:v>-36</c:v>
                </c:pt>
                <c:pt idx="1326">
                  <c:v>-66</c:v>
                </c:pt>
                <c:pt idx="1327">
                  <c:v>20</c:v>
                </c:pt>
                <c:pt idx="1328">
                  <c:v>-40</c:v>
                </c:pt>
                <c:pt idx="1329">
                  <c:v>-46</c:v>
                </c:pt>
                <c:pt idx="1330">
                  <c:v>-88</c:v>
                </c:pt>
                <c:pt idx="1331">
                  <c:v>-128</c:v>
                </c:pt>
                <c:pt idx="1332">
                  <c:v>-114</c:v>
                </c:pt>
                <c:pt idx="1333">
                  <c:v>-114</c:v>
                </c:pt>
                <c:pt idx="1334">
                  <c:v>-172</c:v>
                </c:pt>
                <c:pt idx="1335">
                  <c:v>-160</c:v>
                </c:pt>
                <c:pt idx="1336">
                  <c:v>-94</c:v>
                </c:pt>
                <c:pt idx="1337">
                  <c:v>-38</c:v>
                </c:pt>
                <c:pt idx="1338">
                  <c:v>78</c:v>
                </c:pt>
                <c:pt idx="1339">
                  <c:v>96</c:v>
                </c:pt>
                <c:pt idx="1340">
                  <c:v>138</c:v>
                </c:pt>
                <c:pt idx="1341">
                  <c:v>190</c:v>
                </c:pt>
                <c:pt idx="1342">
                  <c:v>200</c:v>
                </c:pt>
                <c:pt idx="1343">
                  <c:v>200</c:v>
                </c:pt>
                <c:pt idx="1344">
                  <c:v>200</c:v>
                </c:pt>
                <c:pt idx="1345">
                  <c:v>200</c:v>
                </c:pt>
                <c:pt idx="1346">
                  <c:v>200</c:v>
                </c:pt>
                <c:pt idx="1347">
                  <c:v>200</c:v>
                </c:pt>
                <c:pt idx="1348">
                  <c:v>200</c:v>
                </c:pt>
                <c:pt idx="1349">
                  <c:v>200</c:v>
                </c:pt>
                <c:pt idx="1350">
                  <c:v>200</c:v>
                </c:pt>
                <c:pt idx="1351">
                  <c:v>196</c:v>
                </c:pt>
                <c:pt idx="1352">
                  <c:v>144</c:v>
                </c:pt>
                <c:pt idx="1353">
                  <c:v>142</c:v>
                </c:pt>
                <c:pt idx="1354">
                  <c:v>120</c:v>
                </c:pt>
                <c:pt idx="1355">
                  <c:v>120</c:v>
                </c:pt>
                <c:pt idx="1356">
                  <c:v>148</c:v>
                </c:pt>
                <c:pt idx="1357">
                  <c:v>152</c:v>
                </c:pt>
                <c:pt idx="1358">
                  <c:v>78</c:v>
                </c:pt>
                <c:pt idx="1359">
                  <c:v>-104</c:v>
                </c:pt>
                <c:pt idx="1360">
                  <c:v>-260</c:v>
                </c:pt>
                <c:pt idx="1361">
                  <c:v>-324</c:v>
                </c:pt>
                <c:pt idx="1362">
                  <c:v>-272</c:v>
                </c:pt>
                <c:pt idx="1363">
                  <c:v>-252</c:v>
                </c:pt>
                <c:pt idx="1364">
                  <c:v>-288</c:v>
                </c:pt>
                <c:pt idx="1365">
                  <c:v>-288</c:v>
                </c:pt>
                <c:pt idx="1366">
                  <c:v>-288</c:v>
                </c:pt>
                <c:pt idx="1367">
                  <c:v>-288</c:v>
                </c:pt>
                <c:pt idx="1368">
                  <c:v>-264</c:v>
                </c:pt>
                <c:pt idx="1369">
                  <c:v>-296</c:v>
                </c:pt>
                <c:pt idx="1370">
                  <c:v>-334</c:v>
                </c:pt>
                <c:pt idx="1371">
                  <c:v>-324</c:v>
                </c:pt>
                <c:pt idx="1372">
                  <c:v>-362</c:v>
                </c:pt>
                <c:pt idx="1373">
                  <c:v>-366</c:v>
                </c:pt>
                <c:pt idx="1374">
                  <c:v>-380</c:v>
                </c:pt>
                <c:pt idx="1375">
                  <c:v>-428</c:v>
                </c:pt>
                <c:pt idx="1376">
                  <c:v>-406</c:v>
                </c:pt>
                <c:pt idx="1377">
                  <c:v>-456</c:v>
                </c:pt>
                <c:pt idx="1378">
                  <c:v>-408</c:v>
                </c:pt>
                <c:pt idx="1379">
                  <c:v>-456</c:v>
                </c:pt>
                <c:pt idx="1380">
                  <c:v>-456</c:v>
                </c:pt>
                <c:pt idx="1381">
                  <c:v>-456</c:v>
                </c:pt>
                <c:pt idx="1382">
                  <c:v>-456</c:v>
                </c:pt>
                <c:pt idx="1383">
                  <c:v>-456</c:v>
                </c:pt>
                <c:pt idx="1384">
                  <c:v>-454</c:v>
                </c:pt>
                <c:pt idx="1385">
                  <c:v>-448</c:v>
                </c:pt>
                <c:pt idx="1386">
                  <c:v>-454</c:v>
                </c:pt>
                <c:pt idx="1387">
                  <c:v>-444</c:v>
                </c:pt>
                <c:pt idx="1388">
                  <c:v>-322</c:v>
                </c:pt>
                <c:pt idx="1389">
                  <c:v>-172</c:v>
                </c:pt>
                <c:pt idx="1390">
                  <c:v>-56</c:v>
                </c:pt>
                <c:pt idx="1391">
                  <c:v>-56</c:v>
                </c:pt>
                <c:pt idx="1392">
                  <c:v>-42</c:v>
                </c:pt>
                <c:pt idx="1393">
                  <c:v>50</c:v>
                </c:pt>
                <c:pt idx="1394">
                  <c:v>146</c:v>
                </c:pt>
                <c:pt idx="1395">
                  <c:v>112</c:v>
                </c:pt>
                <c:pt idx="1396">
                  <c:v>112</c:v>
                </c:pt>
                <c:pt idx="1397">
                  <c:v>104</c:v>
                </c:pt>
                <c:pt idx="1398">
                  <c:v>68</c:v>
                </c:pt>
                <c:pt idx="1399">
                  <c:v>102</c:v>
                </c:pt>
                <c:pt idx="1400">
                  <c:v>66</c:v>
                </c:pt>
                <c:pt idx="1401">
                  <c:v>66</c:v>
                </c:pt>
                <c:pt idx="1402">
                  <c:v>134</c:v>
                </c:pt>
                <c:pt idx="1403">
                  <c:v>140</c:v>
                </c:pt>
                <c:pt idx="1404">
                  <c:v>194</c:v>
                </c:pt>
                <c:pt idx="1405">
                  <c:v>160</c:v>
                </c:pt>
                <c:pt idx="1406">
                  <c:v>2</c:v>
                </c:pt>
                <c:pt idx="1407">
                  <c:v>-170</c:v>
                </c:pt>
                <c:pt idx="1408">
                  <c:v>-322</c:v>
                </c:pt>
                <c:pt idx="1409">
                  <c:v>-444</c:v>
                </c:pt>
                <c:pt idx="1410">
                  <c:v>-444</c:v>
                </c:pt>
                <c:pt idx="1411">
                  <c:v>-456</c:v>
                </c:pt>
                <c:pt idx="1412">
                  <c:v>-456</c:v>
                </c:pt>
                <c:pt idx="1413">
                  <c:v>-456</c:v>
                </c:pt>
                <c:pt idx="1414">
                  <c:v>-440</c:v>
                </c:pt>
                <c:pt idx="1415">
                  <c:v>-424</c:v>
                </c:pt>
                <c:pt idx="1416">
                  <c:v>-354</c:v>
                </c:pt>
                <c:pt idx="1417">
                  <c:v>-352</c:v>
                </c:pt>
                <c:pt idx="1418">
                  <c:v>-332</c:v>
                </c:pt>
                <c:pt idx="1419">
                  <c:v>-326</c:v>
                </c:pt>
                <c:pt idx="1420">
                  <c:v>-288</c:v>
                </c:pt>
                <c:pt idx="1421">
                  <c:v>-280</c:v>
                </c:pt>
                <c:pt idx="1422">
                  <c:v>-272</c:v>
                </c:pt>
                <c:pt idx="1423">
                  <c:v>-312</c:v>
                </c:pt>
                <c:pt idx="1424">
                  <c:v>-246</c:v>
                </c:pt>
                <c:pt idx="1425">
                  <c:v>-292</c:v>
                </c:pt>
                <c:pt idx="1426">
                  <c:v>-424</c:v>
                </c:pt>
                <c:pt idx="1427">
                  <c:v>-456</c:v>
                </c:pt>
                <c:pt idx="1428">
                  <c:v>-430</c:v>
                </c:pt>
                <c:pt idx="1429">
                  <c:v>-388</c:v>
                </c:pt>
                <c:pt idx="1430">
                  <c:v>-260</c:v>
                </c:pt>
                <c:pt idx="1431">
                  <c:v>-152</c:v>
                </c:pt>
                <c:pt idx="1432">
                  <c:v>14</c:v>
                </c:pt>
                <c:pt idx="1433">
                  <c:v>134</c:v>
                </c:pt>
                <c:pt idx="1434">
                  <c:v>178</c:v>
                </c:pt>
                <c:pt idx="1435">
                  <c:v>182</c:v>
                </c:pt>
                <c:pt idx="1436">
                  <c:v>196</c:v>
                </c:pt>
                <c:pt idx="1437">
                  <c:v>132</c:v>
                </c:pt>
                <c:pt idx="1438">
                  <c:v>168</c:v>
                </c:pt>
                <c:pt idx="1439">
                  <c:v>198</c:v>
                </c:pt>
                <c:pt idx="1440">
                  <c:v>198</c:v>
                </c:pt>
                <c:pt idx="1441">
                  <c:v>198</c:v>
                </c:pt>
                <c:pt idx="1442">
                  <c:v>198</c:v>
                </c:pt>
                <c:pt idx="1443">
                  <c:v>198</c:v>
                </c:pt>
                <c:pt idx="1444">
                  <c:v>198</c:v>
                </c:pt>
                <c:pt idx="1445">
                  <c:v>198</c:v>
                </c:pt>
                <c:pt idx="1446">
                  <c:v>198</c:v>
                </c:pt>
                <c:pt idx="1447">
                  <c:v>198</c:v>
                </c:pt>
                <c:pt idx="1448">
                  <c:v>198</c:v>
                </c:pt>
                <c:pt idx="1449">
                  <c:v>198</c:v>
                </c:pt>
                <c:pt idx="1450">
                  <c:v>198</c:v>
                </c:pt>
                <c:pt idx="1451">
                  <c:v>198</c:v>
                </c:pt>
                <c:pt idx="1452">
                  <c:v>192</c:v>
                </c:pt>
                <c:pt idx="1453">
                  <c:v>190</c:v>
                </c:pt>
                <c:pt idx="1454">
                  <c:v>174</c:v>
                </c:pt>
                <c:pt idx="1455">
                  <c:v>112</c:v>
                </c:pt>
                <c:pt idx="1456">
                  <c:v>44</c:v>
                </c:pt>
                <c:pt idx="1457">
                  <c:v>70</c:v>
                </c:pt>
                <c:pt idx="1458">
                  <c:v>26</c:v>
                </c:pt>
                <c:pt idx="1459">
                  <c:v>-56</c:v>
                </c:pt>
                <c:pt idx="1460">
                  <c:v>-212</c:v>
                </c:pt>
                <c:pt idx="1461">
                  <c:v>-262</c:v>
                </c:pt>
                <c:pt idx="1462">
                  <c:v>-262</c:v>
                </c:pt>
                <c:pt idx="1463">
                  <c:v>-298</c:v>
                </c:pt>
                <c:pt idx="1464">
                  <c:v>-362</c:v>
                </c:pt>
                <c:pt idx="1465">
                  <c:v>-288</c:v>
                </c:pt>
                <c:pt idx="1466">
                  <c:v>-210</c:v>
                </c:pt>
                <c:pt idx="1467">
                  <c:v>-176</c:v>
                </c:pt>
                <c:pt idx="1468">
                  <c:v>-108</c:v>
                </c:pt>
                <c:pt idx="1469">
                  <c:v>-108</c:v>
                </c:pt>
                <c:pt idx="1470">
                  <c:v>-148</c:v>
                </c:pt>
                <c:pt idx="1471">
                  <c:v>-102</c:v>
                </c:pt>
                <c:pt idx="1472">
                  <c:v>-158</c:v>
                </c:pt>
                <c:pt idx="1473">
                  <c:v>-268</c:v>
                </c:pt>
                <c:pt idx="1474">
                  <c:v>-358</c:v>
                </c:pt>
                <c:pt idx="1475">
                  <c:v>-450</c:v>
                </c:pt>
                <c:pt idx="1476">
                  <c:v>-456</c:v>
                </c:pt>
                <c:pt idx="1477">
                  <c:v>-456</c:v>
                </c:pt>
                <c:pt idx="1478">
                  <c:v>-456</c:v>
                </c:pt>
                <c:pt idx="1479">
                  <c:v>-428</c:v>
                </c:pt>
                <c:pt idx="1480">
                  <c:v>-300</c:v>
                </c:pt>
                <c:pt idx="1481">
                  <c:v>-278</c:v>
                </c:pt>
                <c:pt idx="1482">
                  <c:v>-192</c:v>
                </c:pt>
                <c:pt idx="1483">
                  <c:v>-124</c:v>
                </c:pt>
                <c:pt idx="1484">
                  <c:v>-70</c:v>
                </c:pt>
                <c:pt idx="1485">
                  <c:v>-34</c:v>
                </c:pt>
                <c:pt idx="1486">
                  <c:v>138</c:v>
                </c:pt>
                <c:pt idx="1487">
                  <c:v>184</c:v>
                </c:pt>
                <c:pt idx="1488">
                  <c:v>190</c:v>
                </c:pt>
                <c:pt idx="1489">
                  <c:v>190</c:v>
                </c:pt>
                <c:pt idx="1490">
                  <c:v>190</c:v>
                </c:pt>
                <c:pt idx="1491">
                  <c:v>190</c:v>
                </c:pt>
                <c:pt idx="1492">
                  <c:v>190</c:v>
                </c:pt>
                <c:pt idx="1493">
                  <c:v>190</c:v>
                </c:pt>
                <c:pt idx="1494">
                  <c:v>190</c:v>
                </c:pt>
                <c:pt idx="1495">
                  <c:v>190</c:v>
                </c:pt>
                <c:pt idx="1496">
                  <c:v>190</c:v>
                </c:pt>
                <c:pt idx="1497">
                  <c:v>190</c:v>
                </c:pt>
                <c:pt idx="1498">
                  <c:v>190</c:v>
                </c:pt>
                <c:pt idx="1499">
                  <c:v>150</c:v>
                </c:pt>
                <c:pt idx="1500">
                  <c:v>184</c:v>
                </c:pt>
                <c:pt idx="1501">
                  <c:v>188</c:v>
                </c:pt>
                <c:pt idx="1502">
                  <c:v>182</c:v>
                </c:pt>
                <c:pt idx="1503">
                  <c:v>142</c:v>
                </c:pt>
                <c:pt idx="1504">
                  <c:v>68</c:v>
                </c:pt>
                <c:pt idx="1505">
                  <c:v>126</c:v>
                </c:pt>
                <c:pt idx="1506">
                  <c:v>120</c:v>
                </c:pt>
                <c:pt idx="1507">
                  <c:v>92</c:v>
                </c:pt>
                <c:pt idx="1508">
                  <c:v>122</c:v>
                </c:pt>
                <c:pt idx="1509">
                  <c:v>122</c:v>
                </c:pt>
                <c:pt idx="1510">
                  <c:v>86</c:v>
                </c:pt>
                <c:pt idx="1511">
                  <c:v>-2</c:v>
                </c:pt>
                <c:pt idx="1512">
                  <c:v>-140</c:v>
                </c:pt>
                <c:pt idx="1513">
                  <c:v>-110</c:v>
                </c:pt>
                <c:pt idx="1514">
                  <c:v>-148</c:v>
                </c:pt>
                <c:pt idx="1515">
                  <c:v>-110</c:v>
                </c:pt>
                <c:pt idx="1516">
                  <c:v>-148</c:v>
                </c:pt>
                <c:pt idx="1517">
                  <c:v>-80</c:v>
                </c:pt>
                <c:pt idx="1518">
                  <c:v>-118</c:v>
                </c:pt>
                <c:pt idx="1519">
                  <c:v>-68</c:v>
                </c:pt>
                <c:pt idx="1520">
                  <c:v>56</c:v>
                </c:pt>
                <c:pt idx="1521">
                  <c:v>-62</c:v>
                </c:pt>
                <c:pt idx="1522">
                  <c:v>-194</c:v>
                </c:pt>
                <c:pt idx="1523">
                  <c:v>-344</c:v>
                </c:pt>
                <c:pt idx="1524">
                  <c:v>-452</c:v>
                </c:pt>
                <c:pt idx="1525">
                  <c:v>-456</c:v>
                </c:pt>
                <c:pt idx="1526">
                  <c:v>-414</c:v>
                </c:pt>
                <c:pt idx="1527">
                  <c:v>-402</c:v>
                </c:pt>
                <c:pt idx="1528">
                  <c:v>-334</c:v>
                </c:pt>
                <c:pt idx="1529">
                  <c:v>-342</c:v>
                </c:pt>
                <c:pt idx="1530">
                  <c:v>-344</c:v>
                </c:pt>
                <c:pt idx="1531">
                  <c:v>-358</c:v>
                </c:pt>
                <c:pt idx="1532">
                  <c:v>-392</c:v>
                </c:pt>
                <c:pt idx="1533">
                  <c:v>-280</c:v>
                </c:pt>
                <c:pt idx="1534">
                  <c:v>-138</c:v>
                </c:pt>
                <c:pt idx="1535">
                  <c:v>-84</c:v>
                </c:pt>
                <c:pt idx="1536">
                  <c:v>-74</c:v>
                </c:pt>
                <c:pt idx="1537">
                  <c:v>-82</c:v>
                </c:pt>
                <c:pt idx="1538">
                  <c:v>-82</c:v>
                </c:pt>
                <c:pt idx="1539">
                  <c:v>-88</c:v>
                </c:pt>
                <c:pt idx="1540">
                  <c:v>-126</c:v>
                </c:pt>
                <c:pt idx="1541">
                  <c:v>-134</c:v>
                </c:pt>
                <c:pt idx="1542">
                  <c:v>-174</c:v>
                </c:pt>
                <c:pt idx="1543">
                  <c:v>-174</c:v>
                </c:pt>
                <c:pt idx="1544">
                  <c:v>-164</c:v>
                </c:pt>
                <c:pt idx="1545">
                  <c:v>-164</c:v>
                </c:pt>
                <c:pt idx="1546">
                  <c:v>-198</c:v>
                </c:pt>
                <c:pt idx="1547">
                  <c:v>-130</c:v>
                </c:pt>
                <c:pt idx="1548">
                  <c:v>44</c:v>
                </c:pt>
                <c:pt idx="1549">
                  <c:v>94</c:v>
                </c:pt>
                <c:pt idx="1550">
                  <c:v>-72</c:v>
                </c:pt>
                <c:pt idx="1551">
                  <c:v>-152</c:v>
                </c:pt>
                <c:pt idx="1552">
                  <c:v>-300</c:v>
                </c:pt>
                <c:pt idx="1553">
                  <c:v>-418</c:v>
                </c:pt>
                <c:pt idx="1554">
                  <c:v>-416</c:v>
                </c:pt>
                <c:pt idx="1555">
                  <c:v>-436</c:v>
                </c:pt>
                <c:pt idx="1556">
                  <c:v>-446</c:v>
                </c:pt>
                <c:pt idx="1557">
                  <c:v>-400</c:v>
                </c:pt>
                <c:pt idx="1558">
                  <c:v>-448</c:v>
                </c:pt>
                <c:pt idx="1559">
                  <c:v>-456</c:v>
                </c:pt>
                <c:pt idx="1560">
                  <c:v>-456</c:v>
                </c:pt>
                <c:pt idx="1561">
                  <c:v>-456</c:v>
                </c:pt>
                <c:pt idx="1562">
                  <c:v>-456</c:v>
                </c:pt>
                <c:pt idx="1563">
                  <c:v>-448</c:v>
                </c:pt>
                <c:pt idx="1564">
                  <c:v>-414</c:v>
                </c:pt>
                <c:pt idx="1565">
                  <c:v>-414</c:v>
                </c:pt>
                <c:pt idx="1566">
                  <c:v>-446</c:v>
                </c:pt>
                <c:pt idx="1567">
                  <c:v>-422</c:v>
                </c:pt>
                <c:pt idx="1568">
                  <c:v>-372</c:v>
                </c:pt>
                <c:pt idx="1569">
                  <c:v>-412</c:v>
                </c:pt>
                <c:pt idx="1570">
                  <c:v>-376</c:v>
                </c:pt>
                <c:pt idx="1571">
                  <c:v>-448</c:v>
                </c:pt>
                <c:pt idx="1572">
                  <c:v>-452</c:v>
                </c:pt>
                <c:pt idx="1573">
                  <c:v>-416</c:v>
                </c:pt>
                <c:pt idx="1574">
                  <c:v>-424</c:v>
                </c:pt>
                <c:pt idx="1575">
                  <c:v>-360</c:v>
                </c:pt>
                <c:pt idx="1576">
                  <c:v>-222</c:v>
                </c:pt>
                <c:pt idx="1577">
                  <c:v>-180</c:v>
                </c:pt>
                <c:pt idx="1578">
                  <c:v>-102</c:v>
                </c:pt>
                <c:pt idx="1579">
                  <c:v>-84</c:v>
                </c:pt>
                <c:pt idx="1580">
                  <c:v>-178</c:v>
                </c:pt>
                <c:pt idx="1581">
                  <c:v>-106</c:v>
                </c:pt>
                <c:pt idx="1582">
                  <c:v>56</c:v>
                </c:pt>
                <c:pt idx="1583">
                  <c:v>124</c:v>
                </c:pt>
                <c:pt idx="1584">
                  <c:v>188</c:v>
                </c:pt>
                <c:pt idx="1585">
                  <c:v>206</c:v>
                </c:pt>
                <c:pt idx="1586">
                  <c:v>204</c:v>
                </c:pt>
                <c:pt idx="1587">
                  <c:v>182</c:v>
                </c:pt>
                <c:pt idx="1588">
                  <c:v>204</c:v>
                </c:pt>
                <c:pt idx="1589">
                  <c:v>206</c:v>
                </c:pt>
                <c:pt idx="1590">
                  <c:v>200</c:v>
                </c:pt>
                <c:pt idx="1591">
                  <c:v>206</c:v>
                </c:pt>
                <c:pt idx="1592">
                  <c:v>206</c:v>
                </c:pt>
                <c:pt idx="1593">
                  <c:v>206</c:v>
                </c:pt>
                <c:pt idx="1594">
                  <c:v>206</c:v>
                </c:pt>
                <c:pt idx="1595">
                  <c:v>204</c:v>
                </c:pt>
                <c:pt idx="1596">
                  <c:v>206</c:v>
                </c:pt>
                <c:pt idx="1597">
                  <c:v>240</c:v>
                </c:pt>
                <c:pt idx="1598">
                  <c:v>282</c:v>
                </c:pt>
                <c:pt idx="1599">
                  <c:v>282</c:v>
                </c:pt>
                <c:pt idx="1600">
                  <c:v>258</c:v>
                </c:pt>
                <c:pt idx="1601">
                  <c:v>186</c:v>
                </c:pt>
                <c:pt idx="1602">
                  <c:v>144</c:v>
                </c:pt>
                <c:pt idx="1603">
                  <c:v>144</c:v>
                </c:pt>
                <c:pt idx="1604">
                  <c:v>176</c:v>
                </c:pt>
                <c:pt idx="1605">
                  <c:v>132</c:v>
                </c:pt>
                <c:pt idx="1606">
                  <c:v>162</c:v>
                </c:pt>
                <c:pt idx="1607">
                  <c:v>168</c:v>
                </c:pt>
                <c:pt idx="1608">
                  <c:v>182</c:v>
                </c:pt>
                <c:pt idx="1609">
                  <c:v>164</c:v>
                </c:pt>
                <c:pt idx="1610">
                  <c:v>212</c:v>
                </c:pt>
                <c:pt idx="1611">
                  <c:v>264</c:v>
                </c:pt>
                <c:pt idx="1612">
                  <c:v>282</c:v>
                </c:pt>
                <c:pt idx="1613">
                  <c:v>282</c:v>
                </c:pt>
                <c:pt idx="1614">
                  <c:v>282</c:v>
                </c:pt>
                <c:pt idx="1615">
                  <c:v>282</c:v>
                </c:pt>
                <c:pt idx="1616">
                  <c:v>282</c:v>
                </c:pt>
                <c:pt idx="1617">
                  <c:v>282</c:v>
                </c:pt>
                <c:pt idx="1618">
                  <c:v>190</c:v>
                </c:pt>
                <c:pt idx="1619">
                  <c:v>90</c:v>
                </c:pt>
                <c:pt idx="1620">
                  <c:v>-6</c:v>
                </c:pt>
                <c:pt idx="1621">
                  <c:v>68</c:v>
                </c:pt>
                <c:pt idx="1622">
                  <c:v>-18</c:v>
                </c:pt>
                <c:pt idx="1623">
                  <c:v>56</c:v>
                </c:pt>
                <c:pt idx="1624">
                  <c:v>28</c:v>
                </c:pt>
                <c:pt idx="1625">
                  <c:v>102</c:v>
                </c:pt>
                <c:pt idx="1626">
                  <c:v>194</c:v>
                </c:pt>
                <c:pt idx="1627">
                  <c:v>196</c:v>
                </c:pt>
                <c:pt idx="1628">
                  <c:v>248</c:v>
                </c:pt>
                <c:pt idx="1629">
                  <c:v>280</c:v>
                </c:pt>
                <c:pt idx="1630">
                  <c:v>282</c:v>
                </c:pt>
                <c:pt idx="1631">
                  <c:v>282</c:v>
                </c:pt>
                <c:pt idx="1632">
                  <c:v>282</c:v>
                </c:pt>
                <c:pt idx="1633">
                  <c:v>282</c:v>
                </c:pt>
                <c:pt idx="1634">
                  <c:v>282</c:v>
                </c:pt>
                <c:pt idx="1635">
                  <c:v>282</c:v>
                </c:pt>
                <c:pt idx="1636">
                  <c:v>282</c:v>
                </c:pt>
                <c:pt idx="1637">
                  <c:v>282</c:v>
                </c:pt>
                <c:pt idx="1638">
                  <c:v>282</c:v>
                </c:pt>
                <c:pt idx="1639">
                  <c:v>282</c:v>
                </c:pt>
                <c:pt idx="1640">
                  <c:v>282</c:v>
                </c:pt>
                <c:pt idx="1641">
                  <c:v>282</c:v>
                </c:pt>
                <c:pt idx="1642">
                  <c:v>274</c:v>
                </c:pt>
                <c:pt idx="1643">
                  <c:v>272</c:v>
                </c:pt>
                <c:pt idx="1644">
                  <c:v>270</c:v>
                </c:pt>
                <c:pt idx="1645">
                  <c:v>210</c:v>
                </c:pt>
                <c:pt idx="1646">
                  <c:v>234</c:v>
                </c:pt>
                <c:pt idx="1647">
                  <c:v>298</c:v>
                </c:pt>
                <c:pt idx="1648">
                  <c:v>298</c:v>
                </c:pt>
                <c:pt idx="1649">
                  <c:v>280</c:v>
                </c:pt>
                <c:pt idx="1650">
                  <c:v>176</c:v>
                </c:pt>
                <c:pt idx="1651">
                  <c:v>98</c:v>
                </c:pt>
                <c:pt idx="1652">
                  <c:v>70</c:v>
                </c:pt>
                <c:pt idx="1653">
                  <c:v>16</c:v>
                </c:pt>
                <c:pt idx="1654">
                  <c:v>-100</c:v>
                </c:pt>
                <c:pt idx="1655">
                  <c:v>-196</c:v>
                </c:pt>
                <c:pt idx="1656">
                  <c:v>-270</c:v>
                </c:pt>
                <c:pt idx="1657">
                  <c:v>-406</c:v>
                </c:pt>
                <c:pt idx="1658">
                  <c:v>-454</c:v>
                </c:pt>
                <c:pt idx="1659">
                  <c:v>-444</c:v>
                </c:pt>
                <c:pt idx="1660">
                  <c:v>-406</c:v>
                </c:pt>
                <c:pt idx="1661">
                  <c:v>-406</c:v>
                </c:pt>
                <c:pt idx="1662">
                  <c:v>-418</c:v>
                </c:pt>
                <c:pt idx="1663">
                  <c:v>-372</c:v>
                </c:pt>
                <c:pt idx="1664">
                  <c:v>-400</c:v>
                </c:pt>
                <c:pt idx="1665">
                  <c:v>-358</c:v>
                </c:pt>
                <c:pt idx="1666">
                  <c:v>-318</c:v>
                </c:pt>
                <c:pt idx="1667">
                  <c:v>-440</c:v>
                </c:pt>
                <c:pt idx="1668">
                  <c:v>-456</c:v>
                </c:pt>
                <c:pt idx="1669">
                  <c:v>-458</c:v>
                </c:pt>
                <c:pt idx="1670">
                  <c:v>-458</c:v>
                </c:pt>
                <c:pt idx="1671">
                  <c:v>-458</c:v>
                </c:pt>
                <c:pt idx="1672">
                  <c:v>-458</c:v>
                </c:pt>
                <c:pt idx="1673">
                  <c:v>-458</c:v>
                </c:pt>
                <c:pt idx="1674">
                  <c:v>-456</c:v>
                </c:pt>
                <c:pt idx="1675">
                  <c:v>-456</c:v>
                </c:pt>
                <c:pt idx="1676">
                  <c:v>-428</c:v>
                </c:pt>
                <c:pt idx="1677">
                  <c:v>-288</c:v>
                </c:pt>
                <c:pt idx="1678">
                  <c:v>-170</c:v>
                </c:pt>
                <c:pt idx="1679">
                  <c:v>-176</c:v>
                </c:pt>
                <c:pt idx="1680">
                  <c:v>-62</c:v>
                </c:pt>
                <c:pt idx="1681">
                  <c:v>46</c:v>
                </c:pt>
                <c:pt idx="1682">
                  <c:v>46</c:v>
                </c:pt>
                <c:pt idx="1683">
                  <c:v>-32</c:v>
                </c:pt>
                <c:pt idx="1684">
                  <c:v>-20</c:v>
                </c:pt>
                <c:pt idx="1685">
                  <c:v>40</c:v>
                </c:pt>
                <c:pt idx="1686">
                  <c:v>-46</c:v>
                </c:pt>
                <c:pt idx="1687">
                  <c:v>-48</c:v>
                </c:pt>
                <c:pt idx="1688">
                  <c:v>14</c:v>
                </c:pt>
                <c:pt idx="1689">
                  <c:v>14</c:v>
                </c:pt>
                <c:pt idx="1690">
                  <c:v>74</c:v>
                </c:pt>
                <c:pt idx="1691">
                  <c:v>132</c:v>
                </c:pt>
                <c:pt idx="1692">
                  <c:v>236</c:v>
                </c:pt>
                <c:pt idx="1693">
                  <c:v>212</c:v>
                </c:pt>
                <c:pt idx="1694">
                  <c:v>72</c:v>
                </c:pt>
                <c:pt idx="1695">
                  <c:v>-108</c:v>
                </c:pt>
                <c:pt idx="1696">
                  <c:v>-266</c:v>
                </c:pt>
                <c:pt idx="1697">
                  <c:v>-334</c:v>
                </c:pt>
                <c:pt idx="1698">
                  <c:v>-326</c:v>
                </c:pt>
                <c:pt idx="1699">
                  <c:v>-334</c:v>
                </c:pt>
                <c:pt idx="1700">
                  <c:v>-368</c:v>
                </c:pt>
                <c:pt idx="1701">
                  <c:v>-368</c:v>
                </c:pt>
                <c:pt idx="1702">
                  <c:v>-386</c:v>
                </c:pt>
                <c:pt idx="1703">
                  <c:v>-388</c:v>
                </c:pt>
                <c:pt idx="1704">
                  <c:v>-388</c:v>
                </c:pt>
                <c:pt idx="1705">
                  <c:v>-388</c:v>
                </c:pt>
                <c:pt idx="1706">
                  <c:v>-388</c:v>
                </c:pt>
                <c:pt idx="1707">
                  <c:v>-360</c:v>
                </c:pt>
                <c:pt idx="1708">
                  <c:v>-296</c:v>
                </c:pt>
                <c:pt idx="1709">
                  <c:v>-296</c:v>
                </c:pt>
                <c:pt idx="1710">
                  <c:v>-296</c:v>
                </c:pt>
                <c:pt idx="1711">
                  <c:v>-296</c:v>
                </c:pt>
                <c:pt idx="1712">
                  <c:v>-338</c:v>
                </c:pt>
                <c:pt idx="1713">
                  <c:v>-312</c:v>
                </c:pt>
                <c:pt idx="1714">
                  <c:v>-296</c:v>
                </c:pt>
                <c:pt idx="1715">
                  <c:v>-414</c:v>
                </c:pt>
                <c:pt idx="1716">
                  <c:v>-456</c:v>
                </c:pt>
                <c:pt idx="1717">
                  <c:v>-456</c:v>
                </c:pt>
                <c:pt idx="1718">
                  <c:v>-456</c:v>
                </c:pt>
                <c:pt idx="1719">
                  <c:v>-454</c:v>
                </c:pt>
                <c:pt idx="1720">
                  <c:v>-430</c:v>
                </c:pt>
                <c:pt idx="1721">
                  <c:v>-424</c:v>
                </c:pt>
                <c:pt idx="1722">
                  <c:v>-362</c:v>
                </c:pt>
                <c:pt idx="1723">
                  <c:v>-288</c:v>
                </c:pt>
                <c:pt idx="1724">
                  <c:v>-228</c:v>
                </c:pt>
                <c:pt idx="1725">
                  <c:v>-96</c:v>
                </c:pt>
                <c:pt idx="1726">
                  <c:v>60</c:v>
                </c:pt>
                <c:pt idx="1727">
                  <c:v>82</c:v>
                </c:pt>
                <c:pt idx="1728">
                  <c:v>154</c:v>
                </c:pt>
                <c:pt idx="1729">
                  <c:v>264</c:v>
                </c:pt>
                <c:pt idx="1730">
                  <c:v>272</c:v>
                </c:pt>
                <c:pt idx="1731">
                  <c:v>272</c:v>
                </c:pt>
                <c:pt idx="1732">
                  <c:v>272</c:v>
                </c:pt>
                <c:pt idx="1733">
                  <c:v>272</c:v>
                </c:pt>
                <c:pt idx="1734">
                  <c:v>272</c:v>
                </c:pt>
                <c:pt idx="1735">
                  <c:v>272</c:v>
                </c:pt>
                <c:pt idx="1736">
                  <c:v>262</c:v>
                </c:pt>
                <c:pt idx="1737">
                  <c:v>212</c:v>
                </c:pt>
                <c:pt idx="1738">
                  <c:v>188</c:v>
                </c:pt>
                <c:pt idx="1739">
                  <c:v>240</c:v>
                </c:pt>
                <c:pt idx="1740">
                  <c:v>282</c:v>
                </c:pt>
                <c:pt idx="1741">
                  <c:v>284</c:v>
                </c:pt>
                <c:pt idx="1742">
                  <c:v>280</c:v>
                </c:pt>
                <c:pt idx="1743">
                  <c:v>248</c:v>
                </c:pt>
                <c:pt idx="1744">
                  <c:v>280</c:v>
                </c:pt>
                <c:pt idx="1745">
                  <c:v>284</c:v>
                </c:pt>
                <c:pt idx="1746">
                  <c:v>284</c:v>
                </c:pt>
                <c:pt idx="1747">
                  <c:v>204</c:v>
                </c:pt>
                <c:pt idx="1748">
                  <c:v>116</c:v>
                </c:pt>
                <c:pt idx="1749">
                  <c:v>30</c:v>
                </c:pt>
                <c:pt idx="1750">
                  <c:v>-6</c:v>
                </c:pt>
                <c:pt idx="1751">
                  <c:v>-20</c:v>
                </c:pt>
                <c:pt idx="1752">
                  <c:v>-26</c:v>
                </c:pt>
                <c:pt idx="1753">
                  <c:v>-32</c:v>
                </c:pt>
                <c:pt idx="1754">
                  <c:v>-100</c:v>
                </c:pt>
                <c:pt idx="1755">
                  <c:v>-128</c:v>
                </c:pt>
                <c:pt idx="1756">
                  <c:v>-102</c:v>
                </c:pt>
                <c:pt idx="1757">
                  <c:v>-134</c:v>
                </c:pt>
                <c:pt idx="1758">
                  <c:v>-276</c:v>
                </c:pt>
                <c:pt idx="1759">
                  <c:v>-420</c:v>
                </c:pt>
                <c:pt idx="1760">
                  <c:v>-456</c:v>
                </c:pt>
                <c:pt idx="1761">
                  <c:v>-456</c:v>
                </c:pt>
                <c:pt idx="1762">
                  <c:v>-458</c:v>
                </c:pt>
                <c:pt idx="1763">
                  <c:v>-458</c:v>
                </c:pt>
                <c:pt idx="1764">
                  <c:v>-458</c:v>
                </c:pt>
                <c:pt idx="1765">
                  <c:v>-458</c:v>
                </c:pt>
                <c:pt idx="1766">
                  <c:v>-458</c:v>
                </c:pt>
                <c:pt idx="1767">
                  <c:v>-458</c:v>
                </c:pt>
                <c:pt idx="1768">
                  <c:v>-434</c:v>
                </c:pt>
                <c:pt idx="1769">
                  <c:v>-456</c:v>
                </c:pt>
                <c:pt idx="1770">
                  <c:v>-444</c:v>
                </c:pt>
                <c:pt idx="1771">
                  <c:v>-342</c:v>
                </c:pt>
                <c:pt idx="1772">
                  <c:v>-326</c:v>
                </c:pt>
                <c:pt idx="1773">
                  <c:v>-242</c:v>
                </c:pt>
                <c:pt idx="1774">
                  <c:v>-94</c:v>
                </c:pt>
                <c:pt idx="1775">
                  <c:v>-12</c:v>
                </c:pt>
                <c:pt idx="1776">
                  <c:v>154</c:v>
                </c:pt>
                <c:pt idx="1777">
                  <c:v>236</c:v>
                </c:pt>
                <c:pt idx="1778">
                  <c:v>238</c:v>
                </c:pt>
                <c:pt idx="1779">
                  <c:v>238</c:v>
                </c:pt>
                <c:pt idx="1780">
                  <c:v>238</c:v>
                </c:pt>
                <c:pt idx="1781">
                  <c:v>234</c:v>
                </c:pt>
                <c:pt idx="1782">
                  <c:v>150</c:v>
                </c:pt>
                <c:pt idx="1783">
                  <c:v>122</c:v>
                </c:pt>
                <c:pt idx="1784">
                  <c:v>68</c:v>
                </c:pt>
                <c:pt idx="1785">
                  <c:v>66</c:v>
                </c:pt>
                <c:pt idx="1786">
                  <c:v>38</c:v>
                </c:pt>
                <c:pt idx="1787">
                  <c:v>110</c:v>
                </c:pt>
                <c:pt idx="1788">
                  <c:v>94</c:v>
                </c:pt>
                <c:pt idx="1789">
                  <c:v>-8</c:v>
                </c:pt>
                <c:pt idx="1790">
                  <c:v>-152</c:v>
                </c:pt>
                <c:pt idx="1791">
                  <c:v>-308</c:v>
                </c:pt>
                <c:pt idx="1792">
                  <c:v>-438</c:v>
                </c:pt>
                <c:pt idx="1793">
                  <c:v>-456</c:v>
                </c:pt>
                <c:pt idx="1794">
                  <c:v>-456</c:v>
                </c:pt>
                <c:pt idx="1795">
                  <c:v>-456</c:v>
                </c:pt>
                <c:pt idx="1796">
                  <c:v>-456</c:v>
                </c:pt>
                <c:pt idx="1797">
                  <c:v>-456</c:v>
                </c:pt>
                <c:pt idx="1798">
                  <c:v>-456</c:v>
                </c:pt>
                <c:pt idx="1799">
                  <c:v>-456</c:v>
                </c:pt>
                <c:pt idx="1800">
                  <c:v>-456</c:v>
                </c:pt>
                <c:pt idx="1801">
                  <c:v>-456</c:v>
                </c:pt>
                <c:pt idx="1802">
                  <c:v>-456</c:v>
                </c:pt>
                <c:pt idx="1803">
                  <c:v>-456</c:v>
                </c:pt>
                <c:pt idx="1804">
                  <c:v>-456</c:v>
                </c:pt>
                <c:pt idx="1805">
                  <c:v>-456</c:v>
                </c:pt>
                <c:pt idx="1806">
                  <c:v>-456</c:v>
                </c:pt>
                <c:pt idx="1807">
                  <c:v>-456</c:v>
                </c:pt>
                <c:pt idx="1808">
                  <c:v>-448</c:v>
                </c:pt>
                <c:pt idx="1809">
                  <c:v>-456</c:v>
                </c:pt>
                <c:pt idx="1810">
                  <c:v>-400</c:v>
                </c:pt>
                <c:pt idx="1811">
                  <c:v>-442</c:v>
                </c:pt>
                <c:pt idx="1812">
                  <c:v>-456</c:v>
                </c:pt>
                <c:pt idx="1813">
                  <c:v>-456</c:v>
                </c:pt>
                <c:pt idx="1814">
                  <c:v>-456</c:v>
                </c:pt>
                <c:pt idx="1815">
                  <c:v>-456</c:v>
                </c:pt>
                <c:pt idx="1816">
                  <c:v>-442</c:v>
                </c:pt>
                <c:pt idx="1817">
                  <c:v>-350</c:v>
                </c:pt>
                <c:pt idx="1818">
                  <c:v>-304</c:v>
                </c:pt>
                <c:pt idx="1819">
                  <c:v>-230</c:v>
                </c:pt>
                <c:pt idx="1820">
                  <c:v>-114</c:v>
                </c:pt>
                <c:pt idx="1821">
                  <c:v>-22</c:v>
                </c:pt>
                <c:pt idx="1822">
                  <c:v>144</c:v>
                </c:pt>
                <c:pt idx="1823">
                  <c:v>260</c:v>
                </c:pt>
                <c:pt idx="1824">
                  <c:v>272</c:v>
                </c:pt>
                <c:pt idx="1825">
                  <c:v>274</c:v>
                </c:pt>
                <c:pt idx="1826">
                  <c:v>274</c:v>
                </c:pt>
                <c:pt idx="1827">
                  <c:v>274</c:v>
                </c:pt>
                <c:pt idx="1828">
                  <c:v>274</c:v>
                </c:pt>
                <c:pt idx="1829">
                  <c:v>274</c:v>
                </c:pt>
                <c:pt idx="1830">
                  <c:v>274</c:v>
                </c:pt>
                <c:pt idx="1831">
                  <c:v>274</c:v>
                </c:pt>
                <c:pt idx="1832">
                  <c:v>274</c:v>
                </c:pt>
                <c:pt idx="1833">
                  <c:v>274</c:v>
                </c:pt>
                <c:pt idx="1834">
                  <c:v>274</c:v>
                </c:pt>
                <c:pt idx="1835">
                  <c:v>272</c:v>
                </c:pt>
                <c:pt idx="1836">
                  <c:v>232</c:v>
                </c:pt>
                <c:pt idx="1837">
                  <c:v>150</c:v>
                </c:pt>
                <c:pt idx="1838">
                  <c:v>-8</c:v>
                </c:pt>
                <c:pt idx="1839">
                  <c:v>-178</c:v>
                </c:pt>
                <c:pt idx="1840">
                  <c:v>-320</c:v>
                </c:pt>
                <c:pt idx="1841">
                  <c:v>-436</c:v>
                </c:pt>
                <c:pt idx="1842">
                  <c:v>-456</c:v>
                </c:pt>
                <c:pt idx="1843">
                  <c:v>-456</c:v>
                </c:pt>
                <c:pt idx="1844">
                  <c:v>-456</c:v>
                </c:pt>
                <c:pt idx="1845">
                  <c:v>-456</c:v>
                </c:pt>
                <c:pt idx="1846">
                  <c:v>-456</c:v>
                </c:pt>
                <c:pt idx="1847">
                  <c:v>-456</c:v>
                </c:pt>
                <c:pt idx="1848">
                  <c:v>-456</c:v>
                </c:pt>
                <c:pt idx="1849">
                  <c:v>-456</c:v>
                </c:pt>
                <c:pt idx="1850">
                  <c:v>-454</c:v>
                </c:pt>
                <c:pt idx="1851">
                  <c:v>-442</c:v>
                </c:pt>
                <c:pt idx="1852">
                  <c:v>-436</c:v>
                </c:pt>
                <c:pt idx="1853">
                  <c:v>-430</c:v>
                </c:pt>
                <c:pt idx="1854">
                  <c:v>-420</c:v>
                </c:pt>
                <c:pt idx="1855">
                  <c:v>-418</c:v>
                </c:pt>
                <c:pt idx="1856">
                  <c:v>-418</c:v>
                </c:pt>
                <c:pt idx="1857">
                  <c:v>-390</c:v>
                </c:pt>
                <c:pt idx="1858">
                  <c:v>-334</c:v>
                </c:pt>
                <c:pt idx="1859">
                  <c:v>-428</c:v>
                </c:pt>
                <c:pt idx="1860">
                  <c:v>-456</c:v>
                </c:pt>
                <c:pt idx="1861">
                  <c:v>-456</c:v>
                </c:pt>
                <c:pt idx="1862">
                  <c:v>-456</c:v>
                </c:pt>
                <c:pt idx="1863">
                  <c:v>-456</c:v>
                </c:pt>
                <c:pt idx="1864">
                  <c:v>-456</c:v>
                </c:pt>
                <c:pt idx="1865">
                  <c:v>-414</c:v>
                </c:pt>
                <c:pt idx="1866">
                  <c:v>-340</c:v>
                </c:pt>
                <c:pt idx="1867">
                  <c:v>-266</c:v>
                </c:pt>
                <c:pt idx="1868">
                  <c:v>-130</c:v>
                </c:pt>
                <c:pt idx="1869">
                  <c:v>-50</c:v>
                </c:pt>
                <c:pt idx="1870">
                  <c:v>138</c:v>
                </c:pt>
                <c:pt idx="1871">
                  <c:v>242</c:v>
                </c:pt>
                <c:pt idx="1872">
                  <c:v>246</c:v>
                </c:pt>
                <c:pt idx="1873">
                  <c:v>246</c:v>
                </c:pt>
                <c:pt idx="1874">
                  <c:v>246</c:v>
                </c:pt>
                <c:pt idx="1875">
                  <c:v>246</c:v>
                </c:pt>
                <c:pt idx="1876">
                  <c:v>246</c:v>
                </c:pt>
                <c:pt idx="1877">
                  <c:v>236</c:v>
                </c:pt>
                <c:pt idx="1878">
                  <c:v>246</c:v>
                </c:pt>
                <c:pt idx="1879">
                  <c:v>248</c:v>
                </c:pt>
                <c:pt idx="1880">
                  <c:v>248</c:v>
                </c:pt>
                <c:pt idx="1881">
                  <c:v>248</c:v>
                </c:pt>
                <c:pt idx="1882">
                  <c:v>248</c:v>
                </c:pt>
                <c:pt idx="1883">
                  <c:v>242</c:v>
                </c:pt>
                <c:pt idx="1884">
                  <c:v>206</c:v>
                </c:pt>
                <c:pt idx="1885">
                  <c:v>198</c:v>
                </c:pt>
                <c:pt idx="1886">
                  <c:v>80</c:v>
                </c:pt>
                <c:pt idx="1887">
                  <c:v>-66</c:v>
                </c:pt>
                <c:pt idx="1888">
                  <c:v>-212</c:v>
                </c:pt>
                <c:pt idx="1889">
                  <c:v>-288</c:v>
                </c:pt>
                <c:pt idx="1890">
                  <c:v>-312</c:v>
                </c:pt>
                <c:pt idx="1891">
                  <c:v>-430</c:v>
                </c:pt>
                <c:pt idx="1892">
                  <c:v>-456</c:v>
                </c:pt>
                <c:pt idx="1893">
                  <c:v>-450</c:v>
                </c:pt>
                <c:pt idx="1894">
                  <c:v>-430</c:v>
                </c:pt>
                <c:pt idx="1895">
                  <c:v>-368</c:v>
                </c:pt>
                <c:pt idx="1896">
                  <c:v>-366</c:v>
                </c:pt>
                <c:pt idx="1897">
                  <c:v>-428</c:v>
                </c:pt>
                <c:pt idx="1898">
                  <c:v>-456</c:v>
                </c:pt>
                <c:pt idx="1899">
                  <c:v>-430</c:v>
                </c:pt>
                <c:pt idx="1900">
                  <c:v>-396</c:v>
                </c:pt>
                <c:pt idx="1901">
                  <c:v>-388</c:v>
                </c:pt>
                <c:pt idx="1902">
                  <c:v>-338</c:v>
                </c:pt>
                <c:pt idx="1903">
                  <c:v>-346</c:v>
                </c:pt>
                <c:pt idx="1904">
                  <c:v>-354</c:v>
                </c:pt>
                <c:pt idx="1905">
                  <c:v>-406</c:v>
                </c:pt>
                <c:pt idx="1906">
                  <c:v>-452</c:v>
                </c:pt>
                <c:pt idx="1907">
                  <c:v>-458</c:v>
                </c:pt>
                <c:pt idx="1908">
                  <c:v>-458</c:v>
                </c:pt>
                <c:pt idx="1909">
                  <c:v>-456</c:v>
                </c:pt>
                <c:pt idx="1910">
                  <c:v>-432</c:v>
                </c:pt>
                <c:pt idx="1911">
                  <c:v>-430</c:v>
                </c:pt>
                <c:pt idx="1912">
                  <c:v>-370</c:v>
                </c:pt>
                <c:pt idx="1913">
                  <c:v>-404</c:v>
                </c:pt>
                <c:pt idx="1914">
                  <c:v>-372</c:v>
                </c:pt>
                <c:pt idx="1915">
                  <c:v>-288</c:v>
                </c:pt>
                <c:pt idx="1916">
                  <c:v>-162</c:v>
                </c:pt>
                <c:pt idx="1917">
                  <c:v>-60</c:v>
                </c:pt>
                <c:pt idx="1918">
                  <c:v>118</c:v>
                </c:pt>
                <c:pt idx="1919">
                  <c:v>204</c:v>
                </c:pt>
                <c:pt idx="1920">
                  <c:v>204</c:v>
                </c:pt>
                <c:pt idx="1921">
                  <c:v>204</c:v>
                </c:pt>
                <c:pt idx="1922">
                  <c:v>204</c:v>
                </c:pt>
                <c:pt idx="1923">
                  <c:v>206</c:v>
                </c:pt>
                <c:pt idx="1924">
                  <c:v>206</c:v>
                </c:pt>
                <c:pt idx="1925">
                  <c:v>206</c:v>
                </c:pt>
                <c:pt idx="1926">
                  <c:v>206</c:v>
                </c:pt>
                <c:pt idx="1927">
                  <c:v>206</c:v>
                </c:pt>
                <c:pt idx="1928">
                  <c:v>206</c:v>
                </c:pt>
                <c:pt idx="1929">
                  <c:v>206</c:v>
                </c:pt>
                <c:pt idx="1930">
                  <c:v>206</c:v>
                </c:pt>
                <c:pt idx="1931">
                  <c:v>206</c:v>
                </c:pt>
                <c:pt idx="1932">
                  <c:v>192</c:v>
                </c:pt>
                <c:pt idx="1933">
                  <c:v>192</c:v>
                </c:pt>
                <c:pt idx="1934">
                  <c:v>178</c:v>
                </c:pt>
                <c:pt idx="1935">
                  <c:v>124</c:v>
                </c:pt>
                <c:pt idx="1936">
                  <c:v>86</c:v>
                </c:pt>
                <c:pt idx="1937">
                  <c:v>-8</c:v>
                </c:pt>
                <c:pt idx="1938">
                  <c:v>-82</c:v>
                </c:pt>
                <c:pt idx="1939">
                  <c:v>-28</c:v>
                </c:pt>
                <c:pt idx="1940">
                  <c:v>-34</c:v>
                </c:pt>
                <c:pt idx="1941">
                  <c:v>-130</c:v>
                </c:pt>
                <c:pt idx="1942">
                  <c:v>-126</c:v>
                </c:pt>
                <c:pt idx="1943">
                  <c:v>-126</c:v>
                </c:pt>
                <c:pt idx="1944">
                  <c:v>-96</c:v>
                </c:pt>
                <c:pt idx="1945">
                  <c:v>-68</c:v>
                </c:pt>
                <c:pt idx="1946">
                  <c:v>-34</c:v>
                </c:pt>
                <c:pt idx="1947">
                  <c:v>-68</c:v>
                </c:pt>
                <c:pt idx="1948">
                  <c:v>-14</c:v>
                </c:pt>
                <c:pt idx="1949">
                  <c:v>-24</c:v>
                </c:pt>
                <c:pt idx="1950">
                  <c:v>60</c:v>
                </c:pt>
                <c:pt idx="1951">
                  <c:v>104</c:v>
                </c:pt>
                <c:pt idx="1952">
                  <c:v>168</c:v>
                </c:pt>
                <c:pt idx="1953">
                  <c:v>184</c:v>
                </c:pt>
                <c:pt idx="1954">
                  <c:v>74</c:v>
                </c:pt>
                <c:pt idx="1955">
                  <c:v>-42</c:v>
                </c:pt>
                <c:pt idx="1956">
                  <c:v>-88</c:v>
                </c:pt>
                <c:pt idx="1957">
                  <c:v>-24</c:v>
                </c:pt>
                <c:pt idx="1958">
                  <c:v>-26</c:v>
                </c:pt>
                <c:pt idx="1959">
                  <c:v>14</c:v>
                </c:pt>
                <c:pt idx="1960">
                  <c:v>76</c:v>
                </c:pt>
                <c:pt idx="1961">
                  <c:v>114</c:v>
                </c:pt>
                <c:pt idx="1962">
                  <c:v>182</c:v>
                </c:pt>
                <c:pt idx="1963">
                  <c:v>172</c:v>
                </c:pt>
                <c:pt idx="1964">
                  <c:v>116</c:v>
                </c:pt>
                <c:pt idx="1965">
                  <c:v>170</c:v>
                </c:pt>
                <c:pt idx="1966">
                  <c:v>190</c:v>
                </c:pt>
                <c:pt idx="1967">
                  <c:v>192</c:v>
                </c:pt>
                <c:pt idx="1968">
                  <c:v>192</c:v>
                </c:pt>
                <c:pt idx="1969">
                  <c:v>192</c:v>
                </c:pt>
                <c:pt idx="1970">
                  <c:v>192</c:v>
                </c:pt>
                <c:pt idx="1971">
                  <c:v>192</c:v>
                </c:pt>
                <c:pt idx="1972">
                  <c:v>192</c:v>
                </c:pt>
                <c:pt idx="1973">
                  <c:v>192</c:v>
                </c:pt>
                <c:pt idx="1974">
                  <c:v>192</c:v>
                </c:pt>
                <c:pt idx="1975">
                  <c:v>192</c:v>
                </c:pt>
                <c:pt idx="1976">
                  <c:v>192</c:v>
                </c:pt>
                <c:pt idx="1977">
                  <c:v>192</c:v>
                </c:pt>
                <c:pt idx="1978">
                  <c:v>192</c:v>
                </c:pt>
                <c:pt idx="1979">
                  <c:v>190</c:v>
                </c:pt>
                <c:pt idx="1980">
                  <c:v>192</c:v>
                </c:pt>
                <c:pt idx="1981">
                  <c:v>192</c:v>
                </c:pt>
                <c:pt idx="1982">
                  <c:v>192</c:v>
                </c:pt>
                <c:pt idx="1983">
                  <c:v>188</c:v>
                </c:pt>
                <c:pt idx="1984">
                  <c:v>114</c:v>
                </c:pt>
                <c:pt idx="1985">
                  <c:v>134</c:v>
                </c:pt>
                <c:pt idx="1986">
                  <c:v>66</c:v>
                </c:pt>
                <c:pt idx="1987">
                  <c:v>144</c:v>
                </c:pt>
                <c:pt idx="1988">
                  <c:v>112</c:v>
                </c:pt>
                <c:pt idx="1989">
                  <c:v>76</c:v>
                </c:pt>
                <c:pt idx="1990">
                  <c:v>68</c:v>
                </c:pt>
                <c:pt idx="1991">
                  <c:v>64</c:v>
                </c:pt>
                <c:pt idx="1992">
                  <c:v>20</c:v>
                </c:pt>
                <c:pt idx="1993">
                  <c:v>-52</c:v>
                </c:pt>
                <c:pt idx="1994">
                  <c:v>-90</c:v>
                </c:pt>
                <c:pt idx="1995">
                  <c:v>-68</c:v>
                </c:pt>
                <c:pt idx="1996">
                  <c:v>-46</c:v>
                </c:pt>
                <c:pt idx="1997">
                  <c:v>-22</c:v>
                </c:pt>
                <c:pt idx="1998">
                  <c:v>-24</c:v>
                </c:pt>
                <c:pt idx="1999">
                  <c:v>-20</c:v>
                </c:pt>
                <c:pt idx="2000">
                  <c:v>26</c:v>
                </c:pt>
                <c:pt idx="2001">
                  <c:v>-46</c:v>
                </c:pt>
                <c:pt idx="2002">
                  <c:v>-62</c:v>
                </c:pt>
                <c:pt idx="2003">
                  <c:v>-190</c:v>
                </c:pt>
                <c:pt idx="2004">
                  <c:v>-338</c:v>
                </c:pt>
                <c:pt idx="2005">
                  <c:v>-404</c:v>
                </c:pt>
                <c:pt idx="2006">
                  <c:v>-456</c:v>
                </c:pt>
                <c:pt idx="2007">
                  <c:v>-442</c:v>
                </c:pt>
                <c:pt idx="2008">
                  <c:v>-404</c:v>
                </c:pt>
                <c:pt idx="2009">
                  <c:v>-350</c:v>
                </c:pt>
                <c:pt idx="2010">
                  <c:v>-338</c:v>
                </c:pt>
                <c:pt idx="2011">
                  <c:v>-238</c:v>
                </c:pt>
                <c:pt idx="2012">
                  <c:v>-86</c:v>
                </c:pt>
                <c:pt idx="2013">
                  <c:v>64</c:v>
                </c:pt>
                <c:pt idx="2014">
                  <c:v>58</c:v>
                </c:pt>
                <c:pt idx="2015">
                  <c:v>134</c:v>
                </c:pt>
                <c:pt idx="2016">
                  <c:v>198</c:v>
                </c:pt>
                <c:pt idx="2017">
                  <c:v>200</c:v>
                </c:pt>
                <c:pt idx="2018">
                  <c:v>200</c:v>
                </c:pt>
                <c:pt idx="2019">
                  <c:v>200</c:v>
                </c:pt>
                <c:pt idx="2020">
                  <c:v>200</c:v>
                </c:pt>
                <c:pt idx="2021">
                  <c:v>192</c:v>
                </c:pt>
                <c:pt idx="2022">
                  <c:v>80</c:v>
                </c:pt>
                <c:pt idx="2023">
                  <c:v>32</c:v>
                </c:pt>
                <c:pt idx="2024">
                  <c:v>48</c:v>
                </c:pt>
                <c:pt idx="2025">
                  <c:v>56</c:v>
                </c:pt>
                <c:pt idx="2026">
                  <c:v>160</c:v>
                </c:pt>
                <c:pt idx="2027">
                  <c:v>198</c:v>
                </c:pt>
                <c:pt idx="2028">
                  <c:v>186</c:v>
                </c:pt>
                <c:pt idx="2029">
                  <c:v>78</c:v>
                </c:pt>
                <c:pt idx="2030">
                  <c:v>-96</c:v>
                </c:pt>
                <c:pt idx="2031">
                  <c:v>-232</c:v>
                </c:pt>
                <c:pt idx="2032">
                  <c:v>-366</c:v>
                </c:pt>
                <c:pt idx="2033">
                  <c:v>-430</c:v>
                </c:pt>
                <c:pt idx="2034">
                  <c:v>-444</c:v>
                </c:pt>
                <c:pt idx="2035">
                  <c:v>-456</c:v>
                </c:pt>
                <c:pt idx="2036">
                  <c:v>-456</c:v>
                </c:pt>
                <c:pt idx="2037">
                  <c:v>-456</c:v>
                </c:pt>
                <c:pt idx="2038">
                  <c:v>-456</c:v>
                </c:pt>
                <c:pt idx="2039">
                  <c:v>-456</c:v>
                </c:pt>
                <c:pt idx="2040">
                  <c:v>-456</c:v>
                </c:pt>
                <c:pt idx="2041">
                  <c:v>-456</c:v>
                </c:pt>
                <c:pt idx="2042">
                  <c:v>-456</c:v>
                </c:pt>
                <c:pt idx="2043">
                  <c:v>-448</c:v>
                </c:pt>
                <c:pt idx="2044">
                  <c:v>-456</c:v>
                </c:pt>
                <c:pt idx="2045">
                  <c:v>-456</c:v>
                </c:pt>
                <c:pt idx="2046">
                  <c:v>-428</c:v>
                </c:pt>
                <c:pt idx="2047">
                  <c:v>-412</c:v>
                </c:pt>
                <c:pt idx="2048">
                  <c:v>-332</c:v>
                </c:pt>
                <c:pt idx="2049">
                  <c:v>-208</c:v>
                </c:pt>
                <c:pt idx="2050">
                  <c:v>-170</c:v>
                </c:pt>
                <c:pt idx="2051">
                  <c:v>-296</c:v>
                </c:pt>
                <c:pt idx="2052">
                  <c:v>-428</c:v>
                </c:pt>
                <c:pt idx="2053">
                  <c:v>-448</c:v>
                </c:pt>
                <c:pt idx="2054">
                  <c:v>-344</c:v>
                </c:pt>
                <c:pt idx="2055">
                  <c:v>-244</c:v>
                </c:pt>
                <c:pt idx="2056">
                  <c:v>-312</c:v>
                </c:pt>
                <c:pt idx="2057">
                  <c:v>-268</c:v>
                </c:pt>
                <c:pt idx="2058">
                  <c:v>-124</c:v>
                </c:pt>
                <c:pt idx="2059">
                  <c:v>-38</c:v>
                </c:pt>
                <c:pt idx="2060">
                  <c:v>-50</c:v>
                </c:pt>
                <c:pt idx="2061">
                  <c:v>4</c:v>
                </c:pt>
                <c:pt idx="2062">
                  <c:v>90</c:v>
                </c:pt>
                <c:pt idx="2063">
                  <c:v>190</c:v>
                </c:pt>
                <c:pt idx="2064">
                  <c:v>192</c:v>
                </c:pt>
                <c:pt idx="2065">
                  <c:v>192</c:v>
                </c:pt>
                <c:pt idx="2066">
                  <c:v>192</c:v>
                </c:pt>
                <c:pt idx="2067">
                  <c:v>192</c:v>
                </c:pt>
                <c:pt idx="2068">
                  <c:v>192</c:v>
                </c:pt>
                <c:pt idx="2069">
                  <c:v>192</c:v>
                </c:pt>
                <c:pt idx="2070">
                  <c:v>192</c:v>
                </c:pt>
                <c:pt idx="2071">
                  <c:v>192</c:v>
                </c:pt>
                <c:pt idx="2072">
                  <c:v>192</c:v>
                </c:pt>
                <c:pt idx="2073">
                  <c:v>192</c:v>
                </c:pt>
                <c:pt idx="2074">
                  <c:v>192</c:v>
                </c:pt>
                <c:pt idx="2075">
                  <c:v>192</c:v>
                </c:pt>
                <c:pt idx="2076">
                  <c:v>192</c:v>
                </c:pt>
                <c:pt idx="2077">
                  <c:v>174</c:v>
                </c:pt>
                <c:pt idx="2078">
                  <c:v>34</c:v>
                </c:pt>
                <c:pt idx="2079">
                  <c:v>-142</c:v>
                </c:pt>
                <c:pt idx="2080">
                  <c:v>-298</c:v>
                </c:pt>
                <c:pt idx="2081">
                  <c:v>-390</c:v>
                </c:pt>
                <c:pt idx="2082">
                  <c:v>-382</c:v>
                </c:pt>
                <c:pt idx="2083">
                  <c:v>-402</c:v>
                </c:pt>
                <c:pt idx="2084">
                  <c:v>-448</c:v>
                </c:pt>
                <c:pt idx="2085">
                  <c:v>-456</c:v>
                </c:pt>
                <c:pt idx="2086">
                  <c:v>-456</c:v>
                </c:pt>
                <c:pt idx="2087">
                  <c:v>-416</c:v>
                </c:pt>
                <c:pt idx="2088">
                  <c:v>-446</c:v>
                </c:pt>
                <c:pt idx="2089">
                  <c:v>-456</c:v>
                </c:pt>
                <c:pt idx="2090">
                  <c:v>-456</c:v>
                </c:pt>
                <c:pt idx="2091">
                  <c:v>-456</c:v>
                </c:pt>
                <c:pt idx="2092">
                  <c:v>-456</c:v>
                </c:pt>
                <c:pt idx="2093">
                  <c:v>-434</c:v>
                </c:pt>
                <c:pt idx="2094">
                  <c:v>-456</c:v>
                </c:pt>
                <c:pt idx="2095">
                  <c:v>-456</c:v>
                </c:pt>
                <c:pt idx="2096">
                  <c:v>-456</c:v>
                </c:pt>
                <c:pt idx="2097">
                  <c:v>-456</c:v>
                </c:pt>
                <c:pt idx="2098">
                  <c:v>-456</c:v>
                </c:pt>
                <c:pt idx="2099">
                  <c:v>-456</c:v>
                </c:pt>
                <c:pt idx="2100">
                  <c:v>-456</c:v>
                </c:pt>
                <c:pt idx="2101">
                  <c:v>-456</c:v>
                </c:pt>
                <c:pt idx="2102">
                  <c:v>-456</c:v>
                </c:pt>
                <c:pt idx="2103">
                  <c:v>-456</c:v>
                </c:pt>
                <c:pt idx="2104">
                  <c:v>-456</c:v>
                </c:pt>
                <c:pt idx="2105">
                  <c:v>-456</c:v>
                </c:pt>
                <c:pt idx="2106">
                  <c:v>-456</c:v>
                </c:pt>
                <c:pt idx="2107">
                  <c:v>-392</c:v>
                </c:pt>
                <c:pt idx="2108">
                  <c:v>-246</c:v>
                </c:pt>
                <c:pt idx="2109">
                  <c:v>-94</c:v>
                </c:pt>
                <c:pt idx="2110">
                  <c:v>86</c:v>
                </c:pt>
                <c:pt idx="2111">
                  <c:v>190</c:v>
                </c:pt>
                <c:pt idx="2112">
                  <c:v>192</c:v>
                </c:pt>
                <c:pt idx="2113">
                  <c:v>192</c:v>
                </c:pt>
                <c:pt idx="2114">
                  <c:v>192</c:v>
                </c:pt>
                <c:pt idx="2115">
                  <c:v>192</c:v>
                </c:pt>
                <c:pt idx="2116">
                  <c:v>192</c:v>
                </c:pt>
                <c:pt idx="2117">
                  <c:v>192</c:v>
                </c:pt>
                <c:pt idx="2118">
                  <c:v>192</c:v>
                </c:pt>
                <c:pt idx="2119">
                  <c:v>192</c:v>
                </c:pt>
                <c:pt idx="2120">
                  <c:v>192</c:v>
                </c:pt>
                <c:pt idx="2121">
                  <c:v>192</c:v>
                </c:pt>
                <c:pt idx="2122">
                  <c:v>192</c:v>
                </c:pt>
                <c:pt idx="2123">
                  <c:v>192</c:v>
                </c:pt>
                <c:pt idx="2124">
                  <c:v>192</c:v>
                </c:pt>
                <c:pt idx="2125">
                  <c:v>198</c:v>
                </c:pt>
                <c:pt idx="2126">
                  <c:v>138</c:v>
                </c:pt>
                <c:pt idx="2127">
                  <c:v>178</c:v>
                </c:pt>
                <c:pt idx="2128">
                  <c:v>44</c:v>
                </c:pt>
                <c:pt idx="2129">
                  <c:v>-102</c:v>
                </c:pt>
                <c:pt idx="2130">
                  <c:v>-148</c:v>
                </c:pt>
                <c:pt idx="2131">
                  <c:v>-262</c:v>
                </c:pt>
                <c:pt idx="2132">
                  <c:v>-402</c:v>
                </c:pt>
                <c:pt idx="2133">
                  <c:v>-456</c:v>
                </c:pt>
                <c:pt idx="2134">
                  <c:v>-396</c:v>
                </c:pt>
                <c:pt idx="2135">
                  <c:v>-262</c:v>
                </c:pt>
                <c:pt idx="2136">
                  <c:v>-252</c:v>
                </c:pt>
                <c:pt idx="2137">
                  <c:v>-252</c:v>
                </c:pt>
                <c:pt idx="2138">
                  <c:v>-258</c:v>
                </c:pt>
                <c:pt idx="2139">
                  <c:v>-368</c:v>
                </c:pt>
                <c:pt idx="2140">
                  <c:v>-406</c:v>
                </c:pt>
                <c:pt idx="2141">
                  <c:v>-406</c:v>
                </c:pt>
                <c:pt idx="2142">
                  <c:v>-406</c:v>
                </c:pt>
                <c:pt idx="2143">
                  <c:v>-406</c:v>
                </c:pt>
                <c:pt idx="2144">
                  <c:v>-406</c:v>
                </c:pt>
                <c:pt idx="2145">
                  <c:v>-406</c:v>
                </c:pt>
                <c:pt idx="2146">
                  <c:v>-406</c:v>
                </c:pt>
                <c:pt idx="2147">
                  <c:v>-406</c:v>
                </c:pt>
                <c:pt idx="2148">
                  <c:v>-406</c:v>
                </c:pt>
                <c:pt idx="2149">
                  <c:v>-406</c:v>
                </c:pt>
                <c:pt idx="2150">
                  <c:v>-406</c:v>
                </c:pt>
                <c:pt idx="2151">
                  <c:v>-406</c:v>
                </c:pt>
                <c:pt idx="2152">
                  <c:v>-406</c:v>
                </c:pt>
                <c:pt idx="2153">
                  <c:v>-406</c:v>
                </c:pt>
                <c:pt idx="2154">
                  <c:v>-380</c:v>
                </c:pt>
                <c:pt idx="2155">
                  <c:v>-366</c:v>
                </c:pt>
                <c:pt idx="2156">
                  <c:v>-242</c:v>
                </c:pt>
                <c:pt idx="2157">
                  <c:v>-104</c:v>
                </c:pt>
                <c:pt idx="2158">
                  <c:v>92</c:v>
                </c:pt>
                <c:pt idx="2159">
                  <c:v>194</c:v>
                </c:pt>
                <c:pt idx="2160">
                  <c:v>198</c:v>
                </c:pt>
                <c:pt idx="2161">
                  <c:v>198</c:v>
                </c:pt>
                <c:pt idx="2162">
                  <c:v>198</c:v>
                </c:pt>
                <c:pt idx="2163">
                  <c:v>198</c:v>
                </c:pt>
                <c:pt idx="2164">
                  <c:v>198</c:v>
                </c:pt>
                <c:pt idx="2165">
                  <c:v>198</c:v>
                </c:pt>
                <c:pt idx="2166">
                  <c:v>198</c:v>
                </c:pt>
                <c:pt idx="2167">
                  <c:v>198</c:v>
                </c:pt>
                <c:pt idx="2168">
                  <c:v>198</c:v>
                </c:pt>
                <c:pt idx="2169">
                  <c:v>198</c:v>
                </c:pt>
                <c:pt idx="2170">
                  <c:v>198</c:v>
                </c:pt>
                <c:pt idx="2171">
                  <c:v>198</c:v>
                </c:pt>
                <c:pt idx="2172">
                  <c:v>192</c:v>
                </c:pt>
                <c:pt idx="2173">
                  <c:v>190</c:v>
                </c:pt>
                <c:pt idx="2174">
                  <c:v>116</c:v>
                </c:pt>
                <c:pt idx="2175">
                  <c:v>90</c:v>
                </c:pt>
                <c:pt idx="2176">
                  <c:v>18</c:v>
                </c:pt>
                <c:pt idx="2177">
                  <c:v>-46</c:v>
                </c:pt>
                <c:pt idx="2178">
                  <c:v>-66</c:v>
                </c:pt>
                <c:pt idx="2179">
                  <c:v>-118</c:v>
                </c:pt>
                <c:pt idx="2180">
                  <c:v>-218</c:v>
                </c:pt>
                <c:pt idx="2181">
                  <c:v>-270</c:v>
                </c:pt>
                <c:pt idx="2182">
                  <c:v>-282</c:v>
                </c:pt>
                <c:pt idx="2183">
                  <c:v>-356</c:v>
                </c:pt>
                <c:pt idx="2184">
                  <c:v>-454</c:v>
                </c:pt>
                <c:pt idx="2185">
                  <c:v>-442</c:v>
                </c:pt>
                <c:pt idx="2186">
                  <c:v>-368</c:v>
                </c:pt>
                <c:pt idx="2187">
                  <c:v>-284</c:v>
                </c:pt>
                <c:pt idx="2188">
                  <c:v>-210</c:v>
                </c:pt>
                <c:pt idx="2189">
                  <c:v>-212</c:v>
                </c:pt>
                <c:pt idx="2190">
                  <c:v>-250</c:v>
                </c:pt>
                <c:pt idx="2191">
                  <c:v>-290</c:v>
                </c:pt>
                <c:pt idx="2192">
                  <c:v>-332</c:v>
                </c:pt>
                <c:pt idx="2193">
                  <c:v>-354</c:v>
                </c:pt>
                <c:pt idx="2194">
                  <c:v>-404</c:v>
                </c:pt>
                <c:pt idx="2195">
                  <c:v>-404</c:v>
                </c:pt>
                <c:pt idx="2196">
                  <c:v>-406</c:v>
                </c:pt>
                <c:pt idx="2197">
                  <c:v>-406</c:v>
                </c:pt>
                <c:pt idx="2198">
                  <c:v>-406</c:v>
                </c:pt>
                <c:pt idx="2199">
                  <c:v>-406</c:v>
                </c:pt>
                <c:pt idx="2200">
                  <c:v>-406</c:v>
                </c:pt>
                <c:pt idx="2201">
                  <c:v>-406</c:v>
                </c:pt>
                <c:pt idx="2202">
                  <c:v>-406</c:v>
                </c:pt>
                <c:pt idx="2203">
                  <c:v>-406</c:v>
                </c:pt>
                <c:pt idx="2204">
                  <c:v>-406</c:v>
                </c:pt>
                <c:pt idx="2205">
                  <c:v>-366</c:v>
                </c:pt>
                <c:pt idx="2206">
                  <c:v>-220</c:v>
                </c:pt>
                <c:pt idx="2207">
                  <c:v>-66</c:v>
                </c:pt>
                <c:pt idx="2208">
                  <c:v>100</c:v>
                </c:pt>
                <c:pt idx="2209">
                  <c:v>168</c:v>
                </c:pt>
                <c:pt idx="2210">
                  <c:v>190</c:v>
                </c:pt>
                <c:pt idx="2211">
                  <c:v>190</c:v>
                </c:pt>
                <c:pt idx="2212">
                  <c:v>190</c:v>
                </c:pt>
                <c:pt idx="2213">
                  <c:v>190</c:v>
                </c:pt>
                <c:pt idx="2214">
                  <c:v>190</c:v>
                </c:pt>
                <c:pt idx="2215">
                  <c:v>190</c:v>
                </c:pt>
                <c:pt idx="2216">
                  <c:v>190</c:v>
                </c:pt>
                <c:pt idx="2217">
                  <c:v>190</c:v>
                </c:pt>
                <c:pt idx="2218">
                  <c:v>190</c:v>
                </c:pt>
                <c:pt idx="2219">
                  <c:v>190</c:v>
                </c:pt>
                <c:pt idx="2220">
                  <c:v>206</c:v>
                </c:pt>
                <c:pt idx="2221">
                  <c:v>182</c:v>
                </c:pt>
                <c:pt idx="2222">
                  <c:v>194</c:v>
                </c:pt>
                <c:pt idx="2223">
                  <c:v>114</c:v>
                </c:pt>
                <c:pt idx="2224">
                  <c:v>90</c:v>
                </c:pt>
                <c:pt idx="2225">
                  <c:v>86</c:v>
                </c:pt>
                <c:pt idx="2226">
                  <c:v>56</c:v>
                </c:pt>
                <c:pt idx="2227">
                  <c:v>56</c:v>
                </c:pt>
                <c:pt idx="2228">
                  <c:v>60</c:v>
                </c:pt>
                <c:pt idx="2229">
                  <c:v>48</c:v>
                </c:pt>
                <c:pt idx="2230">
                  <c:v>-12</c:v>
                </c:pt>
                <c:pt idx="2231">
                  <c:v>14</c:v>
                </c:pt>
                <c:pt idx="2232">
                  <c:v>-20</c:v>
                </c:pt>
                <c:pt idx="2233">
                  <c:v>-116</c:v>
                </c:pt>
                <c:pt idx="2234">
                  <c:v>-240</c:v>
                </c:pt>
                <c:pt idx="2235">
                  <c:v>-224</c:v>
                </c:pt>
                <c:pt idx="2236">
                  <c:v>-160</c:v>
                </c:pt>
                <c:pt idx="2237">
                  <c:v>-212</c:v>
                </c:pt>
                <c:pt idx="2238">
                  <c:v>-346</c:v>
                </c:pt>
                <c:pt idx="2239">
                  <c:v>-408</c:v>
                </c:pt>
                <c:pt idx="2240">
                  <c:v>-360</c:v>
                </c:pt>
                <c:pt idx="2241">
                  <c:v>-308</c:v>
                </c:pt>
                <c:pt idx="2242">
                  <c:v>-262</c:v>
                </c:pt>
                <c:pt idx="2243">
                  <c:v>-348</c:v>
                </c:pt>
                <c:pt idx="2244">
                  <c:v>-406</c:v>
                </c:pt>
                <c:pt idx="2245">
                  <c:v>-406</c:v>
                </c:pt>
                <c:pt idx="2246">
                  <c:v>-406</c:v>
                </c:pt>
                <c:pt idx="2247">
                  <c:v>-406</c:v>
                </c:pt>
                <c:pt idx="2248">
                  <c:v>-406</c:v>
                </c:pt>
                <c:pt idx="2249">
                  <c:v>-406</c:v>
                </c:pt>
                <c:pt idx="2250">
                  <c:v>-406</c:v>
                </c:pt>
                <c:pt idx="2251">
                  <c:v>-404</c:v>
                </c:pt>
                <c:pt idx="2252">
                  <c:v>-322</c:v>
                </c:pt>
                <c:pt idx="2253">
                  <c:v>-170</c:v>
                </c:pt>
                <c:pt idx="2254">
                  <c:v>-54</c:v>
                </c:pt>
                <c:pt idx="2255">
                  <c:v>-92</c:v>
                </c:pt>
                <c:pt idx="2256">
                  <c:v>-90</c:v>
                </c:pt>
                <c:pt idx="2257">
                  <c:v>14</c:v>
                </c:pt>
                <c:pt idx="2258">
                  <c:v>52</c:v>
                </c:pt>
                <c:pt idx="2259">
                  <c:v>136</c:v>
                </c:pt>
                <c:pt idx="2260">
                  <c:v>70</c:v>
                </c:pt>
                <c:pt idx="2261">
                  <c:v>126</c:v>
                </c:pt>
                <c:pt idx="2262">
                  <c:v>128</c:v>
                </c:pt>
                <c:pt idx="2263">
                  <c:v>126</c:v>
                </c:pt>
                <c:pt idx="2264">
                  <c:v>84</c:v>
                </c:pt>
                <c:pt idx="2265">
                  <c:v>120</c:v>
                </c:pt>
                <c:pt idx="2266">
                  <c:v>96</c:v>
                </c:pt>
                <c:pt idx="2267">
                  <c:v>62</c:v>
                </c:pt>
                <c:pt idx="2268">
                  <c:v>162</c:v>
                </c:pt>
                <c:pt idx="2269">
                  <c:v>132</c:v>
                </c:pt>
                <c:pt idx="2270">
                  <c:v>-34</c:v>
                </c:pt>
                <c:pt idx="2271">
                  <c:v>-68</c:v>
                </c:pt>
                <c:pt idx="2272">
                  <c:v>-140</c:v>
                </c:pt>
                <c:pt idx="2273">
                  <c:v>-244</c:v>
                </c:pt>
                <c:pt idx="2274">
                  <c:v>-368</c:v>
                </c:pt>
                <c:pt idx="2275">
                  <c:v>-428</c:v>
                </c:pt>
                <c:pt idx="2276">
                  <c:v>-456</c:v>
                </c:pt>
                <c:pt idx="2277">
                  <c:v>-458</c:v>
                </c:pt>
                <c:pt idx="2278">
                  <c:v>-416</c:v>
                </c:pt>
                <c:pt idx="2279">
                  <c:v>-416</c:v>
                </c:pt>
                <c:pt idx="2280">
                  <c:v>-414</c:v>
                </c:pt>
                <c:pt idx="2281">
                  <c:v>-366</c:v>
                </c:pt>
                <c:pt idx="2282">
                  <c:v>-366</c:v>
                </c:pt>
                <c:pt idx="2283">
                  <c:v>-320</c:v>
                </c:pt>
                <c:pt idx="2284">
                  <c:v>-246</c:v>
                </c:pt>
                <c:pt idx="2285">
                  <c:v>-222</c:v>
                </c:pt>
                <c:pt idx="2286">
                  <c:v>-222</c:v>
                </c:pt>
                <c:pt idx="2287">
                  <c:v>-222</c:v>
                </c:pt>
                <c:pt idx="2288">
                  <c:v>-294</c:v>
                </c:pt>
                <c:pt idx="2289">
                  <c:v>-408</c:v>
                </c:pt>
                <c:pt idx="2290">
                  <c:v>-416</c:v>
                </c:pt>
                <c:pt idx="2291">
                  <c:v>-416</c:v>
                </c:pt>
                <c:pt idx="2292">
                  <c:v>-416</c:v>
                </c:pt>
                <c:pt idx="2293">
                  <c:v>-416</c:v>
                </c:pt>
                <c:pt idx="2294">
                  <c:v>-412</c:v>
                </c:pt>
                <c:pt idx="2295">
                  <c:v>-306</c:v>
                </c:pt>
                <c:pt idx="2296">
                  <c:v>-156</c:v>
                </c:pt>
                <c:pt idx="2297">
                  <c:v>-8</c:v>
                </c:pt>
                <c:pt idx="2298">
                  <c:v>84</c:v>
                </c:pt>
                <c:pt idx="2299">
                  <c:v>144</c:v>
                </c:pt>
                <c:pt idx="2300">
                  <c:v>208</c:v>
                </c:pt>
                <c:pt idx="2301">
                  <c:v>184</c:v>
                </c:pt>
                <c:pt idx="2302">
                  <c:v>206</c:v>
                </c:pt>
                <c:pt idx="2303">
                  <c:v>210</c:v>
                </c:pt>
                <c:pt idx="2304">
                  <c:v>210</c:v>
                </c:pt>
                <c:pt idx="2305">
                  <c:v>210</c:v>
                </c:pt>
                <c:pt idx="2306">
                  <c:v>210</c:v>
                </c:pt>
                <c:pt idx="2307">
                  <c:v>210</c:v>
                </c:pt>
                <c:pt idx="2308">
                  <c:v>210</c:v>
                </c:pt>
                <c:pt idx="2309">
                  <c:v>210</c:v>
                </c:pt>
                <c:pt idx="2310">
                  <c:v>210</c:v>
                </c:pt>
                <c:pt idx="2311">
                  <c:v>210</c:v>
                </c:pt>
                <c:pt idx="2312">
                  <c:v>210</c:v>
                </c:pt>
                <c:pt idx="2313">
                  <c:v>210</c:v>
                </c:pt>
                <c:pt idx="2314">
                  <c:v>210</c:v>
                </c:pt>
                <c:pt idx="2315">
                  <c:v>210</c:v>
                </c:pt>
                <c:pt idx="2316">
                  <c:v>210</c:v>
                </c:pt>
                <c:pt idx="2317">
                  <c:v>158</c:v>
                </c:pt>
                <c:pt idx="2318">
                  <c:v>212</c:v>
                </c:pt>
                <c:pt idx="2319">
                  <c:v>202</c:v>
                </c:pt>
                <c:pt idx="2320">
                  <c:v>156</c:v>
                </c:pt>
                <c:pt idx="2321">
                  <c:v>210</c:v>
                </c:pt>
                <c:pt idx="2322">
                  <c:v>262</c:v>
                </c:pt>
                <c:pt idx="2323">
                  <c:v>228</c:v>
                </c:pt>
                <c:pt idx="2324">
                  <c:v>190</c:v>
                </c:pt>
                <c:pt idx="2325">
                  <c:v>120</c:v>
                </c:pt>
                <c:pt idx="2326">
                  <c:v>38</c:v>
                </c:pt>
                <c:pt idx="2327">
                  <c:v>46</c:v>
                </c:pt>
                <c:pt idx="2328">
                  <c:v>-34</c:v>
                </c:pt>
                <c:pt idx="2329">
                  <c:v>-82</c:v>
                </c:pt>
                <c:pt idx="2330">
                  <c:v>-144</c:v>
                </c:pt>
                <c:pt idx="2331">
                  <c:v>-102</c:v>
                </c:pt>
                <c:pt idx="2332">
                  <c:v>-114</c:v>
                </c:pt>
                <c:pt idx="2333">
                  <c:v>-54</c:v>
                </c:pt>
                <c:pt idx="2334">
                  <c:v>10</c:v>
                </c:pt>
                <c:pt idx="2335">
                  <c:v>32</c:v>
                </c:pt>
                <c:pt idx="2336">
                  <c:v>-64</c:v>
                </c:pt>
                <c:pt idx="2337">
                  <c:v>-192</c:v>
                </c:pt>
                <c:pt idx="2338">
                  <c:v>-242</c:v>
                </c:pt>
                <c:pt idx="2339">
                  <c:v>-240</c:v>
                </c:pt>
                <c:pt idx="2340">
                  <c:v>-246</c:v>
                </c:pt>
                <c:pt idx="2341">
                  <c:v>-306</c:v>
                </c:pt>
                <c:pt idx="2342">
                  <c:v>-394</c:v>
                </c:pt>
                <c:pt idx="2343">
                  <c:v>-406</c:v>
                </c:pt>
                <c:pt idx="2344">
                  <c:v>-452</c:v>
                </c:pt>
                <c:pt idx="2345">
                  <c:v>-450</c:v>
                </c:pt>
                <c:pt idx="2346">
                  <c:v>-354</c:v>
                </c:pt>
                <c:pt idx="2347">
                  <c:v>-272</c:v>
                </c:pt>
                <c:pt idx="2348">
                  <c:v>-290</c:v>
                </c:pt>
                <c:pt idx="2349">
                  <c:v>-286</c:v>
                </c:pt>
                <c:pt idx="2350">
                  <c:v>-168</c:v>
                </c:pt>
                <c:pt idx="2351">
                  <c:v>-64</c:v>
                </c:pt>
                <c:pt idx="2352">
                  <c:v>114</c:v>
                </c:pt>
                <c:pt idx="2353">
                  <c:v>252</c:v>
                </c:pt>
                <c:pt idx="2354">
                  <c:v>276</c:v>
                </c:pt>
                <c:pt idx="2355">
                  <c:v>276</c:v>
                </c:pt>
                <c:pt idx="2356">
                  <c:v>270</c:v>
                </c:pt>
                <c:pt idx="2357">
                  <c:v>270</c:v>
                </c:pt>
                <c:pt idx="2358">
                  <c:v>276</c:v>
                </c:pt>
                <c:pt idx="2359">
                  <c:v>270</c:v>
                </c:pt>
                <c:pt idx="2360">
                  <c:v>270</c:v>
                </c:pt>
                <c:pt idx="2361">
                  <c:v>270</c:v>
                </c:pt>
                <c:pt idx="2362">
                  <c:v>270</c:v>
                </c:pt>
                <c:pt idx="2363">
                  <c:v>276</c:v>
                </c:pt>
                <c:pt idx="2364">
                  <c:v>272</c:v>
                </c:pt>
                <c:pt idx="2365">
                  <c:v>208</c:v>
                </c:pt>
                <c:pt idx="2366">
                  <c:v>50</c:v>
                </c:pt>
                <c:pt idx="2367">
                  <c:v>-76</c:v>
                </c:pt>
                <c:pt idx="2368">
                  <c:v>-172</c:v>
                </c:pt>
                <c:pt idx="2369">
                  <c:v>-306</c:v>
                </c:pt>
                <c:pt idx="2370">
                  <c:v>-368</c:v>
                </c:pt>
                <c:pt idx="2371">
                  <c:v>-394</c:v>
                </c:pt>
                <c:pt idx="2372">
                  <c:v>-444</c:v>
                </c:pt>
                <c:pt idx="2373">
                  <c:v>-458</c:v>
                </c:pt>
                <c:pt idx="2374">
                  <c:v>-456</c:v>
                </c:pt>
                <c:pt idx="2375">
                  <c:v>-456</c:v>
                </c:pt>
                <c:pt idx="2376">
                  <c:v>-444</c:v>
                </c:pt>
                <c:pt idx="2377">
                  <c:v>-454</c:v>
                </c:pt>
                <c:pt idx="2378">
                  <c:v>-456</c:v>
                </c:pt>
                <c:pt idx="2379">
                  <c:v>-456</c:v>
                </c:pt>
                <c:pt idx="2380">
                  <c:v>-440</c:v>
                </c:pt>
                <c:pt idx="2381">
                  <c:v>-448</c:v>
                </c:pt>
                <c:pt idx="2382">
                  <c:v>-370</c:v>
                </c:pt>
                <c:pt idx="2383">
                  <c:v>-350</c:v>
                </c:pt>
                <c:pt idx="2384">
                  <c:v>-360</c:v>
                </c:pt>
                <c:pt idx="2385">
                  <c:v>-382</c:v>
                </c:pt>
                <c:pt idx="2386">
                  <c:v>-286</c:v>
                </c:pt>
                <c:pt idx="2387">
                  <c:v>-348</c:v>
                </c:pt>
                <c:pt idx="2388">
                  <c:v>-428</c:v>
                </c:pt>
                <c:pt idx="2389">
                  <c:v>-454</c:v>
                </c:pt>
                <c:pt idx="2390">
                  <c:v>-452</c:v>
                </c:pt>
                <c:pt idx="2391">
                  <c:v>-432</c:v>
                </c:pt>
                <c:pt idx="2392">
                  <c:v>-446</c:v>
                </c:pt>
                <c:pt idx="2393">
                  <c:v>-396</c:v>
                </c:pt>
                <c:pt idx="2394">
                  <c:v>-306</c:v>
                </c:pt>
                <c:pt idx="2395">
                  <c:v>-228</c:v>
                </c:pt>
                <c:pt idx="2396">
                  <c:v>-190</c:v>
                </c:pt>
                <c:pt idx="2397">
                  <c:v>-30</c:v>
                </c:pt>
                <c:pt idx="2398">
                  <c:v>146</c:v>
                </c:pt>
                <c:pt idx="2399">
                  <c:v>262</c:v>
                </c:pt>
                <c:pt idx="2400">
                  <c:v>272</c:v>
                </c:pt>
                <c:pt idx="2401">
                  <c:v>272</c:v>
                </c:pt>
                <c:pt idx="2402">
                  <c:v>272</c:v>
                </c:pt>
                <c:pt idx="2403">
                  <c:v>272</c:v>
                </c:pt>
                <c:pt idx="2404">
                  <c:v>272</c:v>
                </c:pt>
                <c:pt idx="2405">
                  <c:v>272</c:v>
                </c:pt>
                <c:pt idx="2406">
                  <c:v>272</c:v>
                </c:pt>
                <c:pt idx="2407">
                  <c:v>272</c:v>
                </c:pt>
                <c:pt idx="2408">
                  <c:v>272</c:v>
                </c:pt>
                <c:pt idx="2409">
                  <c:v>272</c:v>
                </c:pt>
                <c:pt idx="2410">
                  <c:v>272</c:v>
                </c:pt>
                <c:pt idx="2411">
                  <c:v>270</c:v>
                </c:pt>
                <c:pt idx="2412">
                  <c:v>254</c:v>
                </c:pt>
                <c:pt idx="2413">
                  <c:v>194</c:v>
                </c:pt>
                <c:pt idx="2414">
                  <c:v>110</c:v>
                </c:pt>
                <c:pt idx="2415">
                  <c:v>-66</c:v>
                </c:pt>
                <c:pt idx="2416">
                  <c:v>-184</c:v>
                </c:pt>
                <c:pt idx="2417">
                  <c:v>-294</c:v>
                </c:pt>
                <c:pt idx="2418">
                  <c:v>-432</c:v>
                </c:pt>
                <c:pt idx="2419">
                  <c:v>-456</c:v>
                </c:pt>
                <c:pt idx="2420">
                  <c:v>-456</c:v>
                </c:pt>
                <c:pt idx="2421">
                  <c:v>-456</c:v>
                </c:pt>
                <c:pt idx="2422">
                  <c:v>-456</c:v>
                </c:pt>
                <c:pt idx="2423">
                  <c:v>-224</c:v>
                </c:pt>
                <c:pt idx="2424">
                  <c:v>-456</c:v>
                </c:pt>
                <c:pt idx="2425">
                  <c:v>-456</c:v>
                </c:pt>
                <c:pt idx="2426">
                  <c:v>-456</c:v>
                </c:pt>
                <c:pt idx="2427">
                  <c:v>-456</c:v>
                </c:pt>
                <c:pt idx="2428">
                  <c:v>-456</c:v>
                </c:pt>
                <c:pt idx="2429">
                  <c:v>-456</c:v>
                </c:pt>
                <c:pt idx="2430">
                  <c:v>-456</c:v>
                </c:pt>
                <c:pt idx="2431">
                  <c:v>-456</c:v>
                </c:pt>
                <c:pt idx="2432">
                  <c:v>-456</c:v>
                </c:pt>
                <c:pt idx="2433">
                  <c:v>-456</c:v>
                </c:pt>
                <c:pt idx="2434">
                  <c:v>-428</c:v>
                </c:pt>
                <c:pt idx="2435">
                  <c:v>-456</c:v>
                </c:pt>
                <c:pt idx="2436">
                  <c:v>-456</c:v>
                </c:pt>
                <c:pt idx="2437">
                  <c:v>-456</c:v>
                </c:pt>
                <c:pt idx="2438">
                  <c:v>-456</c:v>
                </c:pt>
                <c:pt idx="2439">
                  <c:v>-456</c:v>
                </c:pt>
                <c:pt idx="2440">
                  <c:v>-456</c:v>
                </c:pt>
                <c:pt idx="2441">
                  <c:v>-456</c:v>
                </c:pt>
                <c:pt idx="2442">
                  <c:v>-456</c:v>
                </c:pt>
                <c:pt idx="2443">
                  <c:v>-454</c:v>
                </c:pt>
                <c:pt idx="2444">
                  <c:v>-362</c:v>
                </c:pt>
                <c:pt idx="2445">
                  <c:v>-212</c:v>
                </c:pt>
                <c:pt idx="2446">
                  <c:v>-84</c:v>
                </c:pt>
                <c:pt idx="2447">
                  <c:v>-76</c:v>
                </c:pt>
                <c:pt idx="2448">
                  <c:v>-34</c:v>
                </c:pt>
                <c:pt idx="2449">
                  <c:v>68</c:v>
                </c:pt>
                <c:pt idx="2450">
                  <c:v>144</c:v>
                </c:pt>
                <c:pt idx="2451">
                  <c:v>170</c:v>
                </c:pt>
                <c:pt idx="2452">
                  <c:v>132</c:v>
                </c:pt>
                <c:pt idx="2453">
                  <c:v>222</c:v>
                </c:pt>
                <c:pt idx="2454">
                  <c:v>276</c:v>
                </c:pt>
                <c:pt idx="2455">
                  <c:v>276</c:v>
                </c:pt>
                <c:pt idx="2456">
                  <c:v>276</c:v>
                </c:pt>
                <c:pt idx="2457">
                  <c:v>276</c:v>
                </c:pt>
                <c:pt idx="2458">
                  <c:v>258</c:v>
                </c:pt>
                <c:pt idx="2459">
                  <c:v>178</c:v>
                </c:pt>
                <c:pt idx="2460">
                  <c:v>72</c:v>
                </c:pt>
                <c:pt idx="2461">
                  <c:v>26</c:v>
                </c:pt>
                <c:pt idx="2462">
                  <c:v>-88</c:v>
                </c:pt>
                <c:pt idx="2463">
                  <c:v>-230</c:v>
                </c:pt>
                <c:pt idx="2464">
                  <c:v>-296</c:v>
                </c:pt>
                <c:pt idx="2465">
                  <c:v>-432</c:v>
                </c:pt>
                <c:pt idx="2466">
                  <c:v>-444</c:v>
                </c:pt>
                <c:pt idx="2467">
                  <c:v>-456</c:v>
                </c:pt>
                <c:pt idx="2468">
                  <c:v>-456</c:v>
                </c:pt>
                <c:pt idx="2469">
                  <c:v>-456</c:v>
                </c:pt>
                <c:pt idx="2470">
                  <c:v>-456</c:v>
                </c:pt>
                <c:pt idx="2471">
                  <c:v>-456</c:v>
                </c:pt>
                <c:pt idx="2472">
                  <c:v>-456</c:v>
                </c:pt>
                <c:pt idx="2473">
                  <c:v>-456</c:v>
                </c:pt>
                <c:pt idx="2474">
                  <c:v>-456</c:v>
                </c:pt>
                <c:pt idx="2475">
                  <c:v>-456</c:v>
                </c:pt>
                <c:pt idx="2476">
                  <c:v>-456</c:v>
                </c:pt>
                <c:pt idx="2477">
                  <c:v>-456</c:v>
                </c:pt>
                <c:pt idx="2478">
                  <c:v>-456</c:v>
                </c:pt>
                <c:pt idx="2479">
                  <c:v>-456</c:v>
                </c:pt>
                <c:pt idx="2480">
                  <c:v>-448</c:v>
                </c:pt>
                <c:pt idx="2481">
                  <c:v>-454</c:v>
                </c:pt>
                <c:pt idx="2482">
                  <c:v>-454</c:v>
                </c:pt>
                <c:pt idx="2483">
                  <c:v>-450</c:v>
                </c:pt>
                <c:pt idx="2484">
                  <c:v>-456</c:v>
                </c:pt>
                <c:pt idx="2485">
                  <c:v>-456</c:v>
                </c:pt>
                <c:pt idx="2486">
                  <c:v>-456</c:v>
                </c:pt>
                <c:pt idx="2487">
                  <c:v>-456</c:v>
                </c:pt>
                <c:pt idx="2488">
                  <c:v>-456</c:v>
                </c:pt>
                <c:pt idx="2489">
                  <c:v>-456</c:v>
                </c:pt>
                <c:pt idx="2490">
                  <c:v>-378</c:v>
                </c:pt>
                <c:pt idx="2491">
                  <c:v>-280</c:v>
                </c:pt>
                <c:pt idx="2492">
                  <c:v>-262</c:v>
                </c:pt>
                <c:pt idx="2493">
                  <c:v>-134</c:v>
                </c:pt>
                <c:pt idx="2494">
                  <c:v>-24</c:v>
                </c:pt>
                <c:pt idx="2495">
                  <c:v>28</c:v>
                </c:pt>
                <c:pt idx="2496">
                  <c:v>122</c:v>
                </c:pt>
                <c:pt idx="2497">
                  <c:v>250</c:v>
                </c:pt>
                <c:pt idx="2498">
                  <c:v>276</c:v>
                </c:pt>
                <c:pt idx="2499">
                  <c:v>208</c:v>
                </c:pt>
                <c:pt idx="2500">
                  <c:v>192</c:v>
                </c:pt>
                <c:pt idx="2501">
                  <c:v>244</c:v>
                </c:pt>
                <c:pt idx="2502">
                  <c:v>244</c:v>
                </c:pt>
                <c:pt idx="2503">
                  <c:v>294</c:v>
                </c:pt>
                <c:pt idx="2504">
                  <c:v>298</c:v>
                </c:pt>
                <c:pt idx="2505">
                  <c:v>298</c:v>
                </c:pt>
                <c:pt idx="2506">
                  <c:v>294</c:v>
                </c:pt>
                <c:pt idx="2507">
                  <c:v>232</c:v>
                </c:pt>
                <c:pt idx="2508">
                  <c:v>294</c:v>
                </c:pt>
                <c:pt idx="2509">
                  <c:v>240</c:v>
                </c:pt>
                <c:pt idx="2510">
                  <c:v>94</c:v>
                </c:pt>
                <c:pt idx="2511">
                  <c:v>-12</c:v>
                </c:pt>
                <c:pt idx="2512">
                  <c:v>-156</c:v>
                </c:pt>
                <c:pt idx="2513">
                  <c:v>-286</c:v>
                </c:pt>
                <c:pt idx="2514">
                  <c:v>-300</c:v>
                </c:pt>
                <c:pt idx="2515">
                  <c:v>-296</c:v>
                </c:pt>
                <c:pt idx="2516">
                  <c:v>-362</c:v>
                </c:pt>
                <c:pt idx="2517">
                  <c:v>-426</c:v>
                </c:pt>
                <c:pt idx="2518">
                  <c:v>-386</c:v>
                </c:pt>
                <c:pt idx="2519">
                  <c:v>-432</c:v>
                </c:pt>
                <c:pt idx="2520">
                  <c:v>-382</c:v>
                </c:pt>
                <c:pt idx="2521">
                  <c:v>-312</c:v>
                </c:pt>
                <c:pt idx="2522">
                  <c:v>-334</c:v>
                </c:pt>
                <c:pt idx="2523">
                  <c:v>-284</c:v>
                </c:pt>
                <c:pt idx="2524">
                  <c:v>-284</c:v>
                </c:pt>
                <c:pt idx="2525">
                  <c:v>-338</c:v>
                </c:pt>
                <c:pt idx="2526">
                  <c:v>-334</c:v>
                </c:pt>
                <c:pt idx="2527">
                  <c:v>-278</c:v>
                </c:pt>
                <c:pt idx="2528">
                  <c:v>-278</c:v>
                </c:pt>
                <c:pt idx="2529">
                  <c:v>-284</c:v>
                </c:pt>
                <c:pt idx="2530">
                  <c:v>-392</c:v>
                </c:pt>
                <c:pt idx="2531">
                  <c:v>-452</c:v>
                </c:pt>
                <c:pt idx="2532">
                  <c:v>-428</c:v>
                </c:pt>
                <c:pt idx="2533">
                  <c:v>-456</c:v>
                </c:pt>
                <c:pt idx="2534">
                  <c:v>-456</c:v>
                </c:pt>
                <c:pt idx="2535">
                  <c:v>-418</c:v>
                </c:pt>
                <c:pt idx="2536">
                  <c:v>-390</c:v>
                </c:pt>
                <c:pt idx="2537">
                  <c:v>-420</c:v>
                </c:pt>
                <c:pt idx="2538">
                  <c:v>-326</c:v>
                </c:pt>
                <c:pt idx="2539">
                  <c:v>-206</c:v>
                </c:pt>
                <c:pt idx="2540">
                  <c:v>-130</c:v>
                </c:pt>
                <c:pt idx="2541">
                  <c:v>-12</c:v>
                </c:pt>
                <c:pt idx="2542">
                  <c:v>158</c:v>
                </c:pt>
                <c:pt idx="2543">
                  <c:v>230</c:v>
                </c:pt>
                <c:pt idx="2544">
                  <c:v>278</c:v>
                </c:pt>
                <c:pt idx="2545">
                  <c:v>298</c:v>
                </c:pt>
                <c:pt idx="2546">
                  <c:v>298</c:v>
                </c:pt>
                <c:pt idx="2547">
                  <c:v>298</c:v>
                </c:pt>
                <c:pt idx="2548">
                  <c:v>298</c:v>
                </c:pt>
                <c:pt idx="2549">
                  <c:v>298</c:v>
                </c:pt>
                <c:pt idx="2550">
                  <c:v>298</c:v>
                </c:pt>
                <c:pt idx="2551">
                  <c:v>298</c:v>
                </c:pt>
                <c:pt idx="2552">
                  <c:v>298</c:v>
                </c:pt>
                <c:pt idx="2553">
                  <c:v>298</c:v>
                </c:pt>
                <c:pt idx="2554">
                  <c:v>298</c:v>
                </c:pt>
                <c:pt idx="2555">
                  <c:v>296</c:v>
                </c:pt>
                <c:pt idx="2556">
                  <c:v>276</c:v>
                </c:pt>
                <c:pt idx="2557">
                  <c:v>264</c:v>
                </c:pt>
                <c:pt idx="2558">
                  <c:v>174</c:v>
                </c:pt>
                <c:pt idx="2559">
                  <c:v>136</c:v>
                </c:pt>
                <c:pt idx="2560">
                  <c:v>142</c:v>
                </c:pt>
                <c:pt idx="2561">
                  <c:v>50</c:v>
                </c:pt>
                <c:pt idx="2562">
                  <c:v>-62</c:v>
                </c:pt>
                <c:pt idx="2563">
                  <c:v>-146</c:v>
                </c:pt>
                <c:pt idx="2564">
                  <c:v>-194</c:v>
                </c:pt>
                <c:pt idx="2565">
                  <c:v>-246</c:v>
                </c:pt>
                <c:pt idx="2566">
                  <c:v>-276</c:v>
                </c:pt>
                <c:pt idx="2567">
                  <c:v>-230</c:v>
                </c:pt>
                <c:pt idx="2568">
                  <c:v>-222</c:v>
                </c:pt>
                <c:pt idx="2569">
                  <c:v>-214</c:v>
                </c:pt>
                <c:pt idx="2570">
                  <c:v>-254</c:v>
                </c:pt>
                <c:pt idx="2571">
                  <c:v>-148</c:v>
                </c:pt>
                <c:pt idx="2572">
                  <c:v>0</c:v>
                </c:pt>
                <c:pt idx="2573">
                  <c:v>50</c:v>
                </c:pt>
                <c:pt idx="2574">
                  <c:v>72</c:v>
                </c:pt>
                <c:pt idx="2575">
                  <c:v>58</c:v>
                </c:pt>
                <c:pt idx="2576">
                  <c:v>-28</c:v>
                </c:pt>
                <c:pt idx="2577">
                  <c:v>-18</c:v>
                </c:pt>
                <c:pt idx="2578">
                  <c:v>-42</c:v>
                </c:pt>
                <c:pt idx="2579">
                  <c:v>-130</c:v>
                </c:pt>
                <c:pt idx="2580">
                  <c:v>-98</c:v>
                </c:pt>
                <c:pt idx="2581">
                  <c:v>-96</c:v>
                </c:pt>
                <c:pt idx="2582">
                  <c:v>-78</c:v>
                </c:pt>
                <c:pt idx="2583">
                  <c:v>-104</c:v>
                </c:pt>
                <c:pt idx="2584">
                  <c:v>-46</c:v>
                </c:pt>
                <c:pt idx="2585">
                  <c:v>18</c:v>
                </c:pt>
                <c:pt idx="2586">
                  <c:v>74</c:v>
                </c:pt>
                <c:pt idx="2587">
                  <c:v>46</c:v>
                </c:pt>
                <c:pt idx="2588">
                  <c:v>102</c:v>
                </c:pt>
                <c:pt idx="2589">
                  <c:v>142</c:v>
                </c:pt>
                <c:pt idx="2590">
                  <c:v>204</c:v>
                </c:pt>
                <c:pt idx="2591">
                  <c:v>248</c:v>
                </c:pt>
                <c:pt idx="2592">
                  <c:v>272</c:v>
                </c:pt>
                <c:pt idx="2593">
                  <c:v>274</c:v>
                </c:pt>
                <c:pt idx="2594">
                  <c:v>274</c:v>
                </c:pt>
                <c:pt idx="2595">
                  <c:v>274</c:v>
                </c:pt>
                <c:pt idx="2596">
                  <c:v>274</c:v>
                </c:pt>
                <c:pt idx="2597">
                  <c:v>274</c:v>
                </c:pt>
                <c:pt idx="2598">
                  <c:v>274</c:v>
                </c:pt>
                <c:pt idx="2599">
                  <c:v>274</c:v>
                </c:pt>
                <c:pt idx="2600">
                  <c:v>274</c:v>
                </c:pt>
                <c:pt idx="2601">
                  <c:v>274</c:v>
                </c:pt>
                <c:pt idx="2602">
                  <c:v>270</c:v>
                </c:pt>
                <c:pt idx="2603">
                  <c:v>266</c:v>
                </c:pt>
                <c:pt idx="2604">
                  <c:v>228</c:v>
                </c:pt>
                <c:pt idx="2605">
                  <c:v>226</c:v>
                </c:pt>
                <c:pt idx="2606">
                  <c:v>210</c:v>
                </c:pt>
                <c:pt idx="2607">
                  <c:v>226</c:v>
                </c:pt>
                <c:pt idx="2608">
                  <c:v>228</c:v>
                </c:pt>
                <c:pt idx="2609">
                  <c:v>198</c:v>
                </c:pt>
                <c:pt idx="2610">
                  <c:v>80</c:v>
                </c:pt>
                <c:pt idx="2611">
                  <c:v>22</c:v>
                </c:pt>
                <c:pt idx="2612">
                  <c:v>-24</c:v>
                </c:pt>
                <c:pt idx="2613">
                  <c:v>-70</c:v>
                </c:pt>
                <c:pt idx="2614">
                  <c:v>-110</c:v>
                </c:pt>
                <c:pt idx="2615">
                  <c:v>-146</c:v>
                </c:pt>
                <c:pt idx="2616">
                  <c:v>-138</c:v>
                </c:pt>
                <c:pt idx="2617">
                  <c:v>-138</c:v>
                </c:pt>
                <c:pt idx="2618">
                  <c:v>-146</c:v>
                </c:pt>
                <c:pt idx="2619">
                  <c:v>-146</c:v>
                </c:pt>
                <c:pt idx="2620">
                  <c:v>-150</c:v>
                </c:pt>
                <c:pt idx="2621">
                  <c:v>-150</c:v>
                </c:pt>
                <c:pt idx="2622">
                  <c:v>-208</c:v>
                </c:pt>
                <c:pt idx="2623">
                  <c:v>-212</c:v>
                </c:pt>
                <c:pt idx="2624">
                  <c:v>-200</c:v>
                </c:pt>
                <c:pt idx="2625">
                  <c:v>-158</c:v>
                </c:pt>
                <c:pt idx="2626">
                  <c:v>-116</c:v>
                </c:pt>
                <c:pt idx="2627">
                  <c:v>-154</c:v>
                </c:pt>
                <c:pt idx="2628">
                  <c:v>-296</c:v>
                </c:pt>
                <c:pt idx="2629">
                  <c:v>-416</c:v>
                </c:pt>
                <c:pt idx="2630">
                  <c:v>-448</c:v>
                </c:pt>
                <c:pt idx="2631">
                  <c:v>-362</c:v>
                </c:pt>
                <c:pt idx="2632">
                  <c:v>-224</c:v>
                </c:pt>
                <c:pt idx="2633">
                  <c:v>-88</c:v>
                </c:pt>
                <c:pt idx="2634">
                  <c:v>-76</c:v>
                </c:pt>
                <c:pt idx="2635">
                  <c:v>-78</c:v>
                </c:pt>
                <c:pt idx="2636">
                  <c:v>-86</c:v>
                </c:pt>
                <c:pt idx="2637">
                  <c:v>40</c:v>
                </c:pt>
                <c:pt idx="2638">
                  <c:v>14</c:v>
                </c:pt>
                <c:pt idx="2639">
                  <c:v>-34</c:v>
                </c:pt>
                <c:pt idx="2640">
                  <c:v>74</c:v>
                </c:pt>
                <c:pt idx="2641">
                  <c:v>214</c:v>
                </c:pt>
                <c:pt idx="2642">
                  <c:v>228</c:v>
                </c:pt>
                <c:pt idx="2643">
                  <c:v>228</c:v>
                </c:pt>
                <c:pt idx="2644">
                  <c:v>228</c:v>
                </c:pt>
                <c:pt idx="2645">
                  <c:v>228</c:v>
                </c:pt>
                <c:pt idx="2646">
                  <c:v>228</c:v>
                </c:pt>
                <c:pt idx="2647">
                  <c:v>228</c:v>
                </c:pt>
                <c:pt idx="2648">
                  <c:v>228</c:v>
                </c:pt>
                <c:pt idx="2649">
                  <c:v>228</c:v>
                </c:pt>
                <c:pt idx="2650">
                  <c:v>228</c:v>
                </c:pt>
                <c:pt idx="2651">
                  <c:v>186</c:v>
                </c:pt>
                <c:pt idx="2652">
                  <c:v>226</c:v>
                </c:pt>
                <c:pt idx="2653">
                  <c:v>228</c:v>
                </c:pt>
                <c:pt idx="2654">
                  <c:v>228</c:v>
                </c:pt>
                <c:pt idx="2655">
                  <c:v>266</c:v>
                </c:pt>
                <c:pt idx="2656">
                  <c:v>298</c:v>
                </c:pt>
                <c:pt idx="2657">
                  <c:v>298</c:v>
                </c:pt>
                <c:pt idx="2658">
                  <c:v>298</c:v>
                </c:pt>
                <c:pt idx="2659">
                  <c:v>296</c:v>
                </c:pt>
                <c:pt idx="2660">
                  <c:v>278</c:v>
                </c:pt>
                <c:pt idx="2661">
                  <c:v>258</c:v>
                </c:pt>
                <c:pt idx="2662">
                  <c:v>188</c:v>
                </c:pt>
                <c:pt idx="2663">
                  <c:v>146</c:v>
                </c:pt>
                <c:pt idx="2664">
                  <c:v>176</c:v>
                </c:pt>
                <c:pt idx="2665">
                  <c:v>100</c:v>
                </c:pt>
                <c:pt idx="2666">
                  <c:v>26</c:v>
                </c:pt>
                <c:pt idx="2667">
                  <c:v>84</c:v>
                </c:pt>
                <c:pt idx="2668">
                  <c:v>122</c:v>
                </c:pt>
                <c:pt idx="2669">
                  <c:v>124</c:v>
                </c:pt>
                <c:pt idx="2670">
                  <c:v>124</c:v>
                </c:pt>
                <c:pt idx="2671">
                  <c:v>122</c:v>
                </c:pt>
                <c:pt idx="2672">
                  <c:v>64</c:v>
                </c:pt>
                <c:pt idx="2673">
                  <c:v>88</c:v>
                </c:pt>
                <c:pt idx="2674">
                  <c:v>54</c:v>
                </c:pt>
                <c:pt idx="2675">
                  <c:v>26</c:v>
                </c:pt>
                <c:pt idx="2676">
                  <c:v>-126</c:v>
                </c:pt>
                <c:pt idx="2677">
                  <c:v>-146</c:v>
                </c:pt>
                <c:pt idx="2678">
                  <c:v>-86</c:v>
                </c:pt>
                <c:pt idx="2679">
                  <c:v>-180</c:v>
                </c:pt>
                <c:pt idx="2680">
                  <c:v>-272</c:v>
                </c:pt>
                <c:pt idx="2681">
                  <c:v>-198</c:v>
                </c:pt>
                <c:pt idx="2682">
                  <c:v>-40</c:v>
                </c:pt>
                <c:pt idx="2683">
                  <c:v>118</c:v>
                </c:pt>
                <c:pt idx="2684">
                  <c:v>114</c:v>
                </c:pt>
                <c:pt idx="2685">
                  <c:v>178</c:v>
                </c:pt>
                <c:pt idx="2686">
                  <c:v>290</c:v>
                </c:pt>
                <c:pt idx="2687">
                  <c:v>298</c:v>
                </c:pt>
                <c:pt idx="2688">
                  <c:v>298</c:v>
                </c:pt>
                <c:pt idx="2689">
                  <c:v>298</c:v>
                </c:pt>
                <c:pt idx="2690">
                  <c:v>298</c:v>
                </c:pt>
                <c:pt idx="2691">
                  <c:v>298</c:v>
                </c:pt>
                <c:pt idx="2692">
                  <c:v>298</c:v>
                </c:pt>
                <c:pt idx="2693">
                  <c:v>298</c:v>
                </c:pt>
                <c:pt idx="2694">
                  <c:v>298</c:v>
                </c:pt>
                <c:pt idx="2695">
                  <c:v>298</c:v>
                </c:pt>
                <c:pt idx="2696">
                  <c:v>298</c:v>
                </c:pt>
                <c:pt idx="2697">
                  <c:v>298</c:v>
                </c:pt>
                <c:pt idx="2698">
                  <c:v>282</c:v>
                </c:pt>
                <c:pt idx="2699">
                  <c:v>254</c:v>
                </c:pt>
                <c:pt idx="2700">
                  <c:v>298</c:v>
                </c:pt>
                <c:pt idx="2701">
                  <c:v>292</c:v>
                </c:pt>
                <c:pt idx="2702">
                  <c:v>210</c:v>
                </c:pt>
                <c:pt idx="2703">
                  <c:v>138</c:v>
                </c:pt>
                <c:pt idx="2704">
                  <c:v>182</c:v>
                </c:pt>
                <c:pt idx="2705">
                  <c:v>144</c:v>
                </c:pt>
                <c:pt idx="2706">
                  <c:v>-8</c:v>
                </c:pt>
                <c:pt idx="2707">
                  <c:v>-38</c:v>
                </c:pt>
                <c:pt idx="2708">
                  <c:v>-106</c:v>
                </c:pt>
                <c:pt idx="2709">
                  <c:v>-110</c:v>
                </c:pt>
                <c:pt idx="2710">
                  <c:v>-158</c:v>
                </c:pt>
                <c:pt idx="2711">
                  <c:v>-162</c:v>
                </c:pt>
                <c:pt idx="2712">
                  <c:v>-218</c:v>
                </c:pt>
                <c:pt idx="2713">
                  <c:v>-218</c:v>
                </c:pt>
                <c:pt idx="2714">
                  <c:v>-218</c:v>
                </c:pt>
                <c:pt idx="2715">
                  <c:v>-218</c:v>
                </c:pt>
                <c:pt idx="2716">
                  <c:v>-218</c:v>
                </c:pt>
                <c:pt idx="2717">
                  <c:v>-218</c:v>
                </c:pt>
                <c:pt idx="2718">
                  <c:v>-218</c:v>
                </c:pt>
                <c:pt idx="2719">
                  <c:v>-256</c:v>
                </c:pt>
                <c:pt idx="2720">
                  <c:v>-192</c:v>
                </c:pt>
                <c:pt idx="2721">
                  <c:v>-190</c:v>
                </c:pt>
                <c:pt idx="2722">
                  <c:v>-292</c:v>
                </c:pt>
                <c:pt idx="2723">
                  <c:v>-430</c:v>
                </c:pt>
                <c:pt idx="2724">
                  <c:v>-456</c:v>
                </c:pt>
                <c:pt idx="2725">
                  <c:v>-456</c:v>
                </c:pt>
                <c:pt idx="2726">
                  <c:v>-456</c:v>
                </c:pt>
                <c:pt idx="2727">
                  <c:v>-456</c:v>
                </c:pt>
                <c:pt idx="2728">
                  <c:v>-456</c:v>
                </c:pt>
                <c:pt idx="2729">
                  <c:v>-456</c:v>
                </c:pt>
                <c:pt idx="2730">
                  <c:v>-456</c:v>
                </c:pt>
                <c:pt idx="2731">
                  <c:v>-442</c:v>
                </c:pt>
                <c:pt idx="2732">
                  <c:v>-316</c:v>
                </c:pt>
                <c:pt idx="2733">
                  <c:v>-166</c:v>
                </c:pt>
                <c:pt idx="2734">
                  <c:v>-44</c:v>
                </c:pt>
                <c:pt idx="2735">
                  <c:v>-34</c:v>
                </c:pt>
                <c:pt idx="2736">
                  <c:v>-18</c:v>
                </c:pt>
                <c:pt idx="2737">
                  <c:v>130</c:v>
                </c:pt>
                <c:pt idx="2738">
                  <c:v>234</c:v>
                </c:pt>
                <c:pt idx="2739">
                  <c:v>202</c:v>
                </c:pt>
                <c:pt idx="2740">
                  <c:v>158</c:v>
                </c:pt>
                <c:pt idx="2741">
                  <c:v>194</c:v>
                </c:pt>
                <c:pt idx="2742">
                  <c:v>174</c:v>
                </c:pt>
                <c:pt idx="2743">
                  <c:v>176</c:v>
                </c:pt>
                <c:pt idx="2744">
                  <c:v>204</c:v>
                </c:pt>
                <c:pt idx="2745">
                  <c:v>264</c:v>
                </c:pt>
                <c:pt idx="2746">
                  <c:v>240</c:v>
                </c:pt>
                <c:pt idx="2747">
                  <c:v>178</c:v>
                </c:pt>
                <c:pt idx="2748">
                  <c:v>226</c:v>
                </c:pt>
                <c:pt idx="2749">
                  <c:v>90</c:v>
                </c:pt>
                <c:pt idx="2750">
                  <c:v>-90</c:v>
                </c:pt>
                <c:pt idx="2751">
                  <c:v>-246</c:v>
                </c:pt>
                <c:pt idx="2752">
                  <c:v>-384</c:v>
                </c:pt>
                <c:pt idx="2753">
                  <c:v>-398</c:v>
                </c:pt>
                <c:pt idx="2754">
                  <c:v>-408</c:v>
                </c:pt>
                <c:pt idx="2755">
                  <c:v>-434</c:v>
                </c:pt>
                <c:pt idx="2756">
                  <c:v>-452</c:v>
                </c:pt>
                <c:pt idx="2757">
                  <c:v>-426</c:v>
                </c:pt>
                <c:pt idx="2758">
                  <c:v>-396</c:v>
                </c:pt>
                <c:pt idx="2759">
                  <c:v>-394</c:v>
                </c:pt>
                <c:pt idx="2760">
                  <c:v>-376</c:v>
                </c:pt>
                <c:pt idx="2761">
                  <c:v>-388</c:v>
                </c:pt>
                <c:pt idx="2762">
                  <c:v>-310</c:v>
                </c:pt>
                <c:pt idx="2763">
                  <c:v>-232</c:v>
                </c:pt>
                <c:pt idx="2764">
                  <c:v>-214</c:v>
                </c:pt>
                <c:pt idx="2765">
                  <c:v>-214</c:v>
                </c:pt>
                <c:pt idx="2766">
                  <c:v>-302</c:v>
                </c:pt>
                <c:pt idx="2767">
                  <c:v>-370</c:v>
                </c:pt>
                <c:pt idx="2768">
                  <c:v>-276</c:v>
                </c:pt>
                <c:pt idx="2769">
                  <c:v>-352</c:v>
                </c:pt>
                <c:pt idx="2770">
                  <c:v>-412</c:v>
                </c:pt>
                <c:pt idx="2771">
                  <c:v>-390</c:v>
                </c:pt>
                <c:pt idx="2772">
                  <c:v>-440</c:v>
                </c:pt>
                <c:pt idx="2773">
                  <c:v>-456</c:v>
                </c:pt>
                <c:pt idx="2774">
                  <c:v>-456</c:v>
                </c:pt>
                <c:pt idx="2775">
                  <c:v>-440</c:v>
                </c:pt>
                <c:pt idx="2776">
                  <c:v>-442</c:v>
                </c:pt>
                <c:pt idx="2777">
                  <c:v>-366</c:v>
                </c:pt>
                <c:pt idx="2778">
                  <c:v>-262</c:v>
                </c:pt>
                <c:pt idx="2779">
                  <c:v>-228</c:v>
                </c:pt>
                <c:pt idx="2780">
                  <c:v>-126</c:v>
                </c:pt>
                <c:pt idx="2781">
                  <c:v>-48</c:v>
                </c:pt>
                <c:pt idx="2782">
                  <c:v>116</c:v>
                </c:pt>
                <c:pt idx="2783">
                  <c:v>230</c:v>
                </c:pt>
                <c:pt idx="2784">
                  <c:v>154</c:v>
                </c:pt>
                <c:pt idx="2785">
                  <c:v>136</c:v>
                </c:pt>
                <c:pt idx="2786">
                  <c:v>248</c:v>
                </c:pt>
                <c:pt idx="2787">
                  <c:v>276</c:v>
                </c:pt>
                <c:pt idx="2788">
                  <c:v>276</c:v>
                </c:pt>
                <c:pt idx="2789">
                  <c:v>288</c:v>
                </c:pt>
                <c:pt idx="2790">
                  <c:v>278</c:v>
                </c:pt>
                <c:pt idx="2791">
                  <c:v>276</c:v>
                </c:pt>
                <c:pt idx="2792">
                  <c:v>276</c:v>
                </c:pt>
                <c:pt idx="2793">
                  <c:v>276</c:v>
                </c:pt>
                <c:pt idx="2794">
                  <c:v>270</c:v>
                </c:pt>
                <c:pt idx="2795">
                  <c:v>204</c:v>
                </c:pt>
                <c:pt idx="2796">
                  <c:v>200</c:v>
                </c:pt>
                <c:pt idx="2797">
                  <c:v>146</c:v>
                </c:pt>
                <c:pt idx="2798">
                  <c:v>42</c:v>
                </c:pt>
                <c:pt idx="2799">
                  <c:v>36</c:v>
                </c:pt>
                <c:pt idx="2800">
                  <c:v>-88</c:v>
                </c:pt>
                <c:pt idx="2801">
                  <c:v>-152</c:v>
                </c:pt>
                <c:pt idx="2802">
                  <c:v>-166</c:v>
                </c:pt>
                <c:pt idx="2803">
                  <c:v>-132</c:v>
                </c:pt>
                <c:pt idx="2804">
                  <c:v>-178</c:v>
                </c:pt>
                <c:pt idx="2805">
                  <c:v>-176</c:v>
                </c:pt>
                <c:pt idx="2806">
                  <c:v>-220</c:v>
                </c:pt>
                <c:pt idx="2807">
                  <c:v>-242</c:v>
                </c:pt>
                <c:pt idx="2808">
                  <c:v>-270</c:v>
                </c:pt>
                <c:pt idx="2809">
                  <c:v>-274</c:v>
                </c:pt>
                <c:pt idx="2810">
                  <c:v>-244</c:v>
                </c:pt>
                <c:pt idx="2811">
                  <c:v>-170</c:v>
                </c:pt>
                <c:pt idx="2812">
                  <c:v>-220</c:v>
                </c:pt>
                <c:pt idx="2813">
                  <c:v>-228</c:v>
                </c:pt>
                <c:pt idx="2814">
                  <c:v>-152</c:v>
                </c:pt>
                <c:pt idx="2815">
                  <c:v>-174</c:v>
                </c:pt>
                <c:pt idx="2816">
                  <c:v>-264</c:v>
                </c:pt>
                <c:pt idx="2817">
                  <c:v>-242</c:v>
                </c:pt>
                <c:pt idx="2818">
                  <c:v>-328</c:v>
                </c:pt>
                <c:pt idx="2819">
                  <c:v>-394</c:v>
                </c:pt>
                <c:pt idx="2820">
                  <c:v>-350</c:v>
                </c:pt>
                <c:pt idx="2821">
                  <c:v>-378</c:v>
                </c:pt>
                <c:pt idx="2822">
                  <c:v>-336</c:v>
                </c:pt>
                <c:pt idx="2823">
                  <c:v>-350</c:v>
                </c:pt>
                <c:pt idx="2824">
                  <c:v>-310</c:v>
                </c:pt>
                <c:pt idx="2825">
                  <c:v>-266</c:v>
                </c:pt>
                <c:pt idx="2826">
                  <c:v>-200</c:v>
                </c:pt>
                <c:pt idx="2827">
                  <c:v>-134</c:v>
                </c:pt>
                <c:pt idx="2828">
                  <c:v>8</c:v>
                </c:pt>
                <c:pt idx="2829">
                  <c:v>148</c:v>
                </c:pt>
                <c:pt idx="2830">
                  <c:v>150</c:v>
                </c:pt>
                <c:pt idx="2831">
                  <c:v>176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4E-41FC-807A-C3EE5A4FDFE4}"/>
            </c:ext>
          </c:extLst>
        </c:ser>
        <c:ser>
          <c:idx val="2"/>
          <c:order val="2"/>
          <c:tx>
            <c:strRef>
              <c:f>AverageHalfHourlyInterconnector!$M$1</c:f>
              <c:strCache>
                <c:ptCount val="1"/>
                <c:pt idx="0">
                  <c:v>Britned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AverageHalfHourlyInterconnector!$J$2:$J$2833</c:f>
              <c:numCache>
                <c:formatCode>m-d-yy\ h:mm;@</c:formatCode>
                <c:ptCount val="2832"/>
                <c:pt idx="0">
                  <c:v>43101.020833333336</c:v>
                </c:pt>
                <c:pt idx="1">
                  <c:v>43101.041666666664</c:v>
                </c:pt>
                <c:pt idx="2">
                  <c:v>43101.0625</c:v>
                </c:pt>
                <c:pt idx="3">
                  <c:v>43101.083333333336</c:v>
                </c:pt>
                <c:pt idx="4">
                  <c:v>43101.104166666664</c:v>
                </c:pt>
                <c:pt idx="5">
                  <c:v>43101.125</c:v>
                </c:pt>
                <c:pt idx="6">
                  <c:v>43101.145833333336</c:v>
                </c:pt>
                <c:pt idx="7">
                  <c:v>43101.166666666664</c:v>
                </c:pt>
                <c:pt idx="8">
                  <c:v>43101.1875</c:v>
                </c:pt>
                <c:pt idx="9">
                  <c:v>43101.208333333336</c:v>
                </c:pt>
                <c:pt idx="10">
                  <c:v>43101.229166666664</c:v>
                </c:pt>
                <c:pt idx="11">
                  <c:v>43101.25</c:v>
                </c:pt>
                <c:pt idx="12">
                  <c:v>43101.270833333336</c:v>
                </c:pt>
                <c:pt idx="13">
                  <c:v>43101.291666666664</c:v>
                </c:pt>
                <c:pt idx="14">
                  <c:v>43101.3125</c:v>
                </c:pt>
                <c:pt idx="15">
                  <c:v>43101.333333333336</c:v>
                </c:pt>
                <c:pt idx="16">
                  <c:v>43101.354166666664</c:v>
                </c:pt>
                <c:pt idx="17">
                  <c:v>43101.375</c:v>
                </c:pt>
                <c:pt idx="18">
                  <c:v>43101.395833333336</c:v>
                </c:pt>
                <c:pt idx="19">
                  <c:v>43101.416666666664</c:v>
                </c:pt>
                <c:pt idx="20">
                  <c:v>43101.4375</c:v>
                </c:pt>
                <c:pt idx="21">
                  <c:v>43101.458333333336</c:v>
                </c:pt>
                <c:pt idx="22">
                  <c:v>43101.479166666664</c:v>
                </c:pt>
                <c:pt idx="23">
                  <c:v>43101.5</c:v>
                </c:pt>
                <c:pt idx="24">
                  <c:v>43101.520833333336</c:v>
                </c:pt>
                <c:pt idx="25">
                  <c:v>43101.541666666664</c:v>
                </c:pt>
                <c:pt idx="26">
                  <c:v>43101.5625</c:v>
                </c:pt>
                <c:pt idx="27">
                  <c:v>43101.583333333336</c:v>
                </c:pt>
                <c:pt idx="28">
                  <c:v>43101.604166666664</c:v>
                </c:pt>
                <c:pt idx="29">
                  <c:v>43101.625</c:v>
                </c:pt>
                <c:pt idx="30">
                  <c:v>43101.645833333336</c:v>
                </c:pt>
                <c:pt idx="31">
                  <c:v>43101.666666666664</c:v>
                </c:pt>
                <c:pt idx="32">
                  <c:v>43101.6875</c:v>
                </c:pt>
                <c:pt idx="33">
                  <c:v>43101.708333333336</c:v>
                </c:pt>
                <c:pt idx="34">
                  <c:v>43101.729166666664</c:v>
                </c:pt>
                <c:pt idx="35">
                  <c:v>43101.75</c:v>
                </c:pt>
                <c:pt idx="36">
                  <c:v>43101.770833333336</c:v>
                </c:pt>
                <c:pt idx="37">
                  <c:v>43101.791666666664</c:v>
                </c:pt>
                <c:pt idx="38">
                  <c:v>43101.8125</c:v>
                </c:pt>
                <c:pt idx="39">
                  <c:v>43101.833333333336</c:v>
                </c:pt>
                <c:pt idx="40">
                  <c:v>43101.854166666664</c:v>
                </c:pt>
                <c:pt idx="41">
                  <c:v>43101.875</c:v>
                </c:pt>
                <c:pt idx="42">
                  <c:v>43101.895833333336</c:v>
                </c:pt>
                <c:pt idx="43">
                  <c:v>43101.916666666664</c:v>
                </c:pt>
                <c:pt idx="44">
                  <c:v>43101.9375</c:v>
                </c:pt>
                <c:pt idx="45">
                  <c:v>43101.958333333336</c:v>
                </c:pt>
                <c:pt idx="46">
                  <c:v>43101.979166666664</c:v>
                </c:pt>
                <c:pt idx="47">
                  <c:v>43102</c:v>
                </c:pt>
                <c:pt idx="48">
                  <c:v>43102.020833333336</c:v>
                </c:pt>
                <c:pt idx="49">
                  <c:v>43102.041666666664</c:v>
                </c:pt>
                <c:pt idx="50">
                  <c:v>43102.0625</c:v>
                </c:pt>
                <c:pt idx="51">
                  <c:v>43102.083333333336</c:v>
                </c:pt>
                <c:pt idx="52">
                  <c:v>43102.104166666664</c:v>
                </c:pt>
                <c:pt idx="53">
                  <c:v>43102.125</c:v>
                </c:pt>
                <c:pt idx="54">
                  <c:v>43102.145833333336</c:v>
                </c:pt>
                <c:pt idx="55">
                  <c:v>43102.166666666664</c:v>
                </c:pt>
                <c:pt idx="56">
                  <c:v>43102.1875</c:v>
                </c:pt>
                <c:pt idx="57">
                  <c:v>43102.208333333336</c:v>
                </c:pt>
                <c:pt idx="58">
                  <c:v>43102.229166666664</c:v>
                </c:pt>
                <c:pt idx="59">
                  <c:v>43102.25</c:v>
                </c:pt>
                <c:pt idx="60">
                  <c:v>43102.270833333336</c:v>
                </c:pt>
                <c:pt idx="61">
                  <c:v>43102.291666666664</c:v>
                </c:pt>
                <c:pt idx="62">
                  <c:v>43102.3125</c:v>
                </c:pt>
                <c:pt idx="63">
                  <c:v>43102.333333333336</c:v>
                </c:pt>
                <c:pt idx="64">
                  <c:v>43102.354166666664</c:v>
                </c:pt>
                <c:pt idx="65">
                  <c:v>43102.375</c:v>
                </c:pt>
                <c:pt idx="66">
                  <c:v>43102.395833333336</c:v>
                </c:pt>
                <c:pt idx="67">
                  <c:v>43102.416666666664</c:v>
                </c:pt>
                <c:pt idx="68">
                  <c:v>43102.4375</c:v>
                </c:pt>
                <c:pt idx="69">
                  <c:v>43102.458333333336</c:v>
                </c:pt>
                <c:pt idx="70">
                  <c:v>43102.479166666664</c:v>
                </c:pt>
                <c:pt idx="71">
                  <c:v>43102.5</c:v>
                </c:pt>
                <c:pt idx="72">
                  <c:v>43102.520833333336</c:v>
                </c:pt>
                <c:pt idx="73">
                  <c:v>43102.541666666664</c:v>
                </c:pt>
                <c:pt idx="74">
                  <c:v>43102.5625</c:v>
                </c:pt>
                <c:pt idx="75">
                  <c:v>43102.583333333336</c:v>
                </c:pt>
                <c:pt idx="76">
                  <c:v>43102.604166666664</c:v>
                </c:pt>
                <c:pt idx="77">
                  <c:v>43102.625</c:v>
                </c:pt>
                <c:pt idx="78">
                  <c:v>43102.645833333336</c:v>
                </c:pt>
                <c:pt idx="79">
                  <c:v>43102.666666666664</c:v>
                </c:pt>
                <c:pt idx="80">
                  <c:v>43102.6875</c:v>
                </c:pt>
                <c:pt idx="81">
                  <c:v>43102.708333333336</c:v>
                </c:pt>
                <c:pt idx="82">
                  <c:v>43102.729166666664</c:v>
                </c:pt>
                <c:pt idx="83">
                  <c:v>43102.75</c:v>
                </c:pt>
                <c:pt idx="84">
                  <c:v>43102.770833333336</c:v>
                </c:pt>
                <c:pt idx="85">
                  <c:v>43102.791666666664</c:v>
                </c:pt>
                <c:pt idx="86">
                  <c:v>43102.8125</c:v>
                </c:pt>
                <c:pt idx="87">
                  <c:v>43102.833333333336</c:v>
                </c:pt>
                <c:pt idx="88">
                  <c:v>43102.854166666664</c:v>
                </c:pt>
                <c:pt idx="89">
                  <c:v>43102.875</c:v>
                </c:pt>
                <c:pt idx="90">
                  <c:v>43102.895833333336</c:v>
                </c:pt>
                <c:pt idx="91">
                  <c:v>43102.916666666664</c:v>
                </c:pt>
                <c:pt idx="92">
                  <c:v>43102.9375</c:v>
                </c:pt>
                <c:pt idx="93">
                  <c:v>43102.958333333336</c:v>
                </c:pt>
                <c:pt idx="94">
                  <c:v>43102.979166666664</c:v>
                </c:pt>
                <c:pt idx="95">
                  <c:v>43103</c:v>
                </c:pt>
                <c:pt idx="96">
                  <c:v>43103.020833333336</c:v>
                </c:pt>
                <c:pt idx="97">
                  <c:v>43103.041666666664</c:v>
                </c:pt>
                <c:pt idx="98">
                  <c:v>43103.0625</c:v>
                </c:pt>
                <c:pt idx="99">
                  <c:v>43103.083333333336</c:v>
                </c:pt>
                <c:pt idx="100">
                  <c:v>43103.104166666664</c:v>
                </c:pt>
                <c:pt idx="101">
                  <c:v>43103.125</c:v>
                </c:pt>
                <c:pt idx="102">
                  <c:v>43103.145833333336</c:v>
                </c:pt>
                <c:pt idx="103">
                  <c:v>43103.166666666664</c:v>
                </c:pt>
                <c:pt idx="104">
                  <c:v>43103.1875</c:v>
                </c:pt>
                <c:pt idx="105">
                  <c:v>43103.208333333336</c:v>
                </c:pt>
                <c:pt idx="106">
                  <c:v>43103.229166666664</c:v>
                </c:pt>
                <c:pt idx="107">
                  <c:v>43103.25</c:v>
                </c:pt>
                <c:pt idx="108">
                  <c:v>43103.270833333336</c:v>
                </c:pt>
                <c:pt idx="109">
                  <c:v>43103.291666666664</c:v>
                </c:pt>
                <c:pt idx="110">
                  <c:v>43103.3125</c:v>
                </c:pt>
                <c:pt idx="111">
                  <c:v>43103.333333333336</c:v>
                </c:pt>
                <c:pt idx="112">
                  <c:v>43103.354166666664</c:v>
                </c:pt>
                <c:pt idx="113">
                  <c:v>43103.375</c:v>
                </c:pt>
                <c:pt idx="114">
                  <c:v>43103.395833333336</c:v>
                </c:pt>
                <c:pt idx="115">
                  <c:v>43103.416666666664</c:v>
                </c:pt>
                <c:pt idx="116">
                  <c:v>43103.4375</c:v>
                </c:pt>
                <c:pt idx="117">
                  <c:v>43103.458333333336</c:v>
                </c:pt>
                <c:pt idx="118">
                  <c:v>43103.479166666664</c:v>
                </c:pt>
                <c:pt idx="119">
                  <c:v>43103.5</c:v>
                </c:pt>
                <c:pt idx="120">
                  <c:v>43103.520833333336</c:v>
                </c:pt>
                <c:pt idx="121">
                  <c:v>43103.541666666664</c:v>
                </c:pt>
                <c:pt idx="122">
                  <c:v>43103.5625</c:v>
                </c:pt>
                <c:pt idx="123">
                  <c:v>43103.583333333336</c:v>
                </c:pt>
                <c:pt idx="124">
                  <c:v>43103.604166666664</c:v>
                </c:pt>
                <c:pt idx="125">
                  <c:v>43103.625</c:v>
                </c:pt>
                <c:pt idx="126">
                  <c:v>43103.645833333336</c:v>
                </c:pt>
                <c:pt idx="127">
                  <c:v>43103.666666666664</c:v>
                </c:pt>
                <c:pt idx="128">
                  <c:v>43103.6875</c:v>
                </c:pt>
                <c:pt idx="129">
                  <c:v>43103.708333333336</c:v>
                </c:pt>
                <c:pt idx="130">
                  <c:v>43103.729166666664</c:v>
                </c:pt>
                <c:pt idx="131">
                  <c:v>43103.75</c:v>
                </c:pt>
                <c:pt idx="132">
                  <c:v>43103.770833333336</c:v>
                </c:pt>
                <c:pt idx="133">
                  <c:v>43103.791666666664</c:v>
                </c:pt>
                <c:pt idx="134">
                  <c:v>43103.8125</c:v>
                </c:pt>
                <c:pt idx="135">
                  <c:v>43103.833333333336</c:v>
                </c:pt>
                <c:pt idx="136">
                  <c:v>43103.854166666664</c:v>
                </c:pt>
                <c:pt idx="137">
                  <c:v>43103.875</c:v>
                </c:pt>
                <c:pt idx="138">
                  <c:v>43103.895833333336</c:v>
                </c:pt>
                <c:pt idx="139">
                  <c:v>43103.916666666664</c:v>
                </c:pt>
                <c:pt idx="140">
                  <c:v>43103.9375</c:v>
                </c:pt>
                <c:pt idx="141">
                  <c:v>43103.958333333336</c:v>
                </c:pt>
                <c:pt idx="142">
                  <c:v>43103.979166666664</c:v>
                </c:pt>
                <c:pt idx="143">
                  <c:v>43104</c:v>
                </c:pt>
                <c:pt idx="144">
                  <c:v>43104.020833333336</c:v>
                </c:pt>
                <c:pt idx="145">
                  <c:v>43104.041666666664</c:v>
                </c:pt>
                <c:pt idx="146">
                  <c:v>43104.0625</c:v>
                </c:pt>
                <c:pt idx="147">
                  <c:v>43104.083333333336</c:v>
                </c:pt>
                <c:pt idx="148">
                  <c:v>43104.104166666664</c:v>
                </c:pt>
                <c:pt idx="149">
                  <c:v>43104.125</c:v>
                </c:pt>
                <c:pt idx="150">
                  <c:v>43104.145833333336</c:v>
                </c:pt>
                <c:pt idx="151">
                  <c:v>43104.166666666664</c:v>
                </c:pt>
                <c:pt idx="152">
                  <c:v>43104.1875</c:v>
                </c:pt>
                <c:pt idx="153">
                  <c:v>43104.208333333336</c:v>
                </c:pt>
                <c:pt idx="154">
                  <c:v>43104.229166666664</c:v>
                </c:pt>
                <c:pt idx="155">
                  <c:v>43104.25</c:v>
                </c:pt>
                <c:pt idx="156">
                  <c:v>43104.270833333336</c:v>
                </c:pt>
                <c:pt idx="157">
                  <c:v>43104.291666666664</c:v>
                </c:pt>
                <c:pt idx="158">
                  <c:v>43104.3125</c:v>
                </c:pt>
                <c:pt idx="159">
                  <c:v>43104.333333333336</c:v>
                </c:pt>
                <c:pt idx="160">
                  <c:v>43104.354166666664</c:v>
                </c:pt>
                <c:pt idx="161">
                  <c:v>43104.375</c:v>
                </c:pt>
                <c:pt idx="162">
                  <c:v>43104.395833333336</c:v>
                </c:pt>
                <c:pt idx="163">
                  <c:v>43104.416666666664</c:v>
                </c:pt>
                <c:pt idx="164">
                  <c:v>43104.4375</c:v>
                </c:pt>
                <c:pt idx="165">
                  <c:v>43104.458333333336</c:v>
                </c:pt>
                <c:pt idx="166">
                  <c:v>43104.479166666664</c:v>
                </c:pt>
                <c:pt idx="167">
                  <c:v>43104.5</c:v>
                </c:pt>
                <c:pt idx="168">
                  <c:v>43104.520833333336</c:v>
                </c:pt>
                <c:pt idx="169">
                  <c:v>43104.541666666664</c:v>
                </c:pt>
                <c:pt idx="170">
                  <c:v>43104.5625</c:v>
                </c:pt>
                <c:pt idx="171">
                  <c:v>43104.583333333336</c:v>
                </c:pt>
                <c:pt idx="172">
                  <c:v>43104.604166666664</c:v>
                </c:pt>
                <c:pt idx="173">
                  <c:v>43104.625</c:v>
                </c:pt>
                <c:pt idx="174">
                  <c:v>43104.645833333336</c:v>
                </c:pt>
                <c:pt idx="175">
                  <c:v>43104.666666666664</c:v>
                </c:pt>
                <c:pt idx="176">
                  <c:v>43104.6875</c:v>
                </c:pt>
                <c:pt idx="177">
                  <c:v>43104.708333333336</c:v>
                </c:pt>
                <c:pt idx="178">
                  <c:v>43104.729166666664</c:v>
                </c:pt>
                <c:pt idx="179">
                  <c:v>43104.75</c:v>
                </c:pt>
                <c:pt idx="180">
                  <c:v>43104.770833333336</c:v>
                </c:pt>
                <c:pt idx="181">
                  <c:v>43104.791666666664</c:v>
                </c:pt>
                <c:pt idx="182">
                  <c:v>43104.8125</c:v>
                </c:pt>
                <c:pt idx="183">
                  <c:v>43104.833333333336</c:v>
                </c:pt>
                <c:pt idx="184">
                  <c:v>43104.854166666664</c:v>
                </c:pt>
                <c:pt idx="185">
                  <c:v>43104.875</c:v>
                </c:pt>
                <c:pt idx="186">
                  <c:v>43104.895833333336</c:v>
                </c:pt>
                <c:pt idx="187">
                  <c:v>43104.916666666664</c:v>
                </c:pt>
                <c:pt idx="188">
                  <c:v>43104.9375</c:v>
                </c:pt>
                <c:pt idx="189">
                  <c:v>43104.958333333336</c:v>
                </c:pt>
                <c:pt idx="190">
                  <c:v>43104.979166666664</c:v>
                </c:pt>
                <c:pt idx="191">
                  <c:v>43105</c:v>
                </c:pt>
                <c:pt idx="192">
                  <c:v>43105.020833333336</c:v>
                </c:pt>
                <c:pt idx="193">
                  <c:v>43105.041666666664</c:v>
                </c:pt>
                <c:pt idx="194">
                  <c:v>43105.0625</c:v>
                </c:pt>
                <c:pt idx="195">
                  <c:v>43105.083333333336</c:v>
                </c:pt>
                <c:pt idx="196">
                  <c:v>43105.104166666664</c:v>
                </c:pt>
                <c:pt idx="197">
                  <c:v>43105.125</c:v>
                </c:pt>
                <c:pt idx="198">
                  <c:v>43105.145833333336</c:v>
                </c:pt>
                <c:pt idx="199">
                  <c:v>43105.166666666664</c:v>
                </c:pt>
                <c:pt idx="200">
                  <c:v>43105.1875</c:v>
                </c:pt>
                <c:pt idx="201">
                  <c:v>43105.208333333336</c:v>
                </c:pt>
                <c:pt idx="202">
                  <c:v>43105.229166666664</c:v>
                </c:pt>
                <c:pt idx="203">
                  <c:v>43105.25</c:v>
                </c:pt>
                <c:pt idx="204">
                  <c:v>43105.270833333336</c:v>
                </c:pt>
                <c:pt idx="205">
                  <c:v>43105.291666666664</c:v>
                </c:pt>
                <c:pt idx="206">
                  <c:v>43105.3125</c:v>
                </c:pt>
                <c:pt idx="207">
                  <c:v>43105.333333333336</c:v>
                </c:pt>
                <c:pt idx="208">
                  <c:v>43105.354166666664</c:v>
                </c:pt>
                <c:pt idx="209">
                  <c:v>43105.375</c:v>
                </c:pt>
                <c:pt idx="210">
                  <c:v>43105.395833333336</c:v>
                </c:pt>
                <c:pt idx="211">
                  <c:v>43105.416666666664</c:v>
                </c:pt>
                <c:pt idx="212">
                  <c:v>43105.4375</c:v>
                </c:pt>
                <c:pt idx="213">
                  <c:v>43105.458333333336</c:v>
                </c:pt>
                <c:pt idx="214">
                  <c:v>43105.479166666664</c:v>
                </c:pt>
                <c:pt idx="215">
                  <c:v>43105.5</c:v>
                </c:pt>
                <c:pt idx="216">
                  <c:v>43105.520833333336</c:v>
                </c:pt>
                <c:pt idx="217">
                  <c:v>43105.541666666664</c:v>
                </c:pt>
                <c:pt idx="218">
                  <c:v>43105.5625</c:v>
                </c:pt>
                <c:pt idx="219">
                  <c:v>43105.583333333336</c:v>
                </c:pt>
                <c:pt idx="220">
                  <c:v>43105.604166666664</c:v>
                </c:pt>
                <c:pt idx="221">
                  <c:v>43105.625</c:v>
                </c:pt>
                <c:pt idx="222">
                  <c:v>43105.645833333336</c:v>
                </c:pt>
                <c:pt idx="223">
                  <c:v>43105.666666666664</c:v>
                </c:pt>
                <c:pt idx="224">
                  <c:v>43105.6875</c:v>
                </c:pt>
                <c:pt idx="225">
                  <c:v>43105.708333333336</c:v>
                </c:pt>
                <c:pt idx="226">
                  <c:v>43105.729166666664</c:v>
                </c:pt>
                <c:pt idx="227">
                  <c:v>43105.75</c:v>
                </c:pt>
                <c:pt idx="228">
                  <c:v>43105.770833333336</c:v>
                </c:pt>
                <c:pt idx="229">
                  <c:v>43105.791666666664</c:v>
                </c:pt>
                <c:pt idx="230">
                  <c:v>43105.8125</c:v>
                </c:pt>
                <c:pt idx="231">
                  <c:v>43105.833333333336</c:v>
                </c:pt>
                <c:pt idx="232">
                  <c:v>43105.854166666664</c:v>
                </c:pt>
                <c:pt idx="233">
                  <c:v>43105.875</c:v>
                </c:pt>
                <c:pt idx="234">
                  <c:v>43105.895833333336</c:v>
                </c:pt>
                <c:pt idx="235">
                  <c:v>43105.916666666664</c:v>
                </c:pt>
                <c:pt idx="236">
                  <c:v>43105.9375</c:v>
                </c:pt>
                <c:pt idx="237">
                  <c:v>43105.958333333336</c:v>
                </c:pt>
                <c:pt idx="238">
                  <c:v>43105.979166666664</c:v>
                </c:pt>
                <c:pt idx="239">
                  <c:v>43106</c:v>
                </c:pt>
                <c:pt idx="240">
                  <c:v>43106.020833333336</c:v>
                </c:pt>
                <c:pt idx="241">
                  <c:v>43106.041666666664</c:v>
                </c:pt>
                <c:pt idx="242">
                  <c:v>43106.0625</c:v>
                </c:pt>
                <c:pt idx="243">
                  <c:v>43106.083333333336</c:v>
                </c:pt>
                <c:pt idx="244">
                  <c:v>43106.104166666664</c:v>
                </c:pt>
                <c:pt idx="245">
                  <c:v>43106.125</c:v>
                </c:pt>
                <c:pt idx="246">
                  <c:v>43106.145833333336</c:v>
                </c:pt>
                <c:pt idx="247">
                  <c:v>43106.166666666664</c:v>
                </c:pt>
                <c:pt idx="248">
                  <c:v>43106.1875</c:v>
                </c:pt>
                <c:pt idx="249">
                  <c:v>43106.208333333336</c:v>
                </c:pt>
                <c:pt idx="250">
                  <c:v>43106.229166666664</c:v>
                </c:pt>
                <c:pt idx="251">
                  <c:v>43106.25</c:v>
                </c:pt>
                <c:pt idx="252">
                  <c:v>43106.270833333336</c:v>
                </c:pt>
                <c:pt idx="253">
                  <c:v>43106.291666666664</c:v>
                </c:pt>
                <c:pt idx="254">
                  <c:v>43106.3125</c:v>
                </c:pt>
                <c:pt idx="255">
                  <c:v>43106.333333333336</c:v>
                </c:pt>
                <c:pt idx="256">
                  <c:v>43106.354166666664</c:v>
                </c:pt>
                <c:pt idx="257">
                  <c:v>43106.375</c:v>
                </c:pt>
                <c:pt idx="258">
                  <c:v>43106.395833333336</c:v>
                </c:pt>
                <c:pt idx="259">
                  <c:v>43106.416666666664</c:v>
                </c:pt>
                <c:pt idx="260">
                  <c:v>43106.4375</c:v>
                </c:pt>
                <c:pt idx="261">
                  <c:v>43106.458333333336</c:v>
                </c:pt>
                <c:pt idx="262">
                  <c:v>43106.479166666664</c:v>
                </c:pt>
                <c:pt idx="263">
                  <c:v>43106.5</c:v>
                </c:pt>
                <c:pt idx="264">
                  <c:v>43106.520833333336</c:v>
                </c:pt>
                <c:pt idx="265">
                  <c:v>43106.541666666664</c:v>
                </c:pt>
                <c:pt idx="266">
                  <c:v>43106.5625</c:v>
                </c:pt>
                <c:pt idx="267">
                  <c:v>43106.583333333336</c:v>
                </c:pt>
                <c:pt idx="268">
                  <c:v>43106.604166666664</c:v>
                </c:pt>
                <c:pt idx="269">
                  <c:v>43106.625</c:v>
                </c:pt>
                <c:pt idx="270">
                  <c:v>43106.645833333336</c:v>
                </c:pt>
                <c:pt idx="271">
                  <c:v>43106.666666666664</c:v>
                </c:pt>
                <c:pt idx="272">
                  <c:v>43106.6875</c:v>
                </c:pt>
                <c:pt idx="273">
                  <c:v>43106.708333333336</c:v>
                </c:pt>
                <c:pt idx="274">
                  <c:v>43106.729166666664</c:v>
                </c:pt>
                <c:pt idx="275">
                  <c:v>43106.75</c:v>
                </c:pt>
                <c:pt idx="276">
                  <c:v>43106.770833333336</c:v>
                </c:pt>
                <c:pt idx="277">
                  <c:v>43106.791666666664</c:v>
                </c:pt>
                <c:pt idx="278">
                  <c:v>43106.8125</c:v>
                </c:pt>
                <c:pt idx="279">
                  <c:v>43106.833333333336</c:v>
                </c:pt>
                <c:pt idx="280">
                  <c:v>43106.854166666664</c:v>
                </c:pt>
                <c:pt idx="281">
                  <c:v>43106.875</c:v>
                </c:pt>
                <c:pt idx="282">
                  <c:v>43106.895833333336</c:v>
                </c:pt>
                <c:pt idx="283">
                  <c:v>43106.916666666664</c:v>
                </c:pt>
                <c:pt idx="284">
                  <c:v>43106.9375</c:v>
                </c:pt>
                <c:pt idx="285">
                  <c:v>43106.958333333336</c:v>
                </c:pt>
                <c:pt idx="286">
                  <c:v>43106.979166666664</c:v>
                </c:pt>
                <c:pt idx="287">
                  <c:v>43107</c:v>
                </c:pt>
                <c:pt idx="288">
                  <c:v>43107.020833333336</c:v>
                </c:pt>
                <c:pt idx="289">
                  <c:v>43107.041666666664</c:v>
                </c:pt>
                <c:pt idx="290">
                  <c:v>43107.0625</c:v>
                </c:pt>
                <c:pt idx="291">
                  <c:v>43107.083333333336</c:v>
                </c:pt>
                <c:pt idx="292">
                  <c:v>43107.104166666664</c:v>
                </c:pt>
                <c:pt idx="293">
                  <c:v>43107.125</c:v>
                </c:pt>
                <c:pt idx="294">
                  <c:v>43107.145833333336</c:v>
                </c:pt>
                <c:pt idx="295">
                  <c:v>43107.166666666664</c:v>
                </c:pt>
                <c:pt idx="296">
                  <c:v>43107.1875</c:v>
                </c:pt>
                <c:pt idx="297">
                  <c:v>43107.208333333336</c:v>
                </c:pt>
                <c:pt idx="298">
                  <c:v>43107.229166666664</c:v>
                </c:pt>
                <c:pt idx="299">
                  <c:v>43107.25</c:v>
                </c:pt>
                <c:pt idx="300">
                  <c:v>43107.270833333336</c:v>
                </c:pt>
                <c:pt idx="301">
                  <c:v>43107.291666666664</c:v>
                </c:pt>
                <c:pt idx="302">
                  <c:v>43107.3125</c:v>
                </c:pt>
                <c:pt idx="303">
                  <c:v>43107.333333333336</c:v>
                </c:pt>
                <c:pt idx="304">
                  <c:v>43107.354166666664</c:v>
                </c:pt>
                <c:pt idx="305">
                  <c:v>43107.375</c:v>
                </c:pt>
                <c:pt idx="306">
                  <c:v>43107.395833333336</c:v>
                </c:pt>
                <c:pt idx="307">
                  <c:v>43107.416666666664</c:v>
                </c:pt>
                <c:pt idx="308">
                  <c:v>43107.4375</c:v>
                </c:pt>
                <c:pt idx="309">
                  <c:v>43107.458333333336</c:v>
                </c:pt>
                <c:pt idx="310">
                  <c:v>43107.479166666664</c:v>
                </c:pt>
                <c:pt idx="311">
                  <c:v>43107.5</c:v>
                </c:pt>
                <c:pt idx="312">
                  <c:v>43107.520833333336</c:v>
                </c:pt>
                <c:pt idx="313">
                  <c:v>43107.541666666664</c:v>
                </c:pt>
                <c:pt idx="314">
                  <c:v>43107.5625</c:v>
                </c:pt>
                <c:pt idx="315">
                  <c:v>43107.583333333336</c:v>
                </c:pt>
                <c:pt idx="316">
                  <c:v>43107.604166666664</c:v>
                </c:pt>
                <c:pt idx="317">
                  <c:v>43107.625</c:v>
                </c:pt>
                <c:pt idx="318">
                  <c:v>43107.645833333336</c:v>
                </c:pt>
                <c:pt idx="319">
                  <c:v>43107.666666666664</c:v>
                </c:pt>
                <c:pt idx="320">
                  <c:v>43107.6875</c:v>
                </c:pt>
                <c:pt idx="321">
                  <c:v>43107.708333333336</c:v>
                </c:pt>
                <c:pt idx="322">
                  <c:v>43107.729166666664</c:v>
                </c:pt>
                <c:pt idx="323">
                  <c:v>43107.75</c:v>
                </c:pt>
                <c:pt idx="324">
                  <c:v>43107.770833333336</c:v>
                </c:pt>
                <c:pt idx="325">
                  <c:v>43107.791666666664</c:v>
                </c:pt>
                <c:pt idx="326">
                  <c:v>43107.8125</c:v>
                </c:pt>
                <c:pt idx="327">
                  <c:v>43107.833333333336</c:v>
                </c:pt>
                <c:pt idx="328">
                  <c:v>43107.854166666664</c:v>
                </c:pt>
                <c:pt idx="329">
                  <c:v>43107.875</c:v>
                </c:pt>
                <c:pt idx="330">
                  <c:v>43107.895833333336</c:v>
                </c:pt>
                <c:pt idx="331">
                  <c:v>43107.916666666664</c:v>
                </c:pt>
                <c:pt idx="332">
                  <c:v>43107.9375</c:v>
                </c:pt>
                <c:pt idx="333">
                  <c:v>43107.958333333336</c:v>
                </c:pt>
                <c:pt idx="334">
                  <c:v>43107.979166666664</c:v>
                </c:pt>
                <c:pt idx="335">
                  <c:v>43108</c:v>
                </c:pt>
                <c:pt idx="336">
                  <c:v>43108.020833333336</c:v>
                </c:pt>
                <c:pt idx="337">
                  <c:v>43108.041666666664</c:v>
                </c:pt>
                <c:pt idx="338">
                  <c:v>43108.0625</c:v>
                </c:pt>
                <c:pt idx="339">
                  <c:v>43108.083333333336</c:v>
                </c:pt>
                <c:pt idx="340">
                  <c:v>43108.104166666664</c:v>
                </c:pt>
                <c:pt idx="341">
                  <c:v>43108.125</c:v>
                </c:pt>
                <c:pt idx="342">
                  <c:v>43108.145833333336</c:v>
                </c:pt>
                <c:pt idx="343">
                  <c:v>43108.166666666664</c:v>
                </c:pt>
                <c:pt idx="344">
                  <c:v>43108.1875</c:v>
                </c:pt>
                <c:pt idx="345">
                  <c:v>43108.208333333336</c:v>
                </c:pt>
                <c:pt idx="346">
                  <c:v>43108.229166666664</c:v>
                </c:pt>
                <c:pt idx="347">
                  <c:v>43108.25</c:v>
                </c:pt>
                <c:pt idx="348">
                  <c:v>43108.270833333336</c:v>
                </c:pt>
                <c:pt idx="349">
                  <c:v>43108.291666666664</c:v>
                </c:pt>
                <c:pt idx="350">
                  <c:v>43108.3125</c:v>
                </c:pt>
                <c:pt idx="351">
                  <c:v>43108.333333333336</c:v>
                </c:pt>
                <c:pt idx="352">
                  <c:v>43108.354166666664</c:v>
                </c:pt>
                <c:pt idx="353">
                  <c:v>43108.375</c:v>
                </c:pt>
                <c:pt idx="354">
                  <c:v>43108.395833333336</c:v>
                </c:pt>
                <c:pt idx="355">
                  <c:v>43108.416666666664</c:v>
                </c:pt>
                <c:pt idx="356">
                  <c:v>43108.4375</c:v>
                </c:pt>
                <c:pt idx="357">
                  <c:v>43108.458333333336</c:v>
                </c:pt>
                <c:pt idx="358">
                  <c:v>43108.479166666664</c:v>
                </c:pt>
                <c:pt idx="359">
                  <c:v>43108.5</c:v>
                </c:pt>
                <c:pt idx="360">
                  <c:v>43108.520833333336</c:v>
                </c:pt>
                <c:pt idx="361">
                  <c:v>43108.541666666664</c:v>
                </c:pt>
                <c:pt idx="362">
                  <c:v>43108.5625</c:v>
                </c:pt>
                <c:pt idx="363">
                  <c:v>43108.583333333336</c:v>
                </c:pt>
                <c:pt idx="364">
                  <c:v>43108.604166666664</c:v>
                </c:pt>
                <c:pt idx="365">
                  <c:v>43108.625</c:v>
                </c:pt>
                <c:pt idx="366">
                  <c:v>43108.645833333336</c:v>
                </c:pt>
                <c:pt idx="367">
                  <c:v>43108.666666666664</c:v>
                </c:pt>
                <c:pt idx="368">
                  <c:v>43108.6875</c:v>
                </c:pt>
                <c:pt idx="369">
                  <c:v>43108.708333333336</c:v>
                </c:pt>
                <c:pt idx="370">
                  <c:v>43108.729166666664</c:v>
                </c:pt>
                <c:pt idx="371">
                  <c:v>43108.75</c:v>
                </c:pt>
                <c:pt idx="372">
                  <c:v>43108.770833333336</c:v>
                </c:pt>
                <c:pt idx="373">
                  <c:v>43108.791666666664</c:v>
                </c:pt>
                <c:pt idx="374">
                  <c:v>43108.8125</c:v>
                </c:pt>
                <c:pt idx="375">
                  <c:v>43108.833333333336</c:v>
                </c:pt>
                <c:pt idx="376">
                  <c:v>43108.854166666664</c:v>
                </c:pt>
                <c:pt idx="377">
                  <c:v>43108.875</c:v>
                </c:pt>
                <c:pt idx="378">
                  <c:v>43108.895833333336</c:v>
                </c:pt>
                <c:pt idx="379">
                  <c:v>43108.916666666664</c:v>
                </c:pt>
                <c:pt idx="380">
                  <c:v>43108.9375</c:v>
                </c:pt>
                <c:pt idx="381">
                  <c:v>43108.958333333336</c:v>
                </c:pt>
                <c:pt idx="382">
                  <c:v>43108.979166666664</c:v>
                </c:pt>
                <c:pt idx="383">
                  <c:v>43109</c:v>
                </c:pt>
                <c:pt idx="384">
                  <c:v>43109.020833333336</c:v>
                </c:pt>
                <c:pt idx="385">
                  <c:v>43109.041666666664</c:v>
                </c:pt>
                <c:pt idx="386">
                  <c:v>43109.0625</c:v>
                </c:pt>
                <c:pt idx="387">
                  <c:v>43109.083333333336</c:v>
                </c:pt>
                <c:pt idx="388">
                  <c:v>43109.104166666664</c:v>
                </c:pt>
                <c:pt idx="389">
                  <c:v>43109.125</c:v>
                </c:pt>
                <c:pt idx="390">
                  <c:v>43109.145833333336</c:v>
                </c:pt>
                <c:pt idx="391">
                  <c:v>43109.166666666664</c:v>
                </c:pt>
                <c:pt idx="392">
                  <c:v>43109.1875</c:v>
                </c:pt>
                <c:pt idx="393">
                  <c:v>43109.208333333336</c:v>
                </c:pt>
                <c:pt idx="394">
                  <c:v>43109.229166666664</c:v>
                </c:pt>
                <c:pt idx="395">
                  <c:v>43109.25</c:v>
                </c:pt>
                <c:pt idx="396">
                  <c:v>43109.270833333336</c:v>
                </c:pt>
                <c:pt idx="397">
                  <c:v>43109.291666666664</c:v>
                </c:pt>
                <c:pt idx="398">
                  <c:v>43109.3125</c:v>
                </c:pt>
                <c:pt idx="399">
                  <c:v>43109.333333333336</c:v>
                </c:pt>
                <c:pt idx="400">
                  <c:v>43109.354166666664</c:v>
                </c:pt>
                <c:pt idx="401">
                  <c:v>43109.375</c:v>
                </c:pt>
                <c:pt idx="402">
                  <c:v>43109.395833333336</c:v>
                </c:pt>
                <c:pt idx="403">
                  <c:v>43109.416666666664</c:v>
                </c:pt>
                <c:pt idx="404">
                  <c:v>43109.4375</c:v>
                </c:pt>
                <c:pt idx="405">
                  <c:v>43109.458333333336</c:v>
                </c:pt>
                <c:pt idx="406">
                  <c:v>43109.479166666664</c:v>
                </c:pt>
                <c:pt idx="407">
                  <c:v>43109.5</c:v>
                </c:pt>
                <c:pt idx="408">
                  <c:v>43109.520833333336</c:v>
                </c:pt>
                <c:pt idx="409">
                  <c:v>43109.541666666664</c:v>
                </c:pt>
                <c:pt idx="410">
                  <c:v>43109.5625</c:v>
                </c:pt>
                <c:pt idx="411">
                  <c:v>43109.583333333336</c:v>
                </c:pt>
                <c:pt idx="412">
                  <c:v>43109.604166666664</c:v>
                </c:pt>
                <c:pt idx="413">
                  <c:v>43109.625</c:v>
                </c:pt>
                <c:pt idx="414">
                  <c:v>43109.645833333336</c:v>
                </c:pt>
                <c:pt idx="415">
                  <c:v>43109.666666666664</c:v>
                </c:pt>
                <c:pt idx="416">
                  <c:v>43109.6875</c:v>
                </c:pt>
                <c:pt idx="417">
                  <c:v>43109.708333333336</c:v>
                </c:pt>
                <c:pt idx="418">
                  <c:v>43109.729166666664</c:v>
                </c:pt>
                <c:pt idx="419">
                  <c:v>43109.75</c:v>
                </c:pt>
                <c:pt idx="420">
                  <c:v>43109.770833333336</c:v>
                </c:pt>
                <c:pt idx="421">
                  <c:v>43109.791666666664</c:v>
                </c:pt>
                <c:pt idx="422">
                  <c:v>43109.8125</c:v>
                </c:pt>
                <c:pt idx="423">
                  <c:v>43109.833333333336</c:v>
                </c:pt>
                <c:pt idx="424">
                  <c:v>43109.854166666664</c:v>
                </c:pt>
                <c:pt idx="425">
                  <c:v>43109.875</c:v>
                </c:pt>
                <c:pt idx="426">
                  <c:v>43109.895833333336</c:v>
                </c:pt>
                <c:pt idx="427">
                  <c:v>43109.916666666664</c:v>
                </c:pt>
                <c:pt idx="428">
                  <c:v>43109.9375</c:v>
                </c:pt>
                <c:pt idx="429">
                  <c:v>43109.958333333336</c:v>
                </c:pt>
                <c:pt idx="430">
                  <c:v>43109.979166666664</c:v>
                </c:pt>
                <c:pt idx="431">
                  <c:v>43110</c:v>
                </c:pt>
                <c:pt idx="432">
                  <c:v>43110.020833333336</c:v>
                </c:pt>
                <c:pt idx="433">
                  <c:v>43110.041666666664</c:v>
                </c:pt>
                <c:pt idx="434">
                  <c:v>43110.0625</c:v>
                </c:pt>
                <c:pt idx="435">
                  <c:v>43110.083333333336</c:v>
                </c:pt>
                <c:pt idx="436">
                  <c:v>43110.104166666664</c:v>
                </c:pt>
                <c:pt idx="437">
                  <c:v>43110.125</c:v>
                </c:pt>
                <c:pt idx="438">
                  <c:v>43110.145833333336</c:v>
                </c:pt>
                <c:pt idx="439">
                  <c:v>43110.166666666664</c:v>
                </c:pt>
                <c:pt idx="440">
                  <c:v>43110.1875</c:v>
                </c:pt>
                <c:pt idx="441">
                  <c:v>43110.208333333336</c:v>
                </c:pt>
                <c:pt idx="442">
                  <c:v>43110.229166666664</c:v>
                </c:pt>
                <c:pt idx="443">
                  <c:v>43110.25</c:v>
                </c:pt>
                <c:pt idx="444">
                  <c:v>43110.270833333336</c:v>
                </c:pt>
                <c:pt idx="445">
                  <c:v>43110.291666666664</c:v>
                </c:pt>
                <c:pt idx="446">
                  <c:v>43110.3125</c:v>
                </c:pt>
                <c:pt idx="447">
                  <c:v>43110.333333333336</c:v>
                </c:pt>
                <c:pt idx="448">
                  <c:v>43110.354166666664</c:v>
                </c:pt>
                <c:pt idx="449">
                  <c:v>43110.375</c:v>
                </c:pt>
                <c:pt idx="450">
                  <c:v>43110.395833333336</c:v>
                </c:pt>
                <c:pt idx="451">
                  <c:v>43110.416666666664</c:v>
                </c:pt>
                <c:pt idx="452">
                  <c:v>43110.4375</c:v>
                </c:pt>
                <c:pt idx="453">
                  <c:v>43110.458333333336</c:v>
                </c:pt>
                <c:pt idx="454">
                  <c:v>43110.479166666664</c:v>
                </c:pt>
                <c:pt idx="455">
                  <c:v>43110.5</c:v>
                </c:pt>
                <c:pt idx="456">
                  <c:v>43110.520833333336</c:v>
                </c:pt>
                <c:pt idx="457">
                  <c:v>43110.541666666664</c:v>
                </c:pt>
                <c:pt idx="458">
                  <c:v>43110.5625</c:v>
                </c:pt>
                <c:pt idx="459">
                  <c:v>43110.583333333336</c:v>
                </c:pt>
                <c:pt idx="460">
                  <c:v>43110.604166666664</c:v>
                </c:pt>
                <c:pt idx="461">
                  <c:v>43110.625</c:v>
                </c:pt>
                <c:pt idx="462">
                  <c:v>43110.645833333336</c:v>
                </c:pt>
                <c:pt idx="463">
                  <c:v>43110.666666666664</c:v>
                </c:pt>
                <c:pt idx="464">
                  <c:v>43110.6875</c:v>
                </c:pt>
                <c:pt idx="465">
                  <c:v>43110.708333333336</c:v>
                </c:pt>
                <c:pt idx="466">
                  <c:v>43110.729166666664</c:v>
                </c:pt>
                <c:pt idx="467">
                  <c:v>43110.75</c:v>
                </c:pt>
                <c:pt idx="468">
                  <c:v>43110.770833333336</c:v>
                </c:pt>
                <c:pt idx="469">
                  <c:v>43110.791666666664</c:v>
                </c:pt>
                <c:pt idx="470">
                  <c:v>43110.8125</c:v>
                </c:pt>
                <c:pt idx="471">
                  <c:v>43110.833333333336</c:v>
                </c:pt>
                <c:pt idx="472">
                  <c:v>43110.854166666664</c:v>
                </c:pt>
                <c:pt idx="473">
                  <c:v>43110.875</c:v>
                </c:pt>
                <c:pt idx="474">
                  <c:v>43110.895833333336</c:v>
                </c:pt>
                <c:pt idx="475">
                  <c:v>43110.916666666664</c:v>
                </c:pt>
                <c:pt idx="476">
                  <c:v>43110.9375</c:v>
                </c:pt>
                <c:pt idx="477">
                  <c:v>43110.958333333336</c:v>
                </c:pt>
                <c:pt idx="478">
                  <c:v>43110.979166666664</c:v>
                </c:pt>
                <c:pt idx="479">
                  <c:v>43111</c:v>
                </c:pt>
                <c:pt idx="480">
                  <c:v>43111.020833333336</c:v>
                </c:pt>
                <c:pt idx="481">
                  <c:v>43111.041666666664</c:v>
                </c:pt>
                <c:pt idx="482">
                  <c:v>43111.0625</c:v>
                </c:pt>
                <c:pt idx="483">
                  <c:v>43111.083333333336</c:v>
                </c:pt>
                <c:pt idx="484">
                  <c:v>43111.104166666664</c:v>
                </c:pt>
                <c:pt idx="485">
                  <c:v>43111.125</c:v>
                </c:pt>
                <c:pt idx="486">
                  <c:v>43111.145833333336</c:v>
                </c:pt>
                <c:pt idx="487">
                  <c:v>43111.166666666664</c:v>
                </c:pt>
                <c:pt idx="488">
                  <c:v>43111.1875</c:v>
                </c:pt>
                <c:pt idx="489">
                  <c:v>43111.208333333336</c:v>
                </c:pt>
                <c:pt idx="490">
                  <c:v>43111.229166666664</c:v>
                </c:pt>
                <c:pt idx="491">
                  <c:v>43111.25</c:v>
                </c:pt>
                <c:pt idx="492">
                  <c:v>43111.270833333336</c:v>
                </c:pt>
                <c:pt idx="493">
                  <c:v>43111.291666666664</c:v>
                </c:pt>
                <c:pt idx="494">
                  <c:v>43111.3125</c:v>
                </c:pt>
                <c:pt idx="495">
                  <c:v>43111.333333333336</c:v>
                </c:pt>
                <c:pt idx="496">
                  <c:v>43111.354166666664</c:v>
                </c:pt>
                <c:pt idx="497">
                  <c:v>43111.375</c:v>
                </c:pt>
                <c:pt idx="498">
                  <c:v>43111.395833333336</c:v>
                </c:pt>
                <c:pt idx="499">
                  <c:v>43111.416666666664</c:v>
                </c:pt>
                <c:pt idx="500">
                  <c:v>43111.4375</c:v>
                </c:pt>
                <c:pt idx="501">
                  <c:v>43111.458333333336</c:v>
                </c:pt>
                <c:pt idx="502">
                  <c:v>43111.479166666664</c:v>
                </c:pt>
                <c:pt idx="503">
                  <c:v>43111.5</c:v>
                </c:pt>
                <c:pt idx="504">
                  <c:v>43111.520833333336</c:v>
                </c:pt>
                <c:pt idx="505">
                  <c:v>43111.541666666664</c:v>
                </c:pt>
                <c:pt idx="506">
                  <c:v>43111.5625</c:v>
                </c:pt>
                <c:pt idx="507">
                  <c:v>43111.583333333336</c:v>
                </c:pt>
                <c:pt idx="508">
                  <c:v>43111.604166666664</c:v>
                </c:pt>
                <c:pt idx="509">
                  <c:v>43111.625</c:v>
                </c:pt>
                <c:pt idx="510">
                  <c:v>43111.645833333336</c:v>
                </c:pt>
                <c:pt idx="511">
                  <c:v>43111.666666666664</c:v>
                </c:pt>
                <c:pt idx="512">
                  <c:v>43111.6875</c:v>
                </c:pt>
                <c:pt idx="513">
                  <c:v>43111.708333333336</c:v>
                </c:pt>
                <c:pt idx="514">
                  <c:v>43111.729166666664</c:v>
                </c:pt>
                <c:pt idx="515">
                  <c:v>43111.75</c:v>
                </c:pt>
                <c:pt idx="516">
                  <c:v>43111.770833333336</c:v>
                </c:pt>
                <c:pt idx="517">
                  <c:v>43111.791666666664</c:v>
                </c:pt>
                <c:pt idx="518">
                  <c:v>43111.8125</c:v>
                </c:pt>
                <c:pt idx="519">
                  <c:v>43111.833333333336</c:v>
                </c:pt>
                <c:pt idx="520">
                  <c:v>43111.854166666664</c:v>
                </c:pt>
                <c:pt idx="521">
                  <c:v>43111.875</c:v>
                </c:pt>
                <c:pt idx="522">
                  <c:v>43111.895833333336</c:v>
                </c:pt>
                <c:pt idx="523">
                  <c:v>43111.916666666664</c:v>
                </c:pt>
                <c:pt idx="524">
                  <c:v>43111.9375</c:v>
                </c:pt>
                <c:pt idx="525">
                  <c:v>43111.958333333336</c:v>
                </c:pt>
                <c:pt idx="526">
                  <c:v>43111.979166666664</c:v>
                </c:pt>
                <c:pt idx="527">
                  <c:v>43112</c:v>
                </c:pt>
                <c:pt idx="528">
                  <c:v>43112.020833333336</c:v>
                </c:pt>
                <c:pt idx="529">
                  <c:v>43112.041666666664</c:v>
                </c:pt>
                <c:pt idx="530">
                  <c:v>43112.0625</c:v>
                </c:pt>
                <c:pt idx="531">
                  <c:v>43112.083333333336</c:v>
                </c:pt>
                <c:pt idx="532">
                  <c:v>43112.104166666664</c:v>
                </c:pt>
                <c:pt idx="533">
                  <c:v>43112.125</c:v>
                </c:pt>
                <c:pt idx="534">
                  <c:v>43112.145833333336</c:v>
                </c:pt>
                <c:pt idx="535">
                  <c:v>43112.166666666664</c:v>
                </c:pt>
                <c:pt idx="536">
                  <c:v>43112.1875</c:v>
                </c:pt>
                <c:pt idx="537">
                  <c:v>43112.208333333336</c:v>
                </c:pt>
                <c:pt idx="538">
                  <c:v>43112.229166666664</c:v>
                </c:pt>
                <c:pt idx="539">
                  <c:v>43112.25</c:v>
                </c:pt>
                <c:pt idx="540">
                  <c:v>43112.270833333336</c:v>
                </c:pt>
                <c:pt idx="541">
                  <c:v>43112.291666666664</c:v>
                </c:pt>
                <c:pt idx="542">
                  <c:v>43112.3125</c:v>
                </c:pt>
                <c:pt idx="543">
                  <c:v>43112.333333333336</c:v>
                </c:pt>
                <c:pt idx="544">
                  <c:v>43112.354166666664</c:v>
                </c:pt>
                <c:pt idx="545">
                  <c:v>43112.375</c:v>
                </c:pt>
                <c:pt idx="546">
                  <c:v>43112.395833333336</c:v>
                </c:pt>
                <c:pt idx="547">
                  <c:v>43112.416666666664</c:v>
                </c:pt>
                <c:pt idx="548">
                  <c:v>43112.4375</c:v>
                </c:pt>
                <c:pt idx="549">
                  <c:v>43112.458333333336</c:v>
                </c:pt>
                <c:pt idx="550">
                  <c:v>43112.479166666664</c:v>
                </c:pt>
                <c:pt idx="551">
                  <c:v>43112.5</c:v>
                </c:pt>
                <c:pt idx="552">
                  <c:v>43112.520833333336</c:v>
                </c:pt>
                <c:pt idx="553">
                  <c:v>43112.541666666664</c:v>
                </c:pt>
                <c:pt idx="554">
                  <c:v>43112.5625</c:v>
                </c:pt>
                <c:pt idx="555">
                  <c:v>43112.583333333336</c:v>
                </c:pt>
                <c:pt idx="556">
                  <c:v>43112.604166666664</c:v>
                </c:pt>
                <c:pt idx="557">
                  <c:v>43112.625</c:v>
                </c:pt>
                <c:pt idx="558">
                  <c:v>43112.645833333336</c:v>
                </c:pt>
                <c:pt idx="559">
                  <c:v>43112.666666666664</c:v>
                </c:pt>
                <c:pt idx="560">
                  <c:v>43112.6875</c:v>
                </c:pt>
                <c:pt idx="561">
                  <c:v>43112.708333333336</c:v>
                </c:pt>
                <c:pt idx="562">
                  <c:v>43112.729166666664</c:v>
                </c:pt>
                <c:pt idx="563">
                  <c:v>43112.75</c:v>
                </c:pt>
                <c:pt idx="564">
                  <c:v>43112.770833333336</c:v>
                </c:pt>
                <c:pt idx="565">
                  <c:v>43112.791666666664</c:v>
                </c:pt>
                <c:pt idx="566">
                  <c:v>43112.8125</c:v>
                </c:pt>
                <c:pt idx="567">
                  <c:v>43112.833333333336</c:v>
                </c:pt>
                <c:pt idx="568">
                  <c:v>43112.854166666664</c:v>
                </c:pt>
                <c:pt idx="569">
                  <c:v>43112.875</c:v>
                </c:pt>
                <c:pt idx="570">
                  <c:v>43112.895833333336</c:v>
                </c:pt>
                <c:pt idx="571">
                  <c:v>43112.916666666664</c:v>
                </c:pt>
                <c:pt idx="572">
                  <c:v>43112.9375</c:v>
                </c:pt>
                <c:pt idx="573">
                  <c:v>43112.958333333336</c:v>
                </c:pt>
                <c:pt idx="574">
                  <c:v>43112.979166666664</c:v>
                </c:pt>
                <c:pt idx="575">
                  <c:v>43113</c:v>
                </c:pt>
                <c:pt idx="576">
                  <c:v>43113.020833333336</c:v>
                </c:pt>
                <c:pt idx="577">
                  <c:v>43113.041666666664</c:v>
                </c:pt>
                <c:pt idx="578">
                  <c:v>43113.0625</c:v>
                </c:pt>
                <c:pt idx="579">
                  <c:v>43113.083333333336</c:v>
                </c:pt>
                <c:pt idx="580">
                  <c:v>43113.104166666664</c:v>
                </c:pt>
                <c:pt idx="581">
                  <c:v>43113.125</c:v>
                </c:pt>
                <c:pt idx="582">
                  <c:v>43113.145833333336</c:v>
                </c:pt>
                <c:pt idx="583">
                  <c:v>43113.166666666664</c:v>
                </c:pt>
                <c:pt idx="584">
                  <c:v>43113.1875</c:v>
                </c:pt>
                <c:pt idx="585">
                  <c:v>43113.208333333336</c:v>
                </c:pt>
                <c:pt idx="586">
                  <c:v>43113.229166666664</c:v>
                </c:pt>
                <c:pt idx="587">
                  <c:v>43113.25</c:v>
                </c:pt>
                <c:pt idx="588">
                  <c:v>43113.270833333336</c:v>
                </c:pt>
                <c:pt idx="589">
                  <c:v>43113.291666666664</c:v>
                </c:pt>
                <c:pt idx="590">
                  <c:v>43113.3125</c:v>
                </c:pt>
                <c:pt idx="591">
                  <c:v>43113.333333333336</c:v>
                </c:pt>
                <c:pt idx="592">
                  <c:v>43113.354166666664</c:v>
                </c:pt>
                <c:pt idx="593">
                  <c:v>43113.375</c:v>
                </c:pt>
                <c:pt idx="594">
                  <c:v>43113.395833333336</c:v>
                </c:pt>
                <c:pt idx="595">
                  <c:v>43113.416666666664</c:v>
                </c:pt>
                <c:pt idx="596">
                  <c:v>43113.4375</c:v>
                </c:pt>
                <c:pt idx="597">
                  <c:v>43113.458333333336</c:v>
                </c:pt>
                <c:pt idx="598">
                  <c:v>43113.479166666664</c:v>
                </c:pt>
                <c:pt idx="599">
                  <c:v>43113.5</c:v>
                </c:pt>
                <c:pt idx="600">
                  <c:v>43113.520833333336</c:v>
                </c:pt>
                <c:pt idx="601">
                  <c:v>43113.541666666664</c:v>
                </c:pt>
                <c:pt idx="602">
                  <c:v>43113.5625</c:v>
                </c:pt>
                <c:pt idx="603">
                  <c:v>43113.583333333336</c:v>
                </c:pt>
                <c:pt idx="604">
                  <c:v>43113.604166666664</c:v>
                </c:pt>
                <c:pt idx="605">
                  <c:v>43113.625</c:v>
                </c:pt>
                <c:pt idx="606">
                  <c:v>43113.645833333336</c:v>
                </c:pt>
                <c:pt idx="607">
                  <c:v>43113.666666666664</c:v>
                </c:pt>
                <c:pt idx="608">
                  <c:v>43113.6875</c:v>
                </c:pt>
                <c:pt idx="609">
                  <c:v>43113.708333333336</c:v>
                </c:pt>
                <c:pt idx="610">
                  <c:v>43113.729166666664</c:v>
                </c:pt>
                <c:pt idx="611">
                  <c:v>43113.75</c:v>
                </c:pt>
                <c:pt idx="612">
                  <c:v>43113.770833333336</c:v>
                </c:pt>
                <c:pt idx="613">
                  <c:v>43113.791666666664</c:v>
                </c:pt>
                <c:pt idx="614">
                  <c:v>43113.8125</c:v>
                </c:pt>
                <c:pt idx="615">
                  <c:v>43113.833333333336</c:v>
                </c:pt>
                <c:pt idx="616">
                  <c:v>43113.854166666664</c:v>
                </c:pt>
                <c:pt idx="617">
                  <c:v>43113.875</c:v>
                </c:pt>
                <c:pt idx="618">
                  <c:v>43113.895833333336</c:v>
                </c:pt>
                <c:pt idx="619">
                  <c:v>43113.916666666664</c:v>
                </c:pt>
                <c:pt idx="620">
                  <c:v>43113.9375</c:v>
                </c:pt>
                <c:pt idx="621">
                  <c:v>43113.958333333336</c:v>
                </c:pt>
                <c:pt idx="622">
                  <c:v>43113.979166666664</c:v>
                </c:pt>
                <c:pt idx="623">
                  <c:v>43114</c:v>
                </c:pt>
                <c:pt idx="624">
                  <c:v>43114.020833333336</c:v>
                </c:pt>
                <c:pt idx="625">
                  <c:v>43114.041666666664</c:v>
                </c:pt>
                <c:pt idx="626">
                  <c:v>43114.0625</c:v>
                </c:pt>
                <c:pt idx="627">
                  <c:v>43114.083333333336</c:v>
                </c:pt>
                <c:pt idx="628">
                  <c:v>43114.104166666664</c:v>
                </c:pt>
                <c:pt idx="629">
                  <c:v>43114.125</c:v>
                </c:pt>
                <c:pt idx="630">
                  <c:v>43114.145833333336</c:v>
                </c:pt>
                <c:pt idx="631">
                  <c:v>43114.166666666664</c:v>
                </c:pt>
                <c:pt idx="632">
                  <c:v>43114.1875</c:v>
                </c:pt>
                <c:pt idx="633">
                  <c:v>43114.208333333336</c:v>
                </c:pt>
                <c:pt idx="634">
                  <c:v>43114.229166666664</c:v>
                </c:pt>
                <c:pt idx="635">
                  <c:v>43114.25</c:v>
                </c:pt>
                <c:pt idx="636">
                  <c:v>43114.270833333336</c:v>
                </c:pt>
                <c:pt idx="637">
                  <c:v>43114.291666666664</c:v>
                </c:pt>
                <c:pt idx="638">
                  <c:v>43114.3125</c:v>
                </c:pt>
                <c:pt idx="639">
                  <c:v>43114.333333333336</c:v>
                </c:pt>
                <c:pt idx="640">
                  <c:v>43114.354166666664</c:v>
                </c:pt>
                <c:pt idx="641">
                  <c:v>43114.375</c:v>
                </c:pt>
                <c:pt idx="642">
                  <c:v>43114.395833333336</c:v>
                </c:pt>
                <c:pt idx="643">
                  <c:v>43114.416666666664</c:v>
                </c:pt>
                <c:pt idx="644">
                  <c:v>43114.4375</c:v>
                </c:pt>
                <c:pt idx="645">
                  <c:v>43114.458333333336</c:v>
                </c:pt>
                <c:pt idx="646">
                  <c:v>43114.479166666664</c:v>
                </c:pt>
                <c:pt idx="647">
                  <c:v>43114.5</c:v>
                </c:pt>
                <c:pt idx="648">
                  <c:v>43114.520833333336</c:v>
                </c:pt>
                <c:pt idx="649">
                  <c:v>43114.541666666664</c:v>
                </c:pt>
                <c:pt idx="650">
                  <c:v>43114.5625</c:v>
                </c:pt>
                <c:pt idx="651">
                  <c:v>43114.583333333336</c:v>
                </c:pt>
                <c:pt idx="652">
                  <c:v>43114.604166666664</c:v>
                </c:pt>
                <c:pt idx="653">
                  <c:v>43114.625</c:v>
                </c:pt>
                <c:pt idx="654">
                  <c:v>43114.645833333336</c:v>
                </c:pt>
                <c:pt idx="655">
                  <c:v>43114.666666666664</c:v>
                </c:pt>
                <c:pt idx="656">
                  <c:v>43114.6875</c:v>
                </c:pt>
                <c:pt idx="657">
                  <c:v>43114.708333333336</c:v>
                </c:pt>
                <c:pt idx="658">
                  <c:v>43114.729166666664</c:v>
                </c:pt>
                <c:pt idx="659">
                  <c:v>43114.75</c:v>
                </c:pt>
                <c:pt idx="660">
                  <c:v>43114.770833333336</c:v>
                </c:pt>
                <c:pt idx="661">
                  <c:v>43114.791666666664</c:v>
                </c:pt>
                <c:pt idx="662">
                  <c:v>43114.8125</c:v>
                </c:pt>
                <c:pt idx="663">
                  <c:v>43114.833333333336</c:v>
                </c:pt>
                <c:pt idx="664">
                  <c:v>43114.854166666664</c:v>
                </c:pt>
                <c:pt idx="665">
                  <c:v>43114.875</c:v>
                </c:pt>
                <c:pt idx="666">
                  <c:v>43114.895833333336</c:v>
                </c:pt>
                <c:pt idx="667">
                  <c:v>43114.916666666664</c:v>
                </c:pt>
                <c:pt idx="668">
                  <c:v>43114.9375</c:v>
                </c:pt>
                <c:pt idx="669">
                  <c:v>43114.958333333336</c:v>
                </c:pt>
                <c:pt idx="670">
                  <c:v>43114.979166666664</c:v>
                </c:pt>
                <c:pt idx="671">
                  <c:v>43115</c:v>
                </c:pt>
                <c:pt idx="672">
                  <c:v>43115.020833333336</c:v>
                </c:pt>
                <c:pt idx="673">
                  <c:v>43115.041666666664</c:v>
                </c:pt>
                <c:pt idx="674">
                  <c:v>43115.0625</c:v>
                </c:pt>
                <c:pt idx="675">
                  <c:v>43115.083333333336</c:v>
                </c:pt>
                <c:pt idx="676">
                  <c:v>43115.104166666664</c:v>
                </c:pt>
                <c:pt idx="677">
                  <c:v>43115.125</c:v>
                </c:pt>
                <c:pt idx="678">
                  <c:v>43115.145833333336</c:v>
                </c:pt>
                <c:pt idx="679">
                  <c:v>43115.166666666664</c:v>
                </c:pt>
                <c:pt idx="680">
                  <c:v>43115.1875</c:v>
                </c:pt>
                <c:pt idx="681">
                  <c:v>43115.208333333336</c:v>
                </c:pt>
                <c:pt idx="682">
                  <c:v>43115.229166666664</c:v>
                </c:pt>
                <c:pt idx="683">
                  <c:v>43115.25</c:v>
                </c:pt>
                <c:pt idx="684">
                  <c:v>43115.270833333336</c:v>
                </c:pt>
                <c:pt idx="685">
                  <c:v>43115.291666666664</c:v>
                </c:pt>
                <c:pt idx="686">
                  <c:v>43115.3125</c:v>
                </c:pt>
                <c:pt idx="687">
                  <c:v>43115.333333333336</c:v>
                </c:pt>
                <c:pt idx="688">
                  <c:v>43115.354166666664</c:v>
                </c:pt>
                <c:pt idx="689">
                  <c:v>43115.375</c:v>
                </c:pt>
                <c:pt idx="690">
                  <c:v>43115.395833333336</c:v>
                </c:pt>
                <c:pt idx="691">
                  <c:v>43115.416666666664</c:v>
                </c:pt>
                <c:pt idx="692">
                  <c:v>43115.4375</c:v>
                </c:pt>
                <c:pt idx="693">
                  <c:v>43115.458333333336</c:v>
                </c:pt>
                <c:pt idx="694">
                  <c:v>43115.479166666664</c:v>
                </c:pt>
                <c:pt idx="695">
                  <c:v>43115.5</c:v>
                </c:pt>
                <c:pt idx="696">
                  <c:v>43115.520833333336</c:v>
                </c:pt>
                <c:pt idx="697">
                  <c:v>43115.541666666664</c:v>
                </c:pt>
                <c:pt idx="698">
                  <c:v>43115.5625</c:v>
                </c:pt>
                <c:pt idx="699">
                  <c:v>43115.583333333336</c:v>
                </c:pt>
                <c:pt idx="700">
                  <c:v>43115.604166666664</c:v>
                </c:pt>
                <c:pt idx="701">
                  <c:v>43115.625</c:v>
                </c:pt>
                <c:pt idx="702">
                  <c:v>43115.645833333336</c:v>
                </c:pt>
                <c:pt idx="703">
                  <c:v>43115.666666666664</c:v>
                </c:pt>
                <c:pt idx="704">
                  <c:v>43115.6875</c:v>
                </c:pt>
                <c:pt idx="705">
                  <c:v>43115.708333333336</c:v>
                </c:pt>
                <c:pt idx="706">
                  <c:v>43115.729166666664</c:v>
                </c:pt>
                <c:pt idx="707">
                  <c:v>43115.75</c:v>
                </c:pt>
                <c:pt idx="708">
                  <c:v>43115.770833333336</c:v>
                </c:pt>
                <c:pt idx="709">
                  <c:v>43115.791666666664</c:v>
                </c:pt>
                <c:pt idx="710">
                  <c:v>43115.8125</c:v>
                </c:pt>
                <c:pt idx="711">
                  <c:v>43115.833333333336</c:v>
                </c:pt>
                <c:pt idx="712">
                  <c:v>43115.854166666664</c:v>
                </c:pt>
                <c:pt idx="713">
                  <c:v>43115.875</c:v>
                </c:pt>
                <c:pt idx="714">
                  <c:v>43115.895833333336</c:v>
                </c:pt>
                <c:pt idx="715">
                  <c:v>43115.916666666664</c:v>
                </c:pt>
                <c:pt idx="716">
                  <c:v>43115.9375</c:v>
                </c:pt>
                <c:pt idx="717">
                  <c:v>43115.958333333336</c:v>
                </c:pt>
                <c:pt idx="718">
                  <c:v>43115.979166666664</c:v>
                </c:pt>
                <c:pt idx="719">
                  <c:v>43116</c:v>
                </c:pt>
                <c:pt idx="720">
                  <c:v>43116.020833333336</c:v>
                </c:pt>
                <c:pt idx="721">
                  <c:v>43116.041666666664</c:v>
                </c:pt>
                <c:pt idx="722">
                  <c:v>43116.0625</c:v>
                </c:pt>
                <c:pt idx="723">
                  <c:v>43116.083333333336</c:v>
                </c:pt>
                <c:pt idx="724">
                  <c:v>43116.104166666664</c:v>
                </c:pt>
                <c:pt idx="725">
                  <c:v>43116.125</c:v>
                </c:pt>
                <c:pt idx="726">
                  <c:v>43116.145833333336</c:v>
                </c:pt>
                <c:pt idx="727">
                  <c:v>43116.166666666664</c:v>
                </c:pt>
                <c:pt idx="728">
                  <c:v>43116.1875</c:v>
                </c:pt>
                <c:pt idx="729">
                  <c:v>43116.208333333336</c:v>
                </c:pt>
                <c:pt idx="730">
                  <c:v>43116.229166666664</c:v>
                </c:pt>
                <c:pt idx="731">
                  <c:v>43116.25</c:v>
                </c:pt>
                <c:pt idx="732">
                  <c:v>43116.270833333336</c:v>
                </c:pt>
                <c:pt idx="733">
                  <c:v>43116.291666666664</c:v>
                </c:pt>
                <c:pt idx="734">
                  <c:v>43116.3125</c:v>
                </c:pt>
                <c:pt idx="735">
                  <c:v>43116.333333333336</c:v>
                </c:pt>
                <c:pt idx="736">
                  <c:v>43116.354166666664</c:v>
                </c:pt>
                <c:pt idx="737">
                  <c:v>43116.375</c:v>
                </c:pt>
                <c:pt idx="738">
                  <c:v>43116.395833333336</c:v>
                </c:pt>
                <c:pt idx="739">
                  <c:v>43116.416666666664</c:v>
                </c:pt>
                <c:pt idx="740">
                  <c:v>43116.4375</c:v>
                </c:pt>
                <c:pt idx="741">
                  <c:v>43116.458333333336</c:v>
                </c:pt>
                <c:pt idx="742">
                  <c:v>43116.479166666664</c:v>
                </c:pt>
                <c:pt idx="743">
                  <c:v>43116.5</c:v>
                </c:pt>
                <c:pt idx="744">
                  <c:v>43116.520833333336</c:v>
                </c:pt>
                <c:pt idx="745">
                  <c:v>43116.541666666664</c:v>
                </c:pt>
                <c:pt idx="746">
                  <c:v>43116.5625</c:v>
                </c:pt>
                <c:pt idx="747">
                  <c:v>43116.583333333336</c:v>
                </c:pt>
                <c:pt idx="748">
                  <c:v>43116.604166666664</c:v>
                </c:pt>
                <c:pt idx="749">
                  <c:v>43116.625</c:v>
                </c:pt>
                <c:pt idx="750">
                  <c:v>43116.645833333336</c:v>
                </c:pt>
                <c:pt idx="751">
                  <c:v>43116.666666666664</c:v>
                </c:pt>
                <c:pt idx="752">
                  <c:v>43116.6875</c:v>
                </c:pt>
                <c:pt idx="753">
                  <c:v>43116.708333333336</c:v>
                </c:pt>
                <c:pt idx="754">
                  <c:v>43116.729166666664</c:v>
                </c:pt>
                <c:pt idx="755">
                  <c:v>43116.75</c:v>
                </c:pt>
                <c:pt idx="756">
                  <c:v>43116.770833333336</c:v>
                </c:pt>
                <c:pt idx="757">
                  <c:v>43116.791666666664</c:v>
                </c:pt>
                <c:pt idx="758">
                  <c:v>43116.8125</c:v>
                </c:pt>
                <c:pt idx="759">
                  <c:v>43116.833333333336</c:v>
                </c:pt>
                <c:pt idx="760">
                  <c:v>43116.854166666664</c:v>
                </c:pt>
                <c:pt idx="761">
                  <c:v>43116.875</c:v>
                </c:pt>
                <c:pt idx="762">
                  <c:v>43116.895833333336</c:v>
                </c:pt>
                <c:pt idx="763">
                  <c:v>43116.916666666664</c:v>
                </c:pt>
                <c:pt idx="764">
                  <c:v>43116.9375</c:v>
                </c:pt>
                <c:pt idx="765">
                  <c:v>43116.958333333336</c:v>
                </c:pt>
                <c:pt idx="766">
                  <c:v>43116.979166666664</c:v>
                </c:pt>
                <c:pt idx="767">
                  <c:v>43117</c:v>
                </c:pt>
                <c:pt idx="768">
                  <c:v>43117.020833333336</c:v>
                </c:pt>
                <c:pt idx="769">
                  <c:v>43117.041666666664</c:v>
                </c:pt>
                <c:pt idx="770">
                  <c:v>43117.0625</c:v>
                </c:pt>
                <c:pt idx="771">
                  <c:v>43117.083333333336</c:v>
                </c:pt>
                <c:pt idx="772">
                  <c:v>43117.104166666664</c:v>
                </c:pt>
                <c:pt idx="773">
                  <c:v>43117.125</c:v>
                </c:pt>
                <c:pt idx="774">
                  <c:v>43117.145833333336</c:v>
                </c:pt>
                <c:pt idx="775">
                  <c:v>43117.166666666664</c:v>
                </c:pt>
                <c:pt idx="776">
                  <c:v>43117.1875</c:v>
                </c:pt>
                <c:pt idx="777">
                  <c:v>43117.208333333336</c:v>
                </c:pt>
                <c:pt idx="778">
                  <c:v>43117.229166666664</c:v>
                </c:pt>
                <c:pt idx="779">
                  <c:v>43117.25</c:v>
                </c:pt>
                <c:pt idx="780">
                  <c:v>43117.270833333336</c:v>
                </c:pt>
                <c:pt idx="781">
                  <c:v>43117.291666666664</c:v>
                </c:pt>
                <c:pt idx="782">
                  <c:v>43117.3125</c:v>
                </c:pt>
                <c:pt idx="783">
                  <c:v>43117.333333333336</c:v>
                </c:pt>
                <c:pt idx="784">
                  <c:v>43117.354166666664</c:v>
                </c:pt>
                <c:pt idx="785">
                  <c:v>43117.375</c:v>
                </c:pt>
                <c:pt idx="786">
                  <c:v>43117.395833333336</c:v>
                </c:pt>
                <c:pt idx="787">
                  <c:v>43117.416666666664</c:v>
                </c:pt>
                <c:pt idx="788">
                  <c:v>43117.4375</c:v>
                </c:pt>
                <c:pt idx="789">
                  <c:v>43117.458333333336</c:v>
                </c:pt>
                <c:pt idx="790">
                  <c:v>43117.479166666664</c:v>
                </c:pt>
                <c:pt idx="791">
                  <c:v>43117.5</c:v>
                </c:pt>
                <c:pt idx="792">
                  <c:v>43117.520833333336</c:v>
                </c:pt>
                <c:pt idx="793">
                  <c:v>43117.541666666664</c:v>
                </c:pt>
                <c:pt idx="794">
                  <c:v>43117.5625</c:v>
                </c:pt>
                <c:pt idx="795">
                  <c:v>43117.583333333336</c:v>
                </c:pt>
                <c:pt idx="796">
                  <c:v>43117.604166666664</c:v>
                </c:pt>
                <c:pt idx="797">
                  <c:v>43117.625</c:v>
                </c:pt>
                <c:pt idx="798">
                  <c:v>43117.645833333336</c:v>
                </c:pt>
                <c:pt idx="799">
                  <c:v>43117.666666666664</c:v>
                </c:pt>
                <c:pt idx="800">
                  <c:v>43117.6875</c:v>
                </c:pt>
                <c:pt idx="801">
                  <c:v>43117.708333333336</c:v>
                </c:pt>
                <c:pt idx="802">
                  <c:v>43117.729166666664</c:v>
                </c:pt>
                <c:pt idx="803">
                  <c:v>43117.75</c:v>
                </c:pt>
                <c:pt idx="804">
                  <c:v>43117.770833333336</c:v>
                </c:pt>
                <c:pt idx="805">
                  <c:v>43117.791666666664</c:v>
                </c:pt>
                <c:pt idx="806">
                  <c:v>43117.8125</c:v>
                </c:pt>
                <c:pt idx="807">
                  <c:v>43117.833333333336</c:v>
                </c:pt>
                <c:pt idx="808">
                  <c:v>43117.854166666664</c:v>
                </c:pt>
                <c:pt idx="809">
                  <c:v>43117.875</c:v>
                </c:pt>
                <c:pt idx="810">
                  <c:v>43117.895833333336</c:v>
                </c:pt>
                <c:pt idx="811">
                  <c:v>43117.916666666664</c:v>
                </c:pt>
                <c:pt idx="812">
                  <c:v>43117.9375</c:v>
                </c:pt>
                <c:pt idx="813">
                  <c:v>43117.958333333336</c:v>
                </c:pt>
                <c:pt idx="814">
                  <c:v>43117.979166666664</c:v>
                </c:pt>
                <c:pt idx="815">
                  <c:v>43118</c:v>
                </c:pt>
                <c:pt idx="816">
                  <c:v>43118.020833333336</c:v>
                </c:pt>
                <c:pt idx="817">
                  <c:v>43118.041666666664</c:v>
                </c:pt>
                <c:pt idx="818">
                  <c:v>43118.0625</c:v>
                </c:pt>
                <c:pt idx="819">
                  <c:v>43118.083333333336</c:v>
                </c:pt>
                <c:pt idx="820">
                  <c:v>43118.104166666664</c:v>
                </c:pt>
                <c:pt idx="821">
                  <c:v>43118.125</c:v>
                </c:pt>
                <c:pt idx="822">
                  <c:v>43118.145833333336</c:v>
                </c:pt>
                <c:pt idx="823">
                  <c:v>43118.166666666664</c:v>
                </c:pt>
                <c:pt idx="824">
                  <c:v>43118.1875</c:v>
                </c:pt>
                <c:pt idx="825">
                  <c:v>43118.208333333336</c:v>
                </c:pt>
                <c:pt idx="826">
                  <c:v>43118.229166666664</c:v>
                </c:pt>
                <c:pt idx="827">
                  <c:v>43118.25</c:v>
                </c:pt>
                <c:pt idx="828">
                  <c:v>43118.270833333336</c:v>
                </c:pt>
                <c:pt idx="829">
                  <c:v>43118.291666666664</c:v>
                </c:pt>
                <c:pt idx="830">
                  <c:v>43118.3125</c:v>
                </c:pt>
                <c:pt idx="831">
                  <c:v>43118.333333333336</c:v>
                </c:pt>
                <c:pt idx="832">
                  <c:v>43118.354166666664</c:v>
                </c:pt>
                <c:pt idx="833">
                  <c:v>43118.375</c:v>
                </c:pt>
                <c:pt idx="834">
                  <c:v>43118.395833333336</c:v>
                </c:pt>
                <c:pt idx="835">
                  <c:v>43118.416666666664</c:v>
                </c:pt>
                <c:pt idx="836">
                  <c:v>43118.4375</c:v>
                </c:pt>
                <c:pt idx="837">
                  <c:v>43118.458333333336</c:v>
                </c:pt>
                <c:pt idx="838">
                  <c:v>43118.479166666664</c:v>
                </c:pt>
                <c:pt idx="839">
                  <c:v>43118.5</c:v>
                </c:pt>
                <c:pt idx="840">
                  <c:v>43118.520833333336</c:v>
                </c:pt>
                <c:pt idx="841">
                  <c:v>43118.541666666664</c:v>
                </c:pt>
                <c:pt idx="842">
                  <c:v>43118.5625</c:v>
                </c:pt>
                <c:pt idx="843">
                  <c:v>43118.583333333336</c:v>
                </c:pt>
                <c:pt idx="844">
                  <c:v>43118.604166666664</c:v>
                </c:pt>
                <c:pt idx="845">
                  <c:v>43118.625</c:v>
                </c:pt>
                <c:pt idx="846">
                  <c:v>43118.645833333336</c:v>
                </c:pt>
                <c:pt idx="847">
                  <c:v>43118.666666666664</c:v>
                </c:pt>
                <c:pt idx="848">
                  <c:v>43118.6875</c:v>
                </c:pt>
                <c:pt idx="849">
                  <c:v>43118.708333333336</c:v>
                </c:pt>
                <c:pt idx="850">
                  <c:v>43118.729166666664</c:v>
                </c:pt>
                <c:pt idx="851">
                  <c:v>43118.75</c:v>
                </c:pt>
                <c:pt idx="852">
                  <c:v>43118.770833333336</c:v>
                </c:pt>
                <c:pt idx="853">
                  <c:v>43118.791666666664</c:v>
                </c:pt>
                <c:pt idx="854">
                  <c:v>43118.8125</c:v>
                </c:pt>
                <c:pt idx="855">
                  <c:v>43118.833333333336</c:v>
                </c:pt>
                <c:pt idx="856">
                  <c:v>43118.854166666664</c:v>
                </c:pt>
                <c:pt idx="857">
                  <c:v>43118.875</c:v>
                </c:pt>
                <c:pt idx="858">
                  <c:v>43118.895833333336</c:v>
                </c:pt>
                <c:pt idx="859">
                  <c:v>43118.916666666664</c:v>
                </c:pt>
                <c:pt idx="860">
                  <c:v>43118.9375</c:v>
                </c:pt>
                <c:pt idx="861">
                  <c:v>43118.958333333336</c:v>
                </c:pt>
                <c:pt idx="862">
                  <c:v>43118.979166666664</c:v>
                </c:pt>
                <c:pt idx="863">
                  <c:v>43119</c:v>
                </c:pt>
                <c:pt idx="864">
                  <c:v>43119.020833333336</c:v>
                </c:pt>
                <c:pt idx="865">
                  <c:v>43119.041666666664</c:v>
                </c:pt>
                <c:pt idx="866">
                  <c:v>43119.0625</c:v>
                </c:pt>
                <c:pt idx="867">
                  <c:v>43119.083333333336</c:v>
                </c:pt>
                <c:pt idx="868">
                  <c:v>43119.104166666664</c:v>
                </c:pt>
                <c:pt idx="869">
                  <c:v>43119.125</c:v>
                </c:pt>
                <c:pt idx="870">
                  <c:v>43119.145833333336</c:v>
                </c:pt>
                <c:pt idx="871">
                  <c:v>43119.166666666664</c:v>
                </c:pt>
                <c:pt idx="872">
                  <c:v>43119.1875</c:v>
                </c:pt>
                <c:pt idx="873">
                  <c:v>43119.208333333336</c:v>
                </c:pt>
                <c:pt idx="874">
                  <c:v>43119.229166666664</c:v>
                </c:pt>
                <c:pt idx="875">
                  <c:v>43119.25</c:v>
                </c:pt>
                <c:pt idx="876">
                  <c:v>43119.270833333336</c:v>
                </c:pt>
                <c:pt idx="877">
                  <c:v>43119.291666666664</c:v>
                </c:pt>
                <c:pt idx="878">
                  <c:v>43119.3125</c:v>
                </c:pt>
                <c:pt idx="879">
                  <c:v>43119.333333333336</c:v>
                </c:pt>
                <c:pt idx="880">
                  <c:v>43119.354166666664</c:v>
                </c:pt>
                <c:pt idx="881">
                  <c:v>43119.375</c:v>
                </c:pt>
                <c:pt idx="882">
                  <c:v>43119.395833333336</c:v>
                </c:pt>
                <c:pt idx="883">
                  <c:v>43119.416666666664</c:v>
                </c:pt>
                <c:pt idx="884">
                  <c:v>43119.4375</c:v>
                </c:pt>
                <c:pt idx="885">
                  <c:v>43119.458333333336</c:v>
                </c:pt>
                <c:pt idx="886">
                  <c:v>43119.479166666664</c:v>
                </c:pt>
                <c:pt idx="887">
                  <c:v>43119.5</c:v>
                </c:pt>
                <c:pt idx="888">
                  <c:v>43119.520833333336</c:v>
                </c:pt>
                <c:pt idx="889">
                  <c:v>43119.541666666664</c:v>
                </c:pt>
                <c:pt idx="890">
                  <c:v>43119.5625</c:v>
                </c:pt>
                <c:pt idx="891">
                  <c:v>43119.583333333336</c:v>
                </c:pt>
                <c:pt idx="892">
                  <c:v>43119.604166666664</c:v>
                </c:pt>
                <c:pt idx="893">
                  <c:v>43119.625</c:v>
                </c:pt>
                <c:pt idx="894">
                  <c:v>43119.645833333336</c:v>
                </c:pt>
                <c:pt idx="895">
                  <c:v>43119.666666666664</c:v>
                </c:pt>
                <c:pt idx="896">
                  <c:v>43119.6875</c:v>
                </c:pt>
                <c:pt idx="897">
                  <c:v>43119.708333333336</c:v>
                </c:pt>
                <c:pt idx="898">
                  <c:v>43119.729166666664</c:v>
                </c:pt>
                <c:pt idx="899">
                  <c:v>43119.75</c:v>
                </c:pt>
                <c:pt idx="900">
                  <c:v>43119.770833333336</c:v>
                </c:pt>
                <c:pt idx="901">
                  <c:v>43119.791666666664</c:v>
                </c:pt>
                <c:pt idx="902">
                  <c:v>43119.8125</c:v>
                </c:pt>
                <c:pt idx="903">
                  <c:v>43119.833333333336</c:v>
                </c:pt>
                <c:pt idx="904">
                  <c:v>43119.854166666664</c:v>
                </c:pt>
                <c:pt idx="905">
                  <c:v>43119.875</c:v>
                </c:pt>
                <c:pt idx="906">
                  <c:v>43119.895833333336</c:v>
                </c:pt>
                <c:pt idx="907">
                  <c:v>43119.916666666664</c:v>
                </c:pt>
                <c:pt idx="908">
                  <c:v>43119.9375</c:v>
                </c:pt>
                <c:pt idx="909">
                  <c:v>43119.958333333336</c:v>
                </c:pt>
                <c:pt idx="910">
                  <c:v>43119.979166666664</c:v>
                </c:pt>
                <c:pt idx="911">
                  <c:v>43120</c:v>
                </c:pt>
                <c:pt idx="912">
                  <c:v>43120.020833333336</c:v>
                </c:pt>
                <c:pt idx="913">
                  <c:v>43120.041666666664</c:v>
                </c:pt>
                <c:pt idx="914">
                  <c:v>43120.0625</c:v>
                </c:pt>
                <c:pt idx="915">
                  <c:v>43120.083333333336</c:v>
                </c:pt>
                <c:pt idx="916">
                  <c:v>43120.104166666664</c:v>
                </c:pt>
                <c:pt idx="917">
                  <c:v>43120.125</c:v>
                </c:pt>
                <c:pt idx="918">
                  <c:v>43120.145833333336</c:v>
                </c:pt>
                <c:pt idx="919">
                  <c:v>43120.166666666664</c:v>
                </c:pt>
                <c:pt idx="920">
                  <c:v>43120.1875</c:v>
                </c:pt>
                <c:pt idx="921">
                  <c:v>43120.208333333336</c:v>
                </c:pt>
                <c:pt idx="922">
                  <c:v>43120.229166666664</c:v>
                </c:pt>
                <c:pt idx="923">
                  <c:v>43120.25</c:v>
                </c:pt>
                <c:pt idx="924">
                  <c:v>43120.270833333336</c:v>
                </c:pt>
                <c:pt idx="925">
                  <c:v>43120.291666666664</c:v>
                </c:pt>
                <c:pt idx="926">
                  <c:v>43120.3125</c:v>
                </c:pt>
                <c:pt idx="927">
                  <c:v>43120.333333333336</c:v>
                </c:pt>
                <c:pt idx="928">
                  <c:v>43120.354166666664</c:v>
                </c:pt>
                <c:pt idx="929">
                  <c:v>43120.375</c:v>
                </c:pt>
                <c:pt idx="930">
                  <c:v>43120.395833333336</c:v>
                </c:pt>
                <c:pt idx="931">
                  <c:v>43120.416666666664</c:v>
                </c:pt>
                <c:pt idx="932">
                  <c:v>43120.4375</c:v>
                </c:pt>
                <c:pt idx="933">
                  <c:v>43120.458333333336</c:v>
                </c:pt>
                <c:pt idx="934">
                  <c:v>43120.479166666664</c:v>
                </c:pt>
                <c:pt idx="935">
                  <c:v>43120.5</c:v>
                </c:pt>
                <c:pt idx="936">
                  <c:v>43120.520833333336</c:v>
                </c:pt>
                <c:pt idx="937">
                  <c:v>43120.541666666664</c:v>
                </c:pt>
                <c:pt idx="938">
                  <c:v>43120.5625</c:v>
                </c:pt>
                <c:pt idx="939">
                  <c:v>43120.583333333336</c:v>
                </c:pt>
                <c:pt idx="940">
                  <c:v>43120.604166666664</c:v>
                </c:pt>
                <c:pt idx="941">
                  <c:v>43120.625</c:v>
                </c:pt>
                <c:pt idx="942">
                  <c:v>43120.645833333336</c:v>
                </c:pt>
                <c:pt idx="943">
                  <c:v>43120.666666666664</c:v>
                </c:pt>
                <c:pt idx="944">
                  <c:v>43120.6875</c:v>
                </c:pt>
                <c:pt idx="945">
                  <c:v>43120.708333333336</c:v>
                </c:pt>
                <c:pt idx="946">
                  <c:v>43120.729166666664</c:v>
                </c:pt>
                <c:pt idx="947">
                  <c:v>43120.75</c:v>
                </c:pt>
                <c:pt idx="948">
                  <c:v>43120.770833333336</c:v>
                </c:pt>
                <c:pt idx="949">
                  <c:v>43120.791666666664</c:v>
                </c:pt>
                <c:pt idx="950">
                  <c:v>43120.8125</c:v>
                </c:pt>
                <c:pt idx="951">
                  <c:v>43120.833333333336</c:v>
                </c:pt>
                <c:pt idx="952">
                  <c:v>43120.854166666664</c:v>
                </c:pt>
                <c:pt idx="953">
                  <c:v>43120.875</c:v>
                </c:pt>
                <c:pt idx="954">
                  <c:v>43120.895833333336</c:v>
                </c:pt>
                <c:pt idx="955">
                  <c:v>43120.916666666664</c:v>
                </c:pt>
                <c:pt idx="956">
                  <c:v>43120.9375</c:v>
                </c:pt>
                <c:pt idx="957">
                  <c:v>43120.958333333336</c:v>
                </c:pt>
                <c:pt idx="958">
                  <c:v>43120.979166666664</c:v>
                </c:pt>
                <c:pt idx="959">
                  <c:v>43121</c:v>
                </c:pt>
                <c:pt idx="960">
                  <c:v>43121.020833333336</c:v>
                </c:pt>
                <c:pt idx="961">
                  <c:v>43121.041666666664</c:v>
                </c:pt>
                <c:pt idx="962">
                  <c:v>43121.0625</c:v>
                </c:pt>
                <c:pt idx="963">
                  <c:v>43121.083333333336</c:v>
                </c:pt>
                <c:pt idx="964">
                  <c:v>43121.104166666664</c:v>
                </c:pt>
                <c:pt idx="965">
                  <c:v>43121.125</c:v>
                </c:pt>
                <c:pt idx="966">
                  <c:v>43121.145833333336</c:v>
                </c:pt>
                <c:pt idx="967">
                  <c:v>43121.166666666664</c:v>
                </c:pt>
                <c:pt idx="968">
                  <c:v>43121.1875</c:v>
                </c:pt>
                <c:pt idx="969">
                  <c:v>43121.208333333336</c:v>
                </c:pt>
                <c:pt idx="970">
                  <c:v>43121.229166666664</c:v>
                </c:pt>
                <c:pt idx="971">
                  <c:v>43121.25</c:v>
                </c:pt>
                <c:pt idx="972">
                  <c:v>43121.270833333336</c:v>
                </c:pt>
                <c:pt idx="973">
                  <c:v>43121.291666666664</c:v>
                </c:pt>
                <c:pt idx="974">
                  <c:v>43121.3125</c:v>
                </c:pt>
                <c:pt idx="975">
                  <c:v>43121.333333333336</c:v>
                </c:pt>
                <c:pt idx="976">
                  <c:v>43121.354166666664</c:v>
                </c:pt>
                <c:pt idx="977">
                  <c:v>43121.375</c:v>
                </c:pt>
                <c:pt idx="978">
                  <c:v>43121.395833333336</c:v>
                </c:pt>
                <c:pt idx="979">
                  <c:v>43121.416666666664</c:v>
                </c:pt>
                <c:pt idx="980">
                  <c:v>43121.4375</c:v>
                </c:pt>
                <c:pt idx="981">
                  <c:v>43121.458333333336</c:v>
                </c:pt>
                <c:pt idx="982">
                  <c:v>43121.479166666664</c:v>
                </c:pt>
                <c:pt idx="983">
                  <c:v>43121.5</c:v>
                </c:pt>
                <c:pt idx="984">
                  <c:v>43121.520833333336</c:v>
                </c:pt>
                <c:pt idx="985">
                  <c:v>43121.541666666664</c:v>
                </c:pt>
                <c:pt idx="986">
                  <c:v>43121.5625</c:v>
                </c:pt>
                <c:pt idx="987">
                  <c:v>43121.583333333336</c:v>
                </c:pt>
                <c:pt idx="988">
                  <c:v>43121.604166666664</c:v>
                </c:pt>
                <c:pt idx="989">
                  <c:v>43121.625</c:v>
                </c:pt>
                <c:pt idx="990">
                  <c:v>43121.645833333336</c:v>
                </c:pt>
                <c:pt idx="991">
                  <c:v>43121.666666666664</c:v>
                </c:pt>
                <c:pt idx="992">
                  <c:v>43121.6875</c:v>
                </c:pt>
                <c:pt idx="993">
                  <c:v>43121.708333333336</c:v>
                </c:pt>
                <c:pt idx="994">
                  <c:v>43121.729166666664</c:v>
                </c:pt>
                <c:pt idx="995">
                  <c:v>43121.75</c:v>
                </c:pt>
                <c:pt idx="996">
                  <c:v>43121.770833333336</c:v>
                </c:pt>
                <c:pt idx="997">
                  <c:v>43121.791666666664</c:v>
                </c:pt>
                <c:pt idx="998">
                  <c:v>43121.8125</c:v>
                </c:pt>
                <c:pt idx="999">
                  <c:v>43121.833333333336</c:v>
                </c:pt>
                <c:pt idx="1000">
                  <c:v>43121.854166666664</c:v>
                </c:pt>
                <c:pt idx="1001">
                  <c:v>43121.875</c:v>
                </c:pt>
                <c:pt idx="1002">
                  <c:v>43121.895833333336</c:v>
                </c:pt>
                <c:pt idx="1003">
                  <c:v>43121.916666666664</c:v>
                </c:pt>
                <c:pt idx="1004">
                  <c:v>43121.9375</c:v>
                </c:pt>
                <c:pt idx="1005">
                  <c:v>43121.958333333336</c:v>
                </c:pt>
                <c:pt idx="1006">
                  <c:v>43121.979166666664</c:v>
                </c:pt>
                <c:pt idx="1007">
                  <c:v>43122</c:v>
                </c:pt>
                <c:pt idx="1008">
                  <c:v>43122.020833333336</c:v>
                </c:pt>
                <c:pt idx="1009">
                  <c:v>43122.041666666664</c:v>
                </c:pt>
                <c:pt idx="1010">
                  <c:v>43122.0625</c:v>
                </c:pt>
                <c:pt idx="1011">
                  <c:v>43122.083333333336</c:v>
                </c:pt>
                <c:pt idx="1012">
                  <c:v>43122.104166666664</c:v>
                </c:pt>
                <c:pt idx="1013">
                  <c:v>43122.125</c:v>
                </c:pt>
                <c:pt idx="1014">
                  <c:v>43122.145833333336</c:v>
                </c:pt>
                <c:pt idx="1015">
                  <c:v>43122.166666666664</c:v>
                </c:pt>
                <c:pt idx="1016">
                  <c:v>43122.1875</c:v>
                </c:pt>
                <c:pt idx="1017">
                  <c:v>43122.208333333336</c:v>
                </c:pt>
                <c:pt idx="1018">
                  <c:v>43122.229166666664</c:v>
                </c:pt>
                <c:pt idx="1019">
                  <c:v>43122.25</c:v>
                </c:pt>
                <c:pt idx="1020">
                  <c:v>43122.270833333336</c:v>
                </c:pt>
                <c:pt idx="1021">
                  <c:v>43122.291666666664</c:v>
                </c:pt>
                <c:pt idx="1022">
                  <c:v>43122.3125</c:v>
                </c:pt>
                <c:pt idx="1023">
                  <c:v>43122.333333333336</c:v>
                </c:pt>
                <c:pt idx="1024">
                  <c:v>43122.354166666664</c:v>
                </c:pt>
                <c:pt idx="1025">
                  <c:v>43122.375</c:v>
                </c:pt>
                <c:pt idx="1026">
                  <c:v>43122.395833333336</c:v>
                </c:pt>
                <c:pt idx="1027">
                  <c:v>43122.416666666664</c:v>
                </c:pt>
                <c:pt idx="1028">
                  <c:v>43122.4375</c:v>
                </c:pt>
                <c:pt idx="1029">
                  <c:v>43122.458333333336</c:v>
                </c:pt>
                <c:pt idx="1030">
                  <c:v>43122.479166666664</c:v>
                </c:pt>
                <c:pt idx="1031">
                  <c:v>43122.5</c:v>
                </c:pt>
                <c:pt idx="1032">
                  <c:v>43122.520833333336</c:v>
                </c:pt>
                <c:pt idx="1033">
                  <c:v>43122.541666666664</c:v>
                </c:pt>
                <c:pt idx="1034">
                  <c:v>43122.5625</c:v>
                </c:pt>
                <c:pt idx="1035">
                  <c:v>43122.583333333336</c:v>
                </c:pt>
                <c:pt idx="1036">
                  <c:v>43122.604166666664</c:v>
                </c:pt>
                <c:pt idx="1037">
                  <c:v>43122.625</c:v>
                </c:pt>
                <c:pt idx="1038">
                  <c:v>43122.645833333336</c:v>
                </c:pt>
                <c:pt idx="1039">
                  <c:v>43122.666666666664</c:v>
                </c:pt>
                <c:pt idx="1040">
                  <c:v>43122.6875</c:v>
                </c:pt>
                <c:pt idx="1041">
                  <c:v>43122.708333333336</c:v>
                </c:pt>
                <c:pt idx="1042">
                  <c:v>43122.729166666664</c:v>
                </c:pt>
                <c:pt idx="1043">
                  <c:v>43122.75</c:v>
                </c:pt>
                <c:pt idx="1044">
                  <c:v>43122.770833333336</c:v>
                </c:pt>
                <c:pt idx="1045">
                  <c:v>43122.791666666664</c:v>
                </c:pt>
                <c:pt idx="1046">
                  <c:v>43122.8125</c:v>
                </c:pt>
                <c:pt idx="1047">
                  <c:v>43122.833333333336</c:v>
                </c:pt>
                <c:pt idx="1048">
                  <c:v>43122.854166666664</c:v>
                </c:pt>
                <c:pt idx="1049">
                  <c:v>43122.875</c:v>
                </c:pt>
                <c:pt idx="1050">
                  <c:v>43122.895833333336</c:v>
                </c:pt>
                <c:pt idx="1051">
                  <c:v>43122.916666666664</c:v>
                </c:pt>
                <c:pt idx="1052">
                  <c:v>43122.9375</c:v>
                </c:pt>
                <c:pt idx="1053">
                  <c:v>43122.958333333336</c:v>
                </c:pt>
                <c:pt idx="1054">
                  <c:v>43122.979166666664</c:v>
                </c:pt>
                <c:pt idx="1055">
                  <c:v>43123</c:v>
                </c:pt>
                <c:pt idx="1056">
                  <c:v>43123.020833333336</c:v>
                </c:pt>
                <c:pt idx="1057">
                  <c:v>43123.041666666664</c:v>
                </c:pt>
                <c:pt idx="1058">
                  <c:v>43123.0625</c:v>
                </c:pt>
                <c:pt idx="1059">
                  <c:v>43123.083333333336</c:v>
                </c:pt>
                <c:pt idx="1060">
                  <c:v>43123.104166666664</c:v>
                </c:pt>
                <c:pt idx="1061">
                  <c:v>43123.125</c:v>
                </c:pt>
                <c:pt idx="1062">
                  <c:v>43123.145833333336</c:v>
                </c:pt>
                <c:pt idx="1063">
                  <c:v>43123.166666666664</c:v>
                </c:pt>
                <c:pt idx="1064">
                  <c:v>43123.1875</c:v>
                </c:pt>
                <c:pt idx="1065">
                  <c:v>43123.208333333336</c:v>
                </c:pt>
                <c:pt idx="1066">
                  <c:v>43123.229166666664</c:v>
                </c:pt>
                <c:pt idx="1067">
                  <c:v>43123.25</c:v>
                </c:pt>
                <c:pt idx="1068">
                  <c:v>43123.270833333336</c:v>
                </c:pt>
                <c:pt idx="1069">
                  <c:v>43123.291666666664</c:v>
                </c:pt>
                <c:pt idx="1070">
                  <c:v>43123.3125</c:v>
                </c:pt>
                <c:pt idx="1071">
                  <c:v>43123.333333333336</c:v>
                </c:pt>
                <c:pt idx="1072">
                  <c:v>43123.354166666664</c:v>
                </c:pt>
                <c:pt idx="1073">
                  <c:v>43123.375</c:v>
                </c:pt>
                <c:pt idx="1074">
                  <c:v>43123.395833333336</c:v>
                </c:pt>
                <c:pt idx="1075">
                  <c:v>43123.416666666664</c:v>
                </c:pt>
                <c:pt idx="1076">
                  <c:v>43123.4375</c:v>
                </c:pt>
                <c:pt idx="1077">
                  <c:v>43123.458333333336</c:v>
                </c:pt>
                <c:pt idx="1078">
                  <c:v>43123.479166666664</c:v>
                </c:pt>
                <c:pt idx="1079">
                  <c:v>43123.5</c:v>
                </c:pt>
                <c:pt idx="1080">
                  <c:v>43123.520833333336</c:v>
                </c:pt>
                <c:pt idx="1081">
                  <c:v>43123.541666666664</c:v>
                </c:pt>
                <c:pt idx="1082">
                  <c:v>43123.5625</c:v>
                </c:pt>
                <c:pt idx="1083">
                  <c:v>43123.583333333336</c:v>
                </c:pt>
                <c:pt idx="1084">
                  <c:v>43123.604166666664</c:v>
                </c:pt>
                <c:pt idx="1085">
                  <c:v>43123.625</c:v>
                </c:pt>
                <c:pt idx="1086">
                  <c:v>43123.645833333336</c:v>
                </c:pt>
                <c:pt idx="1087">
                  <c:v>43123.666666666664</c:v>
                </c:pt>
                <c:pt idx="1088">
                  <c:v>43123.6875</c:v>
                </c:pt>
                <c:pt idx="1089">
                  <c:v>43123.708333333336</c:v>
                </c:pt>
                <c:pt idx="1090">
                  <c:v>43123.729166666664</c:v>
                </c:pt>
                <c:pt idx="1091">
                  <c:v>43123.75</c:v>
                </c:pt>
                <c:pt idx="1092">
                  <c:v>43123.770833333336</c:v>
                </c:pt>
                <c:pt idx="1093">
                  <c:v>43123.791666666664</c:v>
                </c:pt>
                <c:pt idx="1094">
                  <c:v>43123.8125</c:v>
                </c:pt>
                <c:pt idx="1095">
                  <c:v>43123.833333333336</c:v>
                </c:pt>
                <c:pt idx="1096">
                  <c:v>43123.854166666664</c:v>
                </c:pt>
                <c:pt idx="1097">
                  <c:v>43123.875</c:v>
                </c:pt>
                <c:pt idx="1098">
                  <c:v>43123.895833333336</c:v>
                </c:pt>
                <c:pt idx="1099">
                  <c:v>43123.916666666664</c:v>
                </c:pt>
                <c:pt idx="1100">
                  <c:v>43123.9375</c:v>
                </c:pt>
                <c:pt idx="1101">
                  <c:v>43123.958333333336</c:v>
                </c:pt>
                <c:pt idx="1102">
                  <c:v>43123.979166666664</c:v>
                </c:pt>
                <c:pt idx="1103">
                  <c:v>43124</c:v>
                </c:pt>
                <c:pt idx="1104">
                  <c:v>43124.020833333336</c:v>
                </c:pt>
                <c:pt idx="1105">
                  <c:v>43124.041666666664</c:v>
                </c:pt>
                <c:pt idx="1106">
                  <c:v>43124.0625</c:v>
                </c:pt>
                <c:pt idx="1107">
                  <c:v>43124.083333333336</c:v>
                </c:pt>
                <c:pt idx="1108">
                  <c:v>43124.104166666664</c:v>
                </c:pt>
                <c:pt idx="1109">
                  <c:v>43124.125</c:v>
                </c:pt>
                <c:pt idx="1110">
                  <c:v>43124.145833333336</c:v>
                </c:pt>
                <c:pt idx="1111">
                  <c:v>43124.166666666664</c:v>
                </c:pt>
                <c:pt idx="1112">
                  <c:v>43124.1875</c:v>
                </c:pt>
                <c:pt idx="1113">
                  <c:v>43124.208333333336</c:v>
                </c:pt>
                <c:pt idx="1114">
                  <c:v>43124.229166666664</c:v>
                </c:pt>
                <c:pt idx="1115">
                  <c:v>43124.25</c:v>
                </c:pt>
                <c:pt idx="1116">
                  <c:v>43124.270833333336</c:v>
                </c:pt>
                <c:pt idx="1117">
                  <c:v>43124.291666666664</c:v>
                </c:pt>
                <c:pt idx="1118">
                  <c:v>43124.3125</c:v>
                </c:pt>
                <c:pt idx="1119">
                  <c:v>43124.333333333336</c:v>
                </c:pt>
                <c:pt idx="1120">
                  <c:v>43124.354166666664</c:v>
                </c:pt>
                <c:pt idx="1121">
                  <c:v>43124.375</c:v>
                </c:pt>
                <c:pt idx="1122">
                  <c:v>43124.395833333336</c:v>
                </c:pt>
                <c:pt idx="1123">
                  <c:v>43124.416666666664</c:v>
                </c:pt>
                <c:pt idx="1124">
                  <c:v>43124.4375</c:v>
                </c:pt>
                <c:pt idx="1125">
                  <c:v>43124.458333333336</c:v>
                </c:pt>
                <c:pt idx="1126">
                  <c:v>43124.479166666664</c:v>
                </c:pt>
                <c:pt idx="1127">
                  <c:v>43124.5</c:v>
                </c:pt>
                <c:pt idx="1128">
                  <c:v>43124.520833333336</c:v>
                </c:pt>
                <c:pt idx="1129">
                  <c:v>43124.541666666664</c:v>
                </c:pt>
                <c:pt idx="1130">
                  <c:v>43124.5625</c:v>
                </c:pt>
                <c:pt idx="1131">
                  <c:v>43124.583333333336</c:v>
                </c:pt>
                <c:pt idx="1132">
                  <c:v>43124.604166666664</c:v>
                </c:pt>
                <c:pt idx="1133">
                  <c:v>43124.625</c:v>
                </c:pt>
                <c:pt idx="1134">
                  <c:v>43124.645833333336</c:v>
                </c:pt>
                <c:pt idx="1135">
                  <c:v>43124.666666666664</c:v>
                </c:pt>
                <c:pt idx="1136">
                  <c:v>43124.6875</c:v>
                </c:pt>
                <c:pt idx="1137">
                  <c:v>43124.708333333336</c:v>
                </c:pt>
                <c:pt idx="1138">
                  <c:v>43124.729166666664</c:v>
                </c:pt>
                <c:pt idx="1139">
                  <c:v>43124.75</c:v>
                </c:pt>
                <c:pt idx="1140">
                  <c:v>43124.770833333336</c:v>
                </c:pt>
                <c:pt idx="1141">
                  <c:v>43124.791666666664</c:v>
                </c:pt>
                <c:pt idx="1142">
                  <c:v>43124.8125</c:v>
                </c:pt>
                <c:pt idx="1143">
                  <c:v>43124.833333333336</c:v>
                </c:pt>
                <c:pt idx="1144">
                  <c:v>43124.854166666664</c:v>
                </c:pt>
                <c:pt idx="1145">
                  <c:v>43124.875</c:v>
                </c:pt>
                <c:pt idx="1146">
                  <c:v>43124.895833333336</c:v>
                </c:pt>
                <c:pt idx="1147">
                  <c:v>43124.916666666664</c:v>
                </c:pt>
                <c:pt idx="1148">
                  <c:v>43124.9375</c:v>
                </c:pt>
                <c:pt idx="1149">
                  <c:v>43124.958333333336</c:v>
                </c:pt>
                <c:pt idx="1150">
                  <c:v>43124.979166666664</c:v>
                </c:pt>
                <c:pt idx="1151">
                  <c:v>43125</c:v>
                </c:pt>
                <c:pt idx="1152">
                  <c:v>43125.020833333336</c:v>
                </c:pt>
                <c:pt idx="1153">
                  <c:v>43125.041666666664</c:v>
                </c:pt>
                <c:pt idx="1154">
                  <c:v>43125.0625</c:v>
                </c:pt>
                <c:pt idx="1155">
                  <c:v>43125.083333333336</c:v>
                </c:pt>
                <c:pt idx="1156">
                  <c:v>43125.104166666664</c:v>
                </c:pt>
                <c:pt idx="1157">
                  <c:v>43125.125</c:v>
                </c:pt>
                <c:pt idx="1158">
                  <c:v>43125.145833333336</c:v>
                </c:pt>
                <c:pt idx="1159">
                  <c:v>43125.166666666664</c:v>
                </c:pt>
                <c:pt idx="1160">
                  <c:v>43125.1875</c:v>
                </c:pt>
                <c:pt idx="1161">
                  <c:v>43125.208333333336</c:v>
                </c:pt>
                <c:pt idx="1162">
                  <c:v>43125.229166666664</c:v>
                </c:pt>
                <c:pt idx="1163">
                  <c:v>43125.25</c:v>
                </c:pt>
                <c:pt idx="1164">
                  <c:v>43125.270833333336</c:v>
                </c:pt>
                <c:pt idx="1165">
                  <c:v>43125.291666666664</c:v>
                </c:pt>
                <c:pt idx="1166">
                  <c:v>43125.3125</c:v>
                </c:pt>
                <c:pt idx="1167">
                  <c:v>43125.333333333336</c:v>
                </c:pt>
                <c:pt idx="1168">
                  <c:v>43125.354166666664</c:v>
                </c:pt>
                <c:pt idx="1169">
                  <c:v>43125.375</c:v>
                </c:pt>
                <c:pt idx="1170">
                  <c:v>43125.395833333336</c:v>
                </c:pt>
                <c:pt idx="1171">
                  <c:v>43125.416666666664</c:v>
                </c:pt>
                <c:pt idx="1172">
                  <c:v>43125.4375</c:v>
                </c:pt>
                <c:pt idx="1173">
                  <c:v>43125.458333333336</c:v>
                </c:pt>
                <c:pt idx="1174">
                  <c:v>43125.479166666664</c:v>
                </c:pt>
                <c:pt idx="1175">
                  <c:v>43125.5</c:v>
                </c:pt>
                <c:pt idx="1176">
                  <c:v>43125.520833333336</c:v>
                </c:pt>
                <c:pt idx="1177">
                  <c:v>43125.541666666664</c:v>
                </c:pt>
                <c:pt idx="1178">
                  <c:v>43125.5625</c:v>
                </c:pt>
                <c:pt idx="1179">
                  <c:v>43125.583333333336</c:v>
                </c:pt>
                <c:pt idx="1180">
                  <c:v>43125.604166666664</c:v>
                </c:pt>
                <c:pt idx="1181">
                  <c:v>43125.625</c:v>
                </c:pt>
                <c:pt idx="1182">
                  <c:v>43125.645833333336</c:v>
                </c:pt>
                <c:pt idx="1183">
                  <c:v>43125.666666666664</c:v>
                </c:pt>
                <c:pt idx="1184">
                  <c:v>43125.6875</c:v>
                </c:pt>
                <c:pt idx="1185">
                  <c:v>43125.708333333336</c:v>
                </c:pt>
                <c:pt idx="1186">
                  <c:v>43125.729166666664</c:v>
                </c:pt>
                <c:pt idx="1187">
                  <c:v>43125.75</c:v>
                </c:pt>
                <c:pt idx="1188">
                  <c:v>43125.770833333336</c:v>
                </c:pt>
                <c:pt idx="1189">
                  <c:v>43125.791666666664</c:v>
                </c:pt>
                <c:pt idx="1190">
                  <c:v>43125.8125</c:v>
                </c:pt>
                <c:pt idx="1191">
                  <c:v>43125.833333333336</c:v>
                </c:pt>
                <c:pt idx="1192">
                  <c:v>43125.854166666664</c:v>
                </c:pt>
                <c:pt idx="1193">
                  <c:v>43125.875</c:v>
                </c:pt>
                <c:pt idx="1194">
                  <c:v>43125.895833333336</c:v>
                </c:pt>
                <c:pt idx="1195">
                  <c:v>43125.916666666664</c:v>
                </c:pt>
                <c:pt idx="1196">
                  <c:v>43125.9375</c:v>
                </c:pt>
                <c:pt idx="1197">
                  <c:v>43125.958333333336</c:v>
                </c:pt>
                <c:pt idx="1198">
                  <c:v>43125.979166666664</c:v>
                </c:pt>
                <c:pt idx="1199">
                  <c:v>43126</c:v>
                </c:pt>
                <c:pt idx="1200">
                  <c:v>43126.020833333336</c:v>
                </c:pt>
                <c:pt idx="1201">
                  <c:v>43126.041666666664</c:v>
                </c:pt>
                <c:pt idx="1202">
                  <c:v>43126.0625</c:v>
                </c:pt>
                <c:pt idx="1203">
                  <c:v>43126.083333333336</c:v>
                </c:pt>
                <c:pt idx="1204">
                  <c:v>43126.104166666664</c:v>
                </c:pt>
                <c:pt idx="1205">
                  <c:v>43126.125</c:v>
                </c:pt>
                <c:pt idx="1206">
                  <c:v>43126.145833333336</c:v>
                </c:pt>
                <c:pt idx="1207">
                  <c:v>43126.166666666664</c:v>
                </c:pt>
                <c:pt idx="1208">
                  <c:v>43126.1875</c:v>
                </c:pt>
                <c:pt idx="1209">
                  <c:v>43126.208333333336</c:v>
                </c:pt>
                <c:pt idx="1210">
                  <c:v>43126.229166666664</c:v>
                </c:pt>
                <c:pt idx="1211">
                  <c:v>43126.25</c:v>
                </c:pt>
                <c:pt idx="1212">
                  <c:v>43126.270833333336</c:v>
                </c:pt>
                <c:pt idx="1213">
                  <c:v>43126.291666666664</c:v>
                </c:pt>
                <c:pt idx="1214">
                  <c:v>43126.3125</c:v>
                </c:pt>
                <c:pt idx="1215">
                  <c:v>43126.333333333336</c:v>
                </c:pt>
                <c:pt idx="1216">
                  <c:v>43126.354166666664</c:v>
                </c:pt>
                <c:pt idx="1217">
                  <c:v>43126.375</c:v>
                </c:pt>
                <c:pt idx="1218">
                  <c:v>43126.395833333336</c:v>
                </c:pt>
                <c:pt idx="1219">
                  <c:v>43126.416666666664</c:v>
                </c:pt>
                <c:pt idx="1220">
                  <c:v>43126.4375</c:v>
                </c:pt>
                <c:pt idx="1221">
                  <c:v>43126.458333333336</c:v>
                </c:pt>
                <c:pt idx="1222">
                  <c:v>43126.479166666664</c:v>
                </c:pt>
                <c:pt idx="1223">
                  <c:v>43126.5</c:v>
                </c:pt>
                <c:pt idx="1224">
                  <c:v>43126.520833333336</c:v>
                </c:pt>
                <c:pt idx="1225">
                  <c:v>43126.541666666664</c:v>
                </c:pt>
                <c:pt idx="1226">
                  <c:v>43126.5625</c:v>
                </c:pt>
                <c:pt idx="1227">
                  <c:v>43126.583333333336</c:v>
                </c:pt>
                <c:pt idx="1228">
                  <c:v>43126.604166666664</c:v>
                </c:pt>
                <c:pt idx="1229">
                  <c:v>43126.625</c:v>
                </c:pt>
                <c:pt idx="1230">
                  <c:v>43126.645833333336</c:v>
                </c:pt>
                <c:pt idx="1231">
                  <c:v>43126.666666666664</c:v>
                </c:pt>
                <c:pt idx="1232">
                  <c:v>43126.6875</c:v>
                </c:pt>
                <c:pt idx="1233">
                  <c:v>43126.708333333336</c:v>
                </c:pt>
                <c:pt idx="1234">
                  <c:v>43126.729166666664</c:v>
                </c:pt>
                <c:pt idx="1235">
                  <c:v>43126.75</c:v>
                </c:pt>
                <c:pt idx="1236">
                  <c:v>43126.770833333336</c:v>
                </c:pt>
                <c:pt idx="1237">
                  <c:v>43126.791666666664</c:v>
                </c:pt>
                <c:pt idx="1238">
                  <c:v>43126.8125</c:v>
                </c:pt>
                <c:pt idx="1239">
                  <c:v>43126.833333333336</c:v>
                </c:pt>
                <c:pt idx="1240">
                  <c:v>43126.854166666664</c:v>
                </c:pt>
                <c:pt idx="1241">
                  <c:v>43126.875</c:v>
                </c:pt>
                <c:pt idx="1242">
                  <c:v>43126.895833333336</c:v>
                </c:pt>
                <c:pt idx="1243">
                  <c:v>43126.916666666664</c:v>
                </c:pt>
                <c:pt idx="1244">
                  <c:v>43126.9375</c:v>
                </c:pt>
                <c:pt idx="1245">
                  <c:v>43126.958333333336</c:v>
                </c:pt>
                <c:pt idx="1246">
                  <c:v>43126.979166666664</c:v>
                </c:pt>
                <c:pt idx="1247">
                  <c:v>43127</c:v>
                </c:pt>
                <c:pt idx="1248">
                  <c:v>43127.020833333336</c:v>
                </c:pt>
                <c:pt idx="1249">
                  <c:v>43127.041666666664</c:v>
                </c:pt>
                <c:pt idx="1250">
                  <c:v>43127.0625</c:v>
                </c:pt>
                <c:pt idx="1251">
                  <c:v>43127.083333333336</c:v>
                </c:pt>
                <c:pt idx="1252">
                  <c:v>43127.104166666664</c:v>
                </c:pt>
                <c:pt idx="1253">
                  <c:v>43127.125</c:v>
                </c:pt>
                <c:pt idx="1254">
                  <c:v>43127.145833333336</c:v>
                </c:pt>
                <c:pt idx="1255">
                  <c:v>43127.166666666664</c:v>
                </c:pt>
                <c:pt idx="1256">
                  <c:v>43127.1875</c:v>
                </c:pt>
                <c:pt idx="1257">
                  <c:v>43127.208333333336</c:v>
                </c:pt>
                <c:pt idx="1258">
                  <c:v>43127.229166666664</c:v>
                </c:pt>
                <c:pt idx="1259">
                  <c:v>43127.25</c:v>
                </c:pt>
                <c:pt idx="1260">
                  <c:v>43127.270833333336</c:v>
                </c:pt>
                <c:pt idx="1261">
                  <c:v>43127.291666666664</c:v>
                </c:pt>
                <c:pt idx="1262">
                  <c:v>43127.3125</c:v>
                </c:pt>
                <c:pt idx="1263">
                  <c:v>43127.333333333336</c:v>
                </c:pt>
                <c:pt idx="1264">
                  <c:v>43127.354166666664</c:v>
                </c:pt>
                <c:pt idx="1265">
                  <c:v>43127.375</c:v>
                </c:pt>
                <c:pt idx="1266">
                  <c:v>43127.395833333336</c:v>
                </c:pt>
                <c:pt idx="1267">
                  <c:v>43127.416666666664</c:v>
                </c:pt>
                <c:pt idx="1268">
                  <c:v>43127.4375</c:v>
                </c:pt>
                <c:pt idx="1269">
                  <c:v>43127.458333333336</c:v>
                </c:pt>
                <c:pt idx="1270">
                  <c:v>43127.479166666664</c:v>
                </c:pt>
                <c:pt idx="1271">
                  <c:v>43127.5</c:v>
                </c:pt>
                <c:pt idx="1272">
                  <c:v>43127.520833333336</c:v>
                </c:pt>
                <c:pt idx="1273">
                  <c:v>43127.541666666664</c:v>
                </c:pt>
                <c:pt idx="1274">
                  <c:v>43127.5625</c:v>
                </c:pt>
                <c:pt idx="1275">
                  <c:v>43127.583333333336</c:v>
                </c:pt>
                <c:pt idx="1276">
                  <c:v>43127.604166666664</c:v>
                </c:pt>
                <c:pt idx="1277">
                  <c:v>43127.625</c:v>
                </c:pt>
                <c:pt idx="1278">
                  <c:v>43127.645833333336</c:v>
                </c:pt>
                <c:pt idx="1279">
                  <c:v>43127.666666666664</c:v>
                </c:pt>
                <c:pt idx="1280">
                  <c:v>43127.6875</c:v>
                </c:pt>
                <c:pt idx="1281">
                  <c:v>43127.708333333336</c:v>
                </c:pt>
                <c:pt idx="1282">
                  <c:v>43127.729166666664</c:v>
                </c:pt>
                <c:pt idx="1283">
                  <c:v>43127.75</c:v>
                </c:pt>
                <c:pt idx="1284">
                  <c:v>43127.770833333336</c:v>
                </c:pt>
                <c:pt idx="1285">
                  <c:v>43127.791666666664</c:v>
                </c:pt>
                <c:pt idx="1286">
                  <c:v>43127.8125</c:v>
                </c:pt>
                <c:pt idx="1287">
                  <c:v>43127.833333333336</c:v>
                </c:pt>
                <c:pt idx="1288">
                  <c:v>43127.854166666664</c:v>
                </c:pt>
                <c:pt idx="1289">
                  <c:v>43127.875</c:v>
                </c:pt>
                <c:pt idx="1290">
                  <c:v>43127.895833333336</c:v>
                </c:pt>
                <c:pt idx="1291">
                  <c:v>43127.916666666664</c:v>
                </c:pt>
                <c:pt idx="1292">
                  <c:v>43127.9375</c:v>
                </c:pt>
                <c:pt idx="1293">
                  <c:v>43127.958333333336</c:v>
                </c:pt>
                <c:pt idx="1294">
                  <c:v>43127.979166666664</c:v>
                </c:pt>
                <c:pt idx="1295">
                  <c:v>43128</c:v>
                </c:pt>
                <c:pt idx="1296">
                  <c:v>43128.020833333336</c:v>
                </c:pt>
                <c:pt idx="1297">
                  <c:v>43128.041666666664</c:v>
                </c:pt>
                <c:pt idx="1298">
                  <c:v>43128.0625</c:v>
                </c:pt>
                <c:pt idx="1299">
                  <c:v>43128.083333333336</c:v>
                </c:pt>
                <c:pt idx="1300">
                  <c:v>43128.104166666664</c:v>
                </c:pt>
                <c:pt idx="1301">
                  <c:v>43128.125</c:v>
                </c:pt>
                <c:pt idx="1302">
                  <c:v>43128.145833333336</c:v>
                </c:pt>
                <c:pt idx="1303">
                  <c:v>43128.166666666664</c:v>
                </c:pt>
                <c:pt idx="1304">
                  <c:v>43128.1875</c:v>
                </c:pt>
                <c:pt idx="1305">
                  <c:v>43128.208333333336</c:v>
                </c:pt>
                <c:pt idx="1306">
                  <c:v>43128.229166666664</c:v>
                </c:pt>
                <c:pt idx="1307">
                  <c:v>43128.25</c:v>
                </c:pt>
                <c:pt idx="1308">
                  <c:v>43128.270833333336</c:v>
                </c:pt>
                <c:pt idx="1309">
                  <c:v>43128.291666666664</c:v>
                </c:pt>
                <c:pt idx="1310">
                  <c:v>43128.3125</c:v>
                </c:pt>
                <c:pt idx="1311">
                  <c:v>43128.333333333336</c:v>
                </c:pt>
                <c:pt idx="1312">
                  <c:v>43128.354166666664</c:v>
                </c:pt>
                <c:pt idx="1313">
                  <c:v>43128.375</c:v>
                </c:pt>
                <c:pt idx="1314">
                  <c:v>43128.395833333336</c:v>
                </c:pt>
                <c:pt idx="1315">
                  <c:v>43128.416666666664</c:v>
                </c:pt>
                <c:pt idx="1316">
                  <c:v>43128.4375</c:v>
                </c:pt>
                <c:pt idx="1317">
                  <c:v>43128.458333333336</c:v>
                </c:pt>
                <c:pt idx="1318">
                  <c:v>43128.479166666664</c:v>
                </c:pt>
                <c:pt idx="1319">
                  <c:v>43128.5</c:v>
                </c:pt>
                <c:pt idx="1320">
                  <c:v>43128.520833333336</c:v>
                </c:pt>
                <c:pt idx="1321">
                  <c:v>43128.541666666664</c:v>
                </c:pt>
                <c:pt idx="1322">
                  <c:v>43128.5625</c:v>
                </c:pt>
                <c:pt idx="1323">
                  <c:v>43128.583333333336</c:v>
                </c:pt>
                <c:pt idx="1324">
                  <c:v>43128.604166666664</c:v>
                </c:pt>
                <c:pt idx="1325">
                  <c:v>43128.625</c:v>
                </c:pt>
                <c:pt idx="1326">
                  <c:v>43128.645833333336</c:v>
                </c:pt>
                <c:pt idx="1327">
                  <c:v>43128.666666666664</c:v>
                </c:pt>
                <c:pt idx="1328">
                  <c:v>43128.6875</c:v>
                </c:pt>
                <c:pt idx="1329">
                  <c:v>43128.708333333336</c:v>
                </c:pt>
                <c:pt idx="1330">
                  <c:v>43128.729166666664</c:v>
                </c:pt>
                <c:pt idx="1331">
                  <c:v>43128.75</c:v>
                </c:pt>
                <c:pt idx="1332">
                  <c:v>43128.770833333336</c:v>
                </c:pt>
                <c:pt idx="1333">
                  <c:v>43128.791666666664</c:v>
                </c:pt>
                <c:pt idx="1334">
                  <c:v>43128.8125</c:v>
                </c:pt>
                <c:pt idx="1335">
                  <c:v>43128.833333333336</c:v>
                </c:pt>
                <c:pt idx="1336">
                  <c:v>43128.854166666664</c:v>
                </c:pt>
                <c:pt idx="1337">
                  <c:v>43128.875</c:v>
                </c:pt>
                <c:pt idx="1338">
                  <c:v>43128.895833333336</c:v>
                </c:pt>
                <c:pt idx="1339">
                  <c:v>43128.916666666664</c:v>
                </c:pt>
                <c:pt idx="1340">
                  <c:v>43128.9375</c:v>
                </c:pt>
                <c:pt idx="1341">
                  <c:v>43128.958333333336</c:v>
                </c:pt>
                <c:pt idx="1342">
                  <c:v>43128.979166666664</c:v>
                </c:pt>
                <c:pt idx="1343">
                  <c:v>43129</c:v>
                </c:pt>
                <c:pt idx="1344">
                  <c:v>43129.020833333336</c:v>
                </c:pt>
                <c:pt idx="1345">
                  <c:v>43129.041666666664</c:v>
                </c:pt>
                <c:pt idx="1346">
                  <c:v>43129.0625</c:v>
                </c:pt>
                <c:pt idx="1347">
                  <c:v>43129.083333333336</c:v>
                </c:pt>
                <c:pt idx="1348">
                  <c:v>43129.104166666664</c:v>
                </c:pt>
                <c:pt idx="1349">
                  <c:v>43129.125</c:v>
                </c:pt>
                <c:pt idx="1350">
                  <c:v>43129.145833333336</c:v>
                </c:pt>
                <c:pt idx="1351">
                  <c:v>43129.166666666664</c:v>
                </c:pt>
                <c:pt idx="1352">
                  <c:v>43129.1875</c:v>
                </c:pt>
                <c:pt idx="1353">
                  <c:v>43129.208333333336</c:v>
                </c:pt>
                <c:pt idx="1354">
                  <c:v>43129.229166666664</c:v>
                </c:pt>
                <c:pt idx="1355">
                  <c:v>43129.25</c:v>
                </c:pt>
                <c:pt idx="1356">
                  <c:v>43129.270833333336</c:v>
                </c:pt>
                <c:pt idx="1357">
                  <c:v>43129.291666666664</c:v>
                </c:pt>
                <c:pt idx="1358">
                  <c:v>43129.3125</c:v>
                </c:pt>
                <c:pt idx="1359">
                  <c:v>43129.333333333336</c:v>
                </c:pt>
                <c:pt idx="1360">
                  <c:v>43129.354166666664</c:v>
                </c:pt>
                <c:pt idx="1361">
                  <c:v>43129.375</c:v>
                </c:pt>
                <c:pt idx="1362">
                  <c:v>43129.395833333336</c:v>
                </c:pt>
                <c:pt idx="1363">
                  <c:v>43129.416666666664</c:v>
                </c:pt>
                <c:pt idx="1364">
                  <c:v>43129.4375</c:v>
                </c:pt>
                <c:pt idx="1365">
                  <c:v>43129.458333333336</c:v>
                </c:pt>
                <c:pt idx="1366">
                  <c:v>43129.479166666664</c:v>
                </c:pt>
                <c:pt idx="1367">
                  <c:v>43129.5</c:v>
                </c:pt>
                <c:pt idx="1368">
                  <c:v>43129.520833333336</c:v>
                </c:pt>
                <c:pt idx="1369">
                  <c:v>43129.541666666664</c:v>
                </c:pt>
                <c:pt idx="1370">
                  <c:v>43129.5625</c:v>
                </c:pt>
                <c:pt idx="1371">
                  <c:v>43129.583333333336</c:v>
                </c:pt>
                <c:pt idx="1372">
                  <c:v>43129.604166666664</c:v>
                </c:pt>
                <c:pt idx="1373">
                  <c:v>43129.625</c:v>
                </c:pt>
                <c:pt idx="1374">
                  <c:v>43129.645833333336</c:v>
                </c:pt>
                <c:pt idx="1375">
                  <c:v>43129.666666666664</c:v>
                </c:pt>
                <c:pt idx="1376">
                  <c:v>43129.6875</c:v>
                </c:pt>
                <c:pt idx="1377">
                  <c:v>43129.708333333336</c:v>
                </c:pt>
                <c:pt idx="1378">
                  <c:v>43129.729166666664</c:v>
                </c:pt>
                <c:pt idx="1379">
                  <c:v>43129.75</c:v>
                </c:pt>
                <c:pt idx="1380">
                  <c:v>43129.770833333336</c:v>
                </c:pt>
                <c:pt idx="1381">
                  <c:v>43129.791666666664</c:v>
                </c:pt>
                <c:pt idx="1382">
                  <c:v>43129.8125</c:v>
                </c:pt>
                <c:pt idx="1383">
                  <c:v>43129.833333333336</c:v>
                </c:pt>
                <c:pt idx="1384">
                  <c:v>43129.854166666664</c:v>
                </c:pt>
                <c:pt idx="1385">
                  <c:v>43129.875</c:v>
                </c:pt>
                <c:pt idx="1386">
                  <c:v>43129.895833333336</c:v>
                </c:pt>
                <c:pt idx="1387">
                  <c:v>43129.916666666664</c:v>
                </c:pt>
                <c:pt idx="1388">
                  <c:v>43129.9375</c:v>
                </c:pt>
                <c:pt idx="1389">
                  <c:v>43129.958333333336</c:v>
                </c:pt>
                <c:pt idx="1390">
                  <c:v>43129.979166666664</c:v>
                </c:pt>
                <c:pt idx="1391">
                  <c:v>43130</c:v>
                </c:pt>
                <c:pt idx="1392">
                  <c:v>43130.020833333336</c:v>
                </c:pt>
                <c:pt idx="1393">
                  <c:v>43130.041666666664</c:v>
                </c:pt>
                <c:pt idx="1394">
                  <c:v>43130.0625</c:v>
                </c:pt>
                <c:pt idx="1395">
                  <c:v>43130.083333333336</c:v>
                </c:pt>
                <c:pt idx="1396">
                  <c:v>43130.104166666664</c:v>
                </c:pt>
                <c:pt idx="1397">
                  <c:v>43130.125</c:v>
                </c:pt>
                <c:pt idx="1398">
                  <c:v>43130.145833333336</c:v>
                </c:pt>
                <c:pt idx="1399">
                  <c:v>43130.166666666664</c:v>
                </c:pt>
                <c:pt idx="1400">
                  <c:v>43130.1875</c:v>
                </c:pt>
                <c:pt idx="1401">
                  <c:v>43130.208333333336</c:v>
                </c:pt>
                <c:pt idx="1402">
                  <c:v>43130.229166666664</c:v>
                </c:pt>
                <c:pt idx="1403">
                  <c:v>43130.25</c:v>
                </c:pt>
                <c:pt idx="1404">
                  <c:v>43130.270833333336</c:v>
                </c:pt>
                <c:pt idx="1405">
                  <c:v>43130.291666666664</c:v>
                </c:pt>
                <c:pt idx="1406">
                  <c:v>43130.3125</c:v>
                </c:pt>
                <c:pt idx="1407">
                  <c:v>43130.333333333336</c:v>
                </c:pt>
                <c:pt idx="1408">
                  <c:v>43130.354166666664</c:v>
                </c:pt>
                <c:pt idx="1409">
                  <c:v>43130.375</c:v>
                </c:pt>
                <c:pt idx="1410">
                  <c:v>43130.395833333336</c:v>
                </c:pt>
                <c:pt idx="1411">
                  <c:v>43130.416666666664</c:v>
                </c:pt>
                <c:pt idx="1412">
                  <c:v>43130.4375</c:v>
                </c:pt>
                <c:pt idx="1413">
                  <c:v>43130.458333333336</c:v>
                </c:pt>
                <c:pt idx="1414">
                  <c:v>43130.479166666664</c:v>
                </c:pt>
                <c:pt idx="1415">
                  <c:v>43130.5</c:v>
                </c:pt>
                <c:pt idx="1416">
                  <c:v>43130.520833333336</c:v>
                </c:pt>
                <c:pt idx="1417">
                  <c:v>43130.541666666664</c:v>
                </c:pt>
                <c:pt idx="1418">
                  <c:v>43130.5625</c:v>
                </c:pt>
                <c:pt idx="1419">
                  <c:v>43130.583333333336</c:v>
                </c:pt>
                <c:pt idx="1420">
                  <c:v>43130.604166666664</c:v>
                </c:pt>
                <c:pt idx="1421">
                  <c:v>43130.625</c:v>
                </c:pt>
                <c:pt idx="1422">
                  <c:v>43130.645833333336</c:v>
                </c:pt>
                <c:pt idx="1423">
                  <c:v>43130.666666666664</c:v>
                </c:pt>
                <c:pt idx="1424">
                  <c:v>43130.6875</c:v>
                </c:pt>
                <c:pt idx="1425">
                  <c:v>43130.708333333336</c:v>
                </c:pt>
                <c:pt idx="1426">
                  <c:v>43130.729166666664</c:v>
                </c:pt>
                <c:pt idx="1427">
                  <c:v>43130.75</c:v>
                </c:pt>
                <c:pt idx="1428">
                  <c:v>43130.770833333336</c:v>
                </c:pt>
                <c:pt idx="1429">
                  <c:v>43130.791666666664</c:v>
                </c:pt>
                <c:pt idx="1430">
                  <c:v>43130.8125</c:v>
                </c:pt>
                <c:pt idx="1431">
                  <c:v>43130.833333333336</c:v>
                </c:pt>
                <c:pt idx="1432">
                  <c:v>43130.854166666664</c:v>
                </c:pt>
                <c:pt idx="1433">
                  <c:v>43130.875</c:v>
                </c:pt>
                <c:pt idx="1434">
                  <c:v>43130.895833333336</c:v>
                </c:pt>
                <c:pt idx="1435">
                  <c:v>43130.916666666664</c:v>
                </c:pt>
                <c:pt idx="1436">
                  <c:v>43130.9375</c:v>
                </c:pt>
                <c:pt idx="1437">
                  <c:v>43130.958333333336</c:v>
                </c:pt>
                <c:pt idx="1438">
                  <c:v>43130.979166666664</c:v>
                </c:pt>
                <c:pt idx="1439">
                  <c:v>43131</c:v>
                </c:pt>
                <c:pt idx="1440">
                  <c:v>43131.020833333336</c:v>
                </c:pt>
                <c:pt idx="1441">
                  <c:v>43131.041666666664</c:v>
                </c:pt>
                <c:pt idx="1442">
                  <c:v>43131.0625</c:v>
                </c:pt>
                <c:pt idx="1443">
                  <c:v>43131.083333333336</c:v>
                </c:pt>
                <c:pt idx="1444">
                  <c:v>43131.104166666664</c:v>
                </c:pt>
                <c:pt idx="1445">
                  <c:v>43131.125</c:v>
                </c:pt>
                <c:pt idx="1446">
                  <c:v>43131.145833333336</c:v>
                </c:pt>
                <c:pt idx="1447">
                  <c:v>43131.166666666664</c:v>
                </c:pt>
                <c:pt idx="1448">
                  <c:v>43131.1875</c:v>
                </c:pt>
                <c:pt idx="1449">
                  <c:v>43131.208333333336</c:v>
                </c:pt>
                <c:pt idx="1450">
                  <c:v>43131.229166666664</c:v>
                </c:pt>
                <c:pt idx="1451">
                  <c:v>43131.25</c:v>
                </c:pt>
                <c:pt idx="1452">
                  <c:v>43131.270833333336</c:v>
                </c:pt>
                <c:pt idx="1453">
                  <c:v>43131.291666666664</c:v>
                </c:pt>
                <c:pt idx="1454">
                  <c:v>43131.3125</c:v>
                </c:pt>
                <c:pt idx="1455">
                  <c:v>43131.333333333336</c:v>
                </c:pt>
                <c:pt idx="1456">
                  <c:v>43131.354166666664</c:v>
                </c:pt>
                <c:pt idx="1457">
                  <c:v>43131.375</c:v>
                </c:pt>
                <c:pt idx="1458">
                  <c:v>43131.395833333336</c:v>
                </c:pt>
                <c:pt idx="1459">
                  <c:v>43131.416666666664</c:v>
                </c:pt>
                <c:pt idx="1460">
                  <c:v>43131.4375</c:v>
                </c:pt>
                <c:pt idx="1461">
                  <c:v>43131.458333333336</c:v>
                </c:pt>
                <c:pt idx="1462">
                  <c:v>43131.479166666664</c:v>
                </c:pt>
                <c:pt idx="1463">
                  <c:v>43131.5</c:v>
                </c:pt>
                <c:pt idx="1464">
                  <c:v>43131.520833333336</c:v>
                </c:pt>
                <c:pt idx="1465">
                  <c:v>43131.541666666664</c:v>
                </c:pt>
                <c:pt idx="1466">
                  <c:v>43131.5625</c:v>
                </c:pt>
                <c:pt idx="1467">
                  <c:v>43131.583333333336</c:v>
                </c:pt>
                <c:pt idx="1468">
                  <c:v>43131.604166666664</c:v>
                </c:pt>
                <c:pt idx="1469">
                  <c:v>43131.625</c:v>
                </c:pt>
                <c:pt idx="1470">
                  <c:v>43131.645833333336</c:v>
                </c:pt>
                <c:pt idx="1471">
                  <c:v>43131.666666666664</c:v>
                </c:pt>
                <c:pt idx="1472">
                  <c:v>43131.6875</c:v>
                </c:pt>
                <c:pt idx="1473">
                  <c:v>43131.708333333336</c:v>
                </c:pt>
                <c:pt idx="1474">
                  <c:v>43131.729166666664</c:v>
                </c:pt>
                <c:pt idx="1475">
                  <c:v>43131.75</c:v>
                </c:pt>
                <c:pt idx="1476">
                  <c:v>43131.770833333336</c:v>
                </c:pt>
                <c:pt idx="1477">
                  <c:v>43131.791666666664</c:v>
                </c:pt>
                <c:pt idx="1478">
                  <c:v>43131.8125</c:v>
                </c:pt>
                <c:pt idx="1479">
                  <c:v>43131.833333333336</c:v>
                </c:pt>
                <c:pt idx="1480">
                  <c:v>43131.854166666664</c:v>
                </c:pt>
                <c:pt idx="1481">
                  <c:v>43131.875</c:v>
                </c:pt>
                <c:pt idx="1482">
                  <c:v>43131.895833333336</c:v>
                </c:pt>
                <c:pt idx="1483">
                  <c:v>43131.916666666664</c:v>
                </c:pt>
                <c:pt idx="1484">
                  <c:v>43131.9375</c:v>
                </c:pt>
                <c:pt idx="1485">
                  <c:v>43131.958333333336</c:v>
                </c:pt>
                <c:pt idx="1486">
                  <c:v>43131.979166666664</c:v>
                </c:pt>
                <c:pt idx="1487">
                  <c:v>43132</c:v>
                </c:pt>
                <c:pt idx="1488">
                  <c:v>43132.020833333336</c:v>
                </c:pt>
                <c:pt idx="1489">
                  <c:v>43132.041666666664</c:v>
                </c:pt>
                <c:pt idx="1490">
                  <c:v>43132.0625</c:v>
                </c:pt>
                <c:pt idx="1491">
                  <c:v>43132.083333333336</c:v>
                </c:pt>
                <c:pt idx="1492">
                  <c:v>43132.104166666664</c:v>
                </c:pt>
                <c:pt idx="1493">
                  <c:v>43132.125</c:v>
                </c:pt>
                <c:pt idx="1494">
                  <c:v>43132.145833333336</c:v>
                </c:pt>
                <c:pt idx="1495">
                  <c:v>43132.166666666664</c:v>
                </c:pt>
                <c:pt idx="1496">
                  <c:v>43132.1875</c:v>
                </c:pt>
                <c:pt idx="1497">
                  <c:v>43132.208333333336</c:v>
                </c:pt>
                <c:pt idx="1498">
                  <c:v>43132.229166666664</c:v>
                </c:pt>
                <c:pt idx="1499">
                  <c:v>43132.25</c:v>
                </c:pt>
                <c:pt idx="1500">
                  <c:v>43132.270833333336</c:v>
                </c:pt>
                <c:pt idx="1501">
                  <c:v>43132.291666666664</c:v>
                </c:pt>
                <c:pt idx="1502">
                  <c:v>43132.3125</c:v>
                </c:pt>
                <c:pt idx="1503">
                  <c:v>43132.333333333336</c:v>
                </c:pt>
                <c:pt idx="1504">
                  <c:v>43132.354166666664</c:v>
                </c:pt>
                <c:pt idx="1505">
                  <c:v>43132.375</c:v>
                </c:pt>
                <c:pt idx="1506">
                  <c:v>43132.395833333336</c:v>
                </c:pt>
                <c:pt idx="1507">
                  <c:v>43132.416666666664</c:v>
                </c:pt>
                <c:pt idx="1508">
                  <c:v>43132.4375</c:v>
                </c:pt>
                <c:pt idx="1509">
                  <c:v>43132.458333333336</c:v>
                </c:pt>
                <c:pt idx="1510">
                  <c:v>43132.479166666664</c:v>
                </c:pt>
                <c:pt idx="1511">
                  <c:v>43132.5</c:v>
                </c:pt>
                <c:pt idx="1512">
                  <c:v>43132.520833333336</c:v>
                </c:pt>
                <c:pt idx="1513">
                  <c:v>43132.541666666664</c:v>
                </c:pt>
                <c:pt idx="1514">
                  <c:v>43132.5625</c:v>
                </c:pt>
                <c:pt idx="1515">
                  <c:v>43132.583333333336</c:v>
                </c:pt>
                <c:pt idx="1516">
                  <c:v>43132.604166666664</c:v>
                </c:pt>
                <c:pt idx="1517">
                  <c:v>43132.625</c:v>
                </c:pt>
                <c:pt idx="1518">
                  <c:v>43132.645833333336</c:v>
                </c:pt>
                <c:pt idx="1519">
                  <c:v>43132.666666666664</c:v>
                </c:pt>
                <c:pt idx="1520">
                  <c:v>43132.6875</c:v>
                </c:pt>
                <c:pt idx="1521">
                  <c:v>43132.708333333336</c:v>
                </c:pt>
                <c:pt idx="1522">
                  <c:v>43132.729166666664</c:v>
                </c:pt>
                <c:pt idx="1523">
                  <c:v>43132.75</c:v>
                </c:pt>
                <c:pt idx="1524">
                  <c:v>43132.770833333336</c:v>
                </c:pt>
                <c:pt idx="1525">
                  <c:v>43132.791666666664</c:v>
                </c:pt>
                <c:pt idx="1526">
                  <c:v>43132.8125</c:v>
                </c:pt>
                <c:pt idx="1527">
                  <c:v>43132.833333333336</c:v>
                </c:pt>
                <c:pt idx="1528">
                  <c:v>43132.854166666664</c:v>
                </c:pt>
                <c:pt idx="1529">
                  <c:v>43132.875</c:v>
                </c:pt>
                <c:pt idx="1530">
                  <c:v>43132.895833333336</c:v>
                </c:pt>
                <c:pt idx="1531">
                  <c:v>43132.916666666664</c:v>
                </c:pt>
                <c:pt idx="1532">
                  <c:v>43132.9375</c:v>
                </c:pt>
                <c:pt idx="1533">
                  <c:v>43132.958333333336</c:v>
                </c:pt>
                <c:pt idx="1534">
                  <c:v>43132.979166666664</c:v>
                </c:pt>
                <c:pt idx="1535">
                  <c:v>43133</c:v>
                </c:pt>
                <c:pt idx="1536">
                  <c:v>43133.020833333336</c:v>
                </c:pt>
                <c:pt idx="1537">
                  <c:v>43133.041666666664</c:v>
                </c:pt>
                <c:pt idx="1538">
                  <c:v>43133.0625</c:v>
                </c:pt>
                <c:pt idx="1539">
                  <c:v>43133.083333333336</c:v>
                </c:pt>
                <c:pt idx="1540">
                  <c:v>43133.104166666664</c:v>
                </c:pt>
                <c:pt idx="1541">
                  <c:v>43133.125</c:v>
                </c:pt>
                <c:pt idx="1542">
                  <c:v>43133.145833333336</c:v>
                </c:pt>
                <c:pt idx="1543">
                  <c:v>43133.166666666664</c:v>
                </c:pt>
                <c:pt idx="1544">
                  <c:v>43133.1875</c:v>
                </c:pt>
                <c:pt idx="1545">
                  <c:v>43133.208333333336</c:v>
                </c:pt>
                <c:pt idx="1546">
                  <c:v>43133.229166666664</c:v>
                </c:pt>
                <c:pt idx="1547">
                  <c:v>43133.25</c:v>
                </c:pt>
                <c:pt idx="1548">
                  <c:v>43133.270833333336</c:v>
                </c:pt>
                <c:pt idx="1549">
                  <c:v>43133.291666666664</c:v>
                </c:pt>
                <c:pt idx="1550">
                  <c:v>43133.3125</c:v>
                </c:pt>
                <c:pt idx="1551">
                  <c:v>43133.333333333336</c:v>
                </c:pt>
                <c:pt idx="1552">
                  <c:v>43133.354166666664</c:v>
                </c:pt>
                <c:pt idx="1553">
                  <c:v>43133.375</c:v>
                </c:pt>
                <c:pt idx="1554">
                  <c:v>43133.395833333336</c:v>
                </c:pt>
                <c:pt idx="1555">
                  <c:v>43133.416666666664</c:v>
                </c:pt>
                <c:pt idx="1556">
                  <c:v>43133.4375</c:v>
                </c:pt>
                <c:pt idx="1557">
                  <c:v>43133.458333333336</c:v>
                </c:pt>
                <c:pt idx="1558">
                  <c:v>43133.479166666664</c:v>
                </c:pt>
                <c:pt idx="1559">
                  <c:v>43133.5</c:v>
                </c:pt>
                <c:pt idx="1560">
                  <c:v>43133.520833333336</c:v>
                </c:pt>
                <c:pt idx="1561">
                  <c:v>43133.541666666664</c:v>
                </c:pt>
                <c:pt idx="1562">
                  <c:v>43133.5625</c:v>
                </c:pt>
                <c:pt idx="1563">
                  <c:v>43133.583333333336</c:v>
                </c:pt>
                <c:pt idx="1564">
                  <c:v>43133.604166666664</c:v>
                </c:pt>
                <c:pt idx="1565">
                  <c:v>43133.625</c:v>
                </c:pt>
                <c:pt idx="1566">
                  <c:v>43133.645833333336</c:v>
                </c:pt>
                <c:pt idx="1567">
                  <c:v>43133.666666666664</c:v>
                </c:pt>
                <c:pt idx="1568">
                  <c:v>43133.6875</c:v>
                </c:pt>
                <c:pt idx="1569">
                  <c:v>43133.708333333336</c:v>
                </c:pt>
                <c:pt idx="1570">
                  <c:v>43133.729166666664</c:v>
                </c:pt>
                <c:pt idx="1571">
                  <c:v>43133.75</c:v>
                </c:pt>
                <c:pt idx="1572">
                  <c:v>43133.770833333336</c:v>
                </c:pt>
                <c:pt idx="1573">
                  <c:v>43133.791666666664</c:v>
                </c:pt>
                <c:pt idx="1574">
                  <c:v>43133.8125</c:v>
                </c:pt>
                <c:pt idx="1575">
                  <c:v>43133.833333333336</c:v>
                </c:pt>
                <c:pt idx="1576">
                  <c:v>43133.854166666664</c:v>
                </c:pt>
                <c:pt idx="1577">
                  <c:v>43133.875</c:v>
                </c:pt>
                <c:pt idx="1578">
                  <c:v>43133.895833333336</c:v>
                </c:pt>
                <c:pt idx="1579">
                  <c:v>43133.916666666664</c:v>
                </c:pt>
                <c:pt idx="1580">
                  <c:v>43133.9375</c:v>
                </c:pt>
                <c:pt idx="1581">
                  <c:v>43133.958333333336</c:v>
                </c:pt>
                <c:pt idx="1582">
                  <c:v>43133.979166666664</c:v>
                </c:pt>
                <c:pt idx="1583">
                  <c:v>43134</c:v>
                </c:pt>
                <c:pt idx="1584">
                  <c:v>43134.020833333336</c:v>
                </c:pt>
                <c:pt idx="1585">
                  <c:v>43134.041666666664</c:v>
                </c:pt>
                <c:pt idx="1586">
                  <c:v>43134.0625</c:v>
                </c:pt>
                <c:pt idx="1587">
                  <c:v>43134.083333333336</c:v>
                </c:pt>
                <c:pt idx="1588">
                  <c:v>43134.104166666664</c:v>
                </c:pt>
                <c:pt idx="1589">
                  <c:v>43134.125</c:v>
                </c:pt>
                <c:pt idx="1590">
                  <c:v>43134.145833333336</c:v>
                </c:pt>
                <c:pt idx="1591">
                  <c:v>43134.166666666664</c:v>
                </c:pt>
                <c:pt idx="1592">
                  <c:v>43134.1875</c:v>
                </c:pt>
                <c:pt idx="1593">
                  <c:v>43134.208333333336</c:v>
                </c:pt>
                <c:pt idx="1594">
                  <c:v>43134.229166666664</c:v>
                </c:pt>
                <c:pt idx="1595">
                  <c:v>43134.25</c:v>
                </c:pt>
                <c:pt idx="1596">
                  <c:v>43134.270833333336</c:v>
                </c:pt>
                <c:pt idx="1597">
                  <c:v>43134.291666666664</c:v>
                </c:pt>
                <c:pt idx="1598">
                  <c:v>43134.3125</c:v>
                </c:pt>
                <c:pt idx="1599">
                  <c:v>43134.333333333336</c:v>
                </c:pt>
                <c:pt idx="1600">
                  <c:v>43134.354166666664</c:v>
                </c:pt>
                <c:pt idx="1601">
                  <c:v>43134.375</c:v>
                </c:pt>
                <c:pt idx="1602">
                  <c:v>43134.395833333336</c:v>
                </c:pt>
                <c:pt idx="1603">
                  <c:v>43134.416666666664</c:v>
                </c:pt>
                <c:pt idx="1604">
                  <c:v>43134.4375</c:v>
                </c:pt>
                <c:pt idx="1605">
                  <c:v>43134.458333333336</c:v>
                </c:pt>
                <c:pt idx="1606">
                  <c:v>43134.479166666664</c:v>
                </c:pt>
                <c:pt idx="1607">
                  <c:v>43134.5</c:v>
                </c:pt>
                <c:pt idx="1608">
                  <c:v>43134.520833333336</c:v>
                </c:pt>
                <c:pt idx="1609">
                  <c:v>43134.541666666664</c:v>
                </c:pt>
                <c:pt idx="1610">
                  <c:v>43134.5625</c:v>
                </c:pt>
                <c:pt idx="1611">
                  <c:v>43134.583333333336</c:v>
                </c:pt>
                <c:pt idx="1612">
                  <c:v>43134.604166666664</c:v>
                </c:pt>
                <c:pt idx="1613">
                  <c:v>43134.625</c:v>
                </c:pt>
                <c:pt idx="1614">
                  <c:v>43134.645833333336</c:v>
                </c:pt>
                <c:pt idx="1615">
                  <c:v>43134.666666666664</c:v>
                </c:pt>
                <c:pt idx="1616">
                  <c:v>43134.6875</c:v>
                </c:pt>
                <c:pt idx="1617">
                  <c:v>43134.708333333336</c:v>
                </c:pt>
                <c:pt idx="1618">
                  <c:v>43134.729166666664</c:v>
                </c:pt>
                <c:pt idx="1619">
                  <c:v>43134.75</c:v>
                </c:pt>
                <c:pt idx="1620">
                  <c:v>43134.770833333336</c:v>
                </c:pt>
                <c:pt idx="1621">
                  <c:v>43134.791666666664</c:v>
                </c:pt>
                <c:pt idx="1622">
                  <c:v>43134.8125</c:v>
                </c:pt>
                <c:pt idx="1623">
                  <c:v>43134.833333333336</c:v>
                </c:pt>
                <c:pt idx="1624">
                  <c:v>43134.854166666664</c:v>
                </c:pt>
                <c:pt idx="1625">
                  <c:v>43134.875</c:v>
                </c:pt>
                <c:pt idx="1626">
                  <c:v>43134.895833333336</c:v>
                </c:pt>
                <c:pt idx="1627">
                  <c:v>43134.916666666664</c:v>
                </c:pt>
                <c:pt idx="1628">
                  <c:v>43134.9375</c:v>
                </c:pt>
                <c:pt idx="1629">
                  <c:v>43134.958333333336</c:v>
                </c:pt>
                <c:pt idx="1630">
                  <c:v>43134.979166666664</c:v>
                </c:pt>
                <c:pt idx="1631">
                  <c:v>43135</c:v>
                </c:pt>
                <c:pt idx="1632">
                  <c:v>43135.020833333336</c:v>
                </c:pt>
                <c:pt idx="1633">
                  <c:v>43135.041666666664</c:v>
                </c:pt>
                <c:pt idx="1634">
                  <c:v>43135.0625</c:v>
                </c:pt>
                <c:pt idx="1635">
                  <c:v>43135.083333333336</c:v>
                </c:pt>
                <c:pt idx="1636">
                  <c:v>43135.104166666664</c:v>
                </c:pt>
                <c:pt idx="1637">
                  <c:v>43135.125</c:v>
                </c:pt>
                <c:pt idx="1638">
                  <c:v>43135.145833333336</c:v>
                </c:pt>
                <c:pt idx="1639">
                  <c:v>43135.166666666664</c:v>
                </c:pt>
                <c:pt idx="1640">
                  <c:v>43135.1875</c:v>
                </c:pt>
                <c:pt idx="1641">
                  <c:v>43135.208333333336</c:v>
                </c:pt>
                <c:pt idx="1642">
                  <c:v>43135.229166666664</c:v>
                </c:pt>
                <c:pt idx="1643">
                  <c:v>43135.25</c:v>
                </c:pt>
                <c:pt idx="1644">
                  <c:v>43135.270833333336</c:v>
                </c:pt>
                <c:pt idx="1645">
                  <c:v>43135.291666666664</c:v>
                </c:pt>
                <c:pt idx="1646">
                  <c:v>43135.3125</c:v>
                </c:pt>
                <c:pt idx="1647">
                  <c:v>43135.333333333336</c:v>
                </c:pt>
                <c:pt idx="1648">
                  <c:v>43135.354166666664</c:v>
                </c:pt>
                <c:pt idx="1649">
                  <c:v>43135.375</c:v>
                </c:pt>
                <c:pt idx="1650">
                  <c:v>43135.395833333336</c:v>
                </c:pt>
                <c:pt idx="1651">
                  <c:v>43135.416666666664</c:v>
                </c:pt>
                <c:pt idx="1652">
                  <c:v>43135.4375</c:v>
                </c:pt>
                <c:pt idx="1653">
                  <c:v>43135.458333333336</c:v>
                </c:pt>
                <c:pt idx="1654">
                  <c:v>43135.479166666664</c:v>
                </c:pt>
                <c:pt idx="1655">
                  <c:v>43135.5</c:v>
                </c:pt>
                <c:pt idx="1656">
                  <c:v>43135.520833333336</c:v>
                </c:pt>
                <c:pt idx="1657">
                  <c:v>43135.541666666664</c:v>
                </c:pt>
                <c:pt idx="1658">
                  <c:v>43135.5625</c:v>
                </c:pt>
                <c:pt idx="1659">
                  <c:v>43135.583333333336</c:v>
                </c:pt>
                <c:pt idx="1660">
                  <c:v>43135.604166666664</c:v>
                </c:pt>
                <c:pt idx="1661">
                  <c:v>43135.625</c:v>
                </c:pt>
                <c:pt idx="1662">
                  <c:v>43135.645833333336</c:v>
                </c:pt>
                <c:pt idx="1663">
                  <c:v>43135.666666666664</c:v>
                </c:pt>
                <c:pt idx="1664">
                  <c:v>43135.6875</c:v>
                </c:pt>
                <c:pt idx="1665">
                  <c:v>43135.708333333336</c:v>
                </c:pt>
                <c:pt idx="1666">
                  <c:v>43135.729166666664</c:v>
                </c:pt>
                <c:pt idx="1667">
                  <c:v>43135.75</c:v>
                </c:pt>
                <c:pt idx="1668">
                  <c:v>43135.770833333336</c:v>
                </c:pt>
                <c:pt idx="1669">
                  <c:v>43135.791666666664</c:v>
                </c:pt>
                <c:pt idx="1670">
                  <c:v>43135.8125</c:v>
                </c:pt>
                <c:pt idx="1671">
                  <c:v>43135.833333333336</c:v>
                </c:pt>
                <c:pt idx="1672">
                  <c:v>43135.854166666664</c:v>
                </c:pt>
                <c:pt idx="1673">
                  <c:v>43135.875</c:v>
                </c:pt>
                <c:pt idx="1674">
                  <c:v>43135.895833333336</c:v>
                </c:pt>
                <c:pt idx="1675">
                  <c:v>43135.916666666664</c:v>
                </c:pt>
                <c:pt idx="1676">
                  <c:v>43135.9375</c:v>
                </c:pt>
                <c:pt idx="1677">
                  <c:v>43135.958333333336</c:v>
                </c:pt>
                <c:pt idx="1678">
                  <c:v>43135.979166666664</c:v>
                </c:pt>
                <c:pt idx="1679">
                  <c:v>43136</c:v>
                </c:pt>
                <c:pt idx="1680">
                  <c:v>43136.020833333336</c:v>
                </c:pt>
                <c:pt idx="1681">
                  <c:v>43136.041666666664</c:v>
                </c:pt>
                <c:pt idx="1682">
                  <c:v>43136.0625</c:v>
                </c:pt>
                <c:pt idx="1683">
                  <c:v>43136.083333333336</c:v>
                </c:pt>
                <c:pt idx="1684">
                  <c:v>43136.104166666664</c:v>
                </c:pt>
                <c:pt idx="1685">
                  <c:v>43136.125</c:v>
                </c:pt>
                <c:pt idx="1686">
                  <c:v>43136.145833333336</c:v>
                </c:pt>
                <c:pt idx="1687">
                  <c:v>43136.166666666664</c:v>
                </c:pt>
                <c:pt idx="1688">
                  <c:v>43136.1875</c:v>
                </c:pt>
                <c:pt idx="1689">
                  <c:v>43136.208333333336</c:v>
                </c:pt>
                <c:pt idx="1690">
                  <c:v>43136.229166666664</c:v>
                </c:pt>
                <c:pt idx="1691">
                  <c:v>43136.25</c:v>
                </c:pt>
                <c:pt idx="1692">
                  <c:v>43136.270833333336</c:v>
                </c:pt>
                <c:pt idx="1693">
                  <c:v>43136.291666666664</c:v>
                </c:pt>
                <c:pt idx="1694">
                  <c:v>43136.3125</c:v>
                </c:pt>
                <c:pt idx="1695">
                  <c:v>43136.333333333336</c:v>
                </c:pt>
                <c:pt idx="1696">
                  <c:v>43136.354166666664</c:v>
                </c:pt>
                <c:pt idx="1697">
                  <c:v>43136.375</c:v>
                </c:pt>
                <c:pt idx="1698">
                  <c:v>43136.395833333336</c:v>
                </c:pt>
                <c:pt idx="1699">
                  <c:v>43136.416666666664</c:v>
                </c:pt>
                <c:pt idx="1700">
                  <c:v>43136.4375</c:v>
                </c:pt>
                <c:pt idx="1701">
                  <c:v>43136.458333333336</c:v>
                </c:pt>
                <c:pt idx="1702">
                  <c:v>43136.479166666664</c:v>
                </c:pt>
                <c:pt idx="1703">
                  <c:v>43136.5</c:v>
                </c:pt>
                <c:pt idx="1704">
                  <c:v>43136.520833333336</c:v>
                </c:pt>
                <c:pt idx="1705">
                  <c:v>43136.541666666664</c:v>
                </c:pt>
                <c:pt idx="1706">
                  <c:v>43136.5625</c:v>
                </c:pt>
                <c:pt idx="1707">
                  <c:v>43136.583333333336</c:v>
                </c:pt>
                <c:pt idx="1708">
                  <c:v>43136.604166666664</c:v>
                </c:pt>
                <c:pt idx="1709">
                  <c:v>43136.625</c:v>
                </c:pt>
                <c:pt idx="1710">
                  <c:v>43136.645833333336</c:v>
                </c:pt>
                <c:pt idx="1711">
                  <c:v>43136.666666666664</c:v>
                </c:pt>
                <c:pt idx="1712">
                  <c:v>43136.6875</c:v>
                </c:pt>
                <c:pt idx="1713">
                  <c:v>43136.708333333336</c:v>
                </c:pt>
                <c:pt idx="1714">
                  <c:v>43136.729166666664</c:v>
                </c:pt>
                <c:pt idx="1715">
                  <c:v>43136.75</c:v>
                </c:pt>
                <c:pt idx="1716">
                  <c:v>43136.770833333336</c:v>
                </c:pt>
                <c:pt idx="1717">
                  <c:v>43136.791666666664</c:v>
                </c:pt>
                <c:pt idx="1718">
                  <c:v>43136.8125</c:v>
                </c:pt>
                <c:pt idx="1719">
                  <c:v>43136.833333333336</c:v>
                </c:pt>
                <c:pt idx="1720">
                  <c:v>43136.854166666664</c:v>
                </c:pt>
                <c:pt idx="1721">
                  <c:v>43136.875</c:v>
                </c:pt>
                <c:pt idx="1722">
                  <c:v>43136.895833333336</c:v>
                </c:pt>
                <c:pt idx="1723">
                  <c:v>43136.916666666664</c:v>
                </c:pt>
                <c:pt idx="1724">
                  <c:v>43136.9375</c:v>
                </c:pt>
                <c:pt idx="1725">
                  <c:v>43136.958333333336</c:v>
                </c:pt>
                <c:pt idx="1726">
                  <c:v>43136.979166666664</c:v>
                </c:pt>
                <c:pt idx="1727">
                  <c:v>43137</c:v>
                </c:pt>
                <c:pt idx="1728">
                  <c:v>43137.020833333336</c:v>
                </c:pt>
                <c:pt idx="1729">
                  <c:v>43137.041666666664</c:v>
                </c:pt>
                <c:pt idx="1730">
                  <c:v>43137.0625</c:v>
                </c:pt>
                <c:pt idx="1731">
                  <c:v>43137.083333333336</c:v>
                </c:pt>
                <c:pt idx="1732">
                  <c:v>43137.104166666664</c:v>
                </c:pt>
                <c:pt idx="1733">
                  <c:v>43137.125</c:v>
                </c:pt>
                <c:pt idx="1734">
                  <c:v>43137.145833333336</c:v>
                </c:pt>
                <c:pt idx="1735">
                  <c:v>43137.166666666664</c:v>
                </c:pt>
                <c:pt idx="1736">
                  <c:v>43137.1875</c:v>
                </c:pt>
                <c:pt idx="1737">
                  <c:v>43137.208333333336</c:v>
                </c:pt>
                <c:pt idx="1738">
                  <c:v>43137.229166666664</c:v>
                </c:pt>
                <c:pt idx="1739">
                  <c:v>43137.25</c:v>
                </c:pt>
                <c:pt idx="1740">
                  <c:v>43137.270833333336</c:v>
                </c:pt>
                <c:pt idx="1741">
                  <c:v>43137.291666666664</c:v>
                </c:pt>
                <c:pt idx="1742">
                  <c:v>43137.3125</c:v>
                </c:pt>
                <c:pt idx="1743">
                  <c:v>43137.333333333336</c:v>
                </c:pt>
                <c:pt idx="1744">
                  <c:v>43137.354166666664</c:v>
                </c:pt>
                <c:pt idx="1745">
                  <c:v>43137.375</c:v>
                </c:pt>
                <c:pt idx="1746">
                  <c:v>43137.395833333336</c:v>
                </c:pt>
                <c:pt idx="1747">
                  <c:v>43137.416666666664</c:v>
                </c:pt>
                <c:pt idx="1748">
                  <c:v>43137.4375</c:v>
                </c:pt>
                <c:pt idx="1749">
                  <c:v>43137.458333333336</c:v>
                </c:pt>
                <c:pt idx="1750">
                  <c:v>43137.479166666664</c:v>
                </c:pt>
                <c:pt idx="1751">
                  <c:v>43137.5</c:v>
                </c:pt>
                <c:pt idx="1752">
                  <c:v>43137.520833333336</c:v>
                </c:pt>
                <c:pt idx="1753">
                  <c:v>43137.541666666664</c:v>
                </c:pt>
                <c:pt idx="1754">
                  <c:v>43137.5625</c:v>
                </c:pt>
                <c:pt idx="1755">
                  <c:v>43137.583333333336</c:v>
                </c:pt>
                <c:pt idx="1756">
                  <c:v>43137.604166666664</c:v>
                </c:pt>
                <c:pt idx="1757">
                  <c:v>43137.625</c:v>
                </c:pt>
                <c:pt idx="1758">
                  <c:v>43137.645833333336</c:v>
                </c:pt>
                <c:pt idx="1759">
                  <c:v>43137.666666666664</c:v>
                </c:pt>
                <c:pt idx="1760">
                  <c:v>43137.6875</c:v>
                </c:pt>
                <c:pt idx="1761">
                  <c:v>43137.708333333336</c:v>
                </c:pt>
                <c:pt idx="1762">
                  <c:v>43137.729166666664</c:v>
                </c:pt>
                <c:pt idx="1763">
                  <c:v>43137.75</c:v>
                </c:pt>
                <c:pt idx="1764">
                  <c:v>43137.770833333336</c:v>
                </c:pt>
                <c:pt idx="1765">
                  <c:v>43137.791666666664</c:v>
                </c:pt>
                <c:pt idx="1766">
                  <c:v>43137.8125</c:v>
                </c:pt>
                <c:pt idx="1767">
                  <c:v>43137.833333333336</c:v>
                </c:pt>
                <c:pt idx="1768">
                  <c:v>43137.854166666664</c:v>
                </c:pt>
                <c:pt idx="1769">
                  <c:v>43137.875</c:v>
                </c:pt>
                <c:pt idx="1770">
                  <c:v>43137.895833333336</c:v>
                </c:pt>
                <c:pt idx="1771">
                  <c:v>43137.916666666664</c:v>
                </c:pt>
                <c:pt idx="1772">
                  <c:v>43137.9375</c:v>
                </c:pt>
                <c:pt idx="1773">
                  <c:v>43137.958333333336</c:v>
                </c:pt>
                <c:pt idx="1774">
                  <c:v>43137.979166666664</c:v>
                </c:pt>
                <c:pt idx="1775">
                  <c:v>43138</c:v>
                </c:pt>
                <c:pt idx="1776">
                  <c:v>43138.020833333336</c:v>
                </c:pt>
                <c:pt idx="1777">
                  <c:v>43138.041666666664</c:v>
                </c:pt>
                <c:pt idx="1778">
                  <c:v>43138.0625</c:v>
                </c:pt>
                <c:pt idx="1779">
                  <c:v>43138.083333333336</c:v>
                </c:pt>
                <c:pt idx="1780">
                  <c:v>43138.104166666664</c:v>
                </c:pt>
                <c:pt idx="1781">
                  <c:v>43138.125</c:v>
                </c:pt>
                <c:pt idx="1782">
                  <c:v>43138.145833333336</c:v>
                </c:pt>
                <c:pt idx="1783">
                  <c:v>43138.166666666664</c:v>
                </c:pt>
                <c:pt idx="1784">
                  <c:v>43138.1875</c:v>
                </c:pt>
                <c:pt idx="1785">
                  <c:v>43138.208333333336</c:v>
                </c:pt>
                <c:pt idx="1786">
                  <c:v>43138.229166666664</c:v>
                </c:pt>
                <c:pt idx="1787">
                  <c:v>43138.25</c:v>
                </c:pt>
                <c:pt idx="1788">
                  <c:v>43138.270833333336</c:v>
                </c:pt>
                <c:pt idx="1789">
                  <c:v>43138.291666666664</c:v>
                </c:pt>
                <c:pt idx="1790">
                  <c:v>43138.3125</c:v>
                </c:pt>
                <c:pt idx="1791">
                  <c:v>43138.333333333336</c:v>
                </c:pt>
                <c:pt idx="1792">
                  <c:v>43138.354166666664</c:v>
                </c:pt>
                <c:pt idx="1793">
                  <c:v>43138.375</c:v>
                </c:pt>
                <c:pt idx="1794">
                  <c:v>43138.395833333336</c:v>
                </c:pt>
                <c:pt idx="1795">
                  <c:v>43138.416666666664</c:v>
                </c:pt>
                <c:pt idx="1796">
                  <c:v>43138.4375</c:v>
                </c:pt>
                <c:pt idx="1797">
                  <c:v>43138.458333333336</c:v>
                </c:pt>
                <c:pt idx="1798">
                  <c:v>43138.479166666664</c:v>
                </c:pt>
                <c:pt idx="1799">
                  <c:v>43138.5</c:v>
                </c:pt>
                <c:pt idx="1800">
                  <c:v>43138.520833333336</c:v>
                </c:pt>
                <c:pt idx="1801">
                  <c:v>43138.541666666664</c:v>
                </c:pt>
                <c:pt idx="1802">
                  <c:v>43138.5625</c:v>
                </c:pt>
                <c:pt idx="1803">
                  <c:v>43138.583333333336</c:v>
                </c:pt>
                <c:pt idx="1804">
                  <c:v>43138.604166666664</c:v>
                </c:pt>
                <c:pt idx="1805">
                  <c:v>43138.625</c:v>
                </c:pt>
                <c:pt idx="1806">
                  <c:v>43138.645833333336</c:v>
                </c:pt>
                <c:pt idx="1807">
                  <c:v>43138.666666666664</c:v>
                </c:pt>
                <c:pt idx="1808">
                  <c:v>43138.6875</c:v>
                </c:pt>
                <c:pt idx="1809">
                  <c:v>43138.708333333336</c:v>
                </c:pt>
                <c:pt idx="1810">
                  <c:v>43138.729166666664</c:v>
                </c:pt>
                <c:pt idx="1811">
                  <c:v>43138.75</c:v>
                </c:pt>
                <c:pt idx="1812">
                  <c:v>43138.770833333336</c:v>
                </c:pt>
                <c:pt idx="1813">
                  <c:v>43138.791666666664</c:v>
                </c:pt>
                <c:pt idx="1814">
                  <c:v>43138.8125</c:v>
                </c:pt>
                <c:pt idx="1815">
                  <c:v>43138.833333333336</c:v>
                </c:pt>
                <c:pt idx="1816">
                  <c:v>43138.854166666664</c:v>
                </c:pt>
                <c:pt idx="1817">
                  <c:v>43138.875</c:v>
                </c:pt>
                <c:pt idx="1818">
                  <c:v>43138.895833333336</c:v>
                </c:pt>
                <c:pt idx="1819">
                  <c:v>43138.916666666664</c:v>
                </c:pt>
                <c:pt idx="1820">
                  <c:v>43138.9375</c:v>
                </c:pt>
                <c:pt idx="1821">
                  <c:v>43138.958333333336</c:v>
                </c:pt>
                <c:pt idx="1822">
                  <c:v>43138.979166666664</c:v>
                </c:pt>
                <c:pt idx="1823">
                  <c:v>43139</c:v>
                </c:pt>
                <c:pt idx="1824">
                  <c:v>43139.020833333336</c:v>
                </c:pt>
                <c:pt idx="1825">
                  <c:v>43139.041666666664</c:v>
                </c:pt>
                <c:pt idx="1826">
                  <c:v>43139.0625</c:v>
                </c:pt>
                <c:pt idx="1827">
                  <c:v>43139.083333333336</c:v>
                </c:pt>
                <c:pt idx="1828">
                  <c:v>43139.104166666664</c:v>
                </c:pt>
                <c:pt idx="1829">
                  <c:v>43139.125</c:v>
                </c:pt>
                <c:pt idx="1830">
                  <c:v>43139.145833333336</c:v>
                </c:pt>
                <c:pt idx="1831">
                  <c:v>43139.166666666664</c:v>
                </c:pt>
                <c:pt idx="1832">
                  <c:v>43139.1875</c:v>
                </c:pt>
                <c:pt idx="1833">
                  <c:v>43139.208333333336</c:v>
                </c:pt>
                <c:pt idx="1834">
                  <c:v>43139.229166666664</c:v>
                </c:pt>
                <c:pt idx="1835">
                  <c:v>43139.25</c:v>
                </c:pt>
                <c:pt idx="1836">
                  <c:v>43139.270833333336</c:v>
                </c:pt>
                <c:pt idx="1837">
                  <c:v>43139.291666666664</c:v>
                </c:pt>
                <c:pt idx="1838">
                  <c:v>43139.3125</c:v>
                </c:pt>
                <c:pt idx="1839">
                  <c:v>43139.333333333336</c:v>
                </c:pt>
                <c:pt idx="1840">
                  <c:v>43139.354166666664</c:v>
                </c:pt>
                <c:pt idx="1841">
                  <c:v>43139.375</c:v>
                </c:pt>
                <c:pt idx="1842">
                  <c:v>43139.395833333336</c:v>
                </c:pt>
                <c:pt idx="1843">
                  <c:v>43139.416666666664</c:v>
                </c:pt>
                <c:pt idx="1844">
                  <c:v>43139.4375</c:v>
                </c:pt>
                <c:pt idx="1845">
                  <c:v>43139.458333333336</c:v>
                </c:pt>
                <c:pt idx="1846">
                  <c:v>43139.479166666664</c:v>
                </c:pt>
                <c:pt idx="1847">
                  <c:v>43139.5</c:v>
                </c:pt>
                <c:pt idx="1848">
                  <c:v>43139.520833333336</c:v>
                </c:pt>
                <c:pt idx="1849">
                  <c:v>43139.541666666664</c:v>
                </c:pt>
                <c:pt idx="1850">
                  <c:v>43139.5625</c:v>
                </c:pt>
                <c:pt idx="1851">
                  <c:v>43139.583333333336</c:v>
                </c:pt>
                <c:pt idx="1852">
                  <c:v>43139.604166666664</c:v>
                </c:pt>
                <c:pt idx="1853">
                  <c:v>43139.625</c:v>
                </c:pt>
                <c:pt idx="1854">
                  <c:v>43139.645833333336</c:v>
                </c:pt>
                <c:pt idx="1855">
                  <c:v>43139.666666666664</c:v>
                </c:pt>
                <c:pt idx="1856">
                  <c:v>43139.6875</c:v>
                </c:pt>
                <c:pt idx="1857">
                  <c:v>43139.708333333336</c:v>
                </c:pt>
                <c:pt idx="1858">
                  <c:v>43139.729166666664</c:v>
                </c:pt>
                <c:pt idx="1859">
                  <c:v>43139.75</c:v>
                </c:pt>
                <c:pt idx="1860">
                  <c:v>43139.770833333336</c:v>
                </c:pt>
                <c:pt idx="1861">
                  <c:v>43139.791666666664</c:v>
                </c:pt>
                <c:pt idx="1862">
                  <c:v>43139.8125</c:v>
                </c:pt>
                <c:pt idx="1863">
                  <c:v>43139.833333333336</c:v>
                </c:pt>
                <c:pt idx="1864">
                  <c:v>43139.854166666664</c:v>
                </c:pt>
                <c:pt idx="1865">
                  <c:v>43139.875</c:v>
                </c:pt>
                <c:pt idx="1866">
                  <c:v>43139.895833333336</c:v>
                </c:pt>
                <c:pt idx="1867">
                  <c:v>43139.916666666664</c:v>
                </c:pt>
                <c:pt idx="1868">
                  <c:v>43139.9375</c:v>
                </c:pt>
                <c:pt idx="1869">
                  <c:v>43139.958333333336</c:v>
                </c:pt>
                <c:pt idx="1870">
                  <c:v>43139.979166666664</c:v>
                </c:pt>
                <c:pt idx="1871">
                  <c:v>43140</c:v>
                </c:pt>
                <c:pt idx="1872">
                  <c:v>43140.020833333336</c:v>
                </c:pt>
                <c:pt idx="1873">
                  <c:v>43140.041666666664</c:v>
                </c:pt>
                <c:pt idx="1874">
                  <c:v>43140.0625</c:v>
                </c:pt>
                <c:pt idx="1875">
                  <c:v>43140.083333333336</c:v>
                </c:pt>
                <c:pt idx="1876">
                  <c:v>43140.104166666664</c:v>
                </c:pt>
                <c:pt idx="1877">
                  <c:v>43140.125</c:v>
                </c:pt>
                <c:pt idx="1878">
                  <c:v>43140.145833333336</c:v>
                </c:pt>
                <c:pt idx="1879">
                  <c:v>43140.166666666664</c:v>
                </c:pt>
                <c:pt idx="1880">
                  <c:v>43140.1875</c:v>
                </c:pt>
                <c:pt idx="1881">
                  <c:v>43140.208333333336</c:v>
                </c:pt>
                <c:pt idx="1882">
                  <c:v>43140.229166666664</c:v>
                </c:pt>
                <c:pt idx="1883">
                  <c:v>43140.25</c:v>
                </c:pt>
                <c:pt idx="1884">
                  <c:v>43140.270833333336</c:v>
                </c:pt>
                <c:pt idx="1885">
                  <c:v>43140.291666666664</c:v>
                </c:pt>
                <c:pt idx="1886">
                  <c:v>43140.3125</c:v>
                </c:pt>
                <c:pt idx="1887">
                  <c:v>43140.333333333336</c:v>
                </c:pt>
                <c:pt idx="1888">
                  <c:v>43140.354166666664</c:v>
                </c:pt>
                <c:pt idx="1889">
                  <c:v>43140.375</c:v>
                </c:pt>
                <c:pt idx="1890">
                  <c:v>43140.395833333336</c:v>
                </c:pt>
                <c:pt idx="1891">
                  <c:v>43140.416666666664</c:v>
                </c:pt>
                <c:pt idx="1892">
                  <c:v>43140.4375</c:v>
                </c:pt>
                <c:pt idx="1893">
                  <c:v>43140.458333333336</c:v>
                </c:pt>
                <c:pt idx="1894">
                  <c:v>43140.479166666664</c:v>
                </c:pt>
                <c:pt idx="1895">
                  <c:v>43140.5</c:v>
                </c:pt>
                <c:pt idx="1896">
                  <c:v>43140.520833333336</c:v>
                </c:pt>
                <c:pt idx="1897">
                  <c:v>43140.541666666664</c:v>
                </c:pt>
                <c:pt idx="1898">
                  <c:v>43140.5625</c:v>
                </c:pt>
                <c:pt idx="1899">
                  <c:v>43140.583333333336</c:v>
                </c:pt>
                <c:pt idx="1900">
                  <c:v>43140.604166666664</c:v>
                </c:pt>
                <c:pt idx="1901">
                  <c:v>43140.625</c:v>
                </c:pt>
                <c:pt idx="1902">
                  <c:v>43140.645833333336</c:v>
                </c:pt>
                <c:pt idx="1903">
                  <c:v>43140.666666666664</c:v>
                </c:pt>
                <c:pt idx="1904">
                  <c:v>43140.6875</c:v>
                </c:pt>
                <c:pt idx="1905">
                  <c:v>43140.708333333336</c:v>
                </c:pt>
                <c:pt idx="1906">
                  <c:v>43140.729166666664</c:v>
                </c:pt>
                <c:pt idx="1907">
                  <c:v>43140.75</c:v>
                </c:pt>
                <c:pt idx="1908">
                  <c:v>43140.770833333336</c:v>
                </c:pt>
                <c:pt idx="1909">
                  <c:v>43140.791666666664</c:v>
                </c:pt>
                <c:pt idx="1910">
                  <c:v>43140.8125</c:v>
                </c:pt>
                <c:pt idx="1911">
                  <c:v>43140.833333333336</c:v>
                </c:pt>
                <c:pt idx="1912">
                  <c:v>43140.854166666664</c:v>
                </c:pt>
                <c:pt idx="1913">
                  <c:v>43140.875</c:v>
                </c:pt>
                <c:pt idx="1914">
                  <c:v>43140.895833333336</c:v>
                </c:pt>
                <c:pt idx="1915">
                  <c:v>43140.916666666664</c:v>
                </c:pt>
                <c:pt idx="1916">
                  <c:v>43140.9375</c:v>
                </c:pt>
                <c:pt idx="1917">
                  <c:v>43140.958333333336</c:v>
                </c:pt>
                <c:pt idx="1918">
                  <c:v>43140.979166666664</c:v>
                </c:pt>
                <c:pt idx="1919">
                  <c:v>43141</c:v>
                </c:pt>
                <c:pt idx="1920">
                  <c:v>43141.020833333336</c:v>
                </c:pt>
                <c:pt idx="1921">
                  <c:v>43141.041666666664</c:v>
                </c:pt>
                <c:pt idx="1922">
                  <c:v>43141.0625</c:v>
                </c:pt>
                <c:pt idx="1923">
                  <c:v>43141.083333333336</c:v>
                </c:pt>
                <c:pt idx="1924">
                  <c:v>43141.104166666664</c:v>
                </c:pt>
                <c:pt idx="1925">
                  <c:v>43141.125</c:v>
                </c:pt>
                <c:pt idx="1926">
                  <c:v>43141.145833333336</c:v>
                </c:pt>
                <c:pt idx="1927">
                  <c:v>43141.166666666664</c:v>
                </c:pt>
                <c:pt idx="1928">
                  <c:v>43141.1875</c:v>
                </c:pt>
                <c:pt idx="1929">
                  <c:v>43141.208333333336</c:v>
                </c:pt>
                <c:pt idx="1930">
                  <c:v>43141.229166666664</c:v>
                </c:pt>
                <c:pt idx="1931">
                  <c:v>43141.25</c:v>
                </c:pt>
                <c:pt idx="1932">
                  <c:v>43141.270833333336</c:v>
                </c:pt>
                <c:pt idx="1933">
                  <c:v>43141.291666666664</c:v>
                </c:pt>
                <c:pt idx="1934">
                  <c:v>43141.3125</c:v>
                </c:pt>
                <c:pt idx="1935">
                  <c:v>43141.333333333336</c:v>
                </c:pt>
                <c:pt idx="1936">
                  <c:v>43141.354166666664</c:v>
                </c:pt>
                <c:pt idx="1937">
                  <c:v>43141.375</c:v>
                </c:pt>
                <c:pt idx="1938">
                  <c:v>43141.395833333336</c:v>
                </c:pt>
                <c:pt idx="1939">
                  <c:v>43141.416666666664</c:v>
                </c:pt>
                <c:pt idx="1940">
                  <c:v>43141.4375</c:v>
                </c:pt>
                <c:pt idx="1941">
                  <c:v>43141.458333333336</c:v>
                </c:pt>
                <c:pt idx="1942">
                  <c:v>43141.479166666664</c:v>
                </c:pt>
                <c:pt idx="1943">
                  <c:v>43141.5</c:v>
                </c:pt>
                <c:pt idx="1944">
                  <c:v>43141.520833333336</c:v>
                </c:pt>
                <c:pt idx="1945">
                  <c:v>43141.541666666664</c:v>
                </c:pt>
                <c:pt idx="1946">
                  <c:v>43141.5625</c:v>
                </c:pt>
                <c:pt idx="1947">
                  <c:v>43141.583333333336</c:v>
                </c:pt>
                <c:pt idx="1948">
                  <c:v>43141.604166666664</c:v>
                </c:pt>
                <c:pt idx="1949">
                  <c:v>43141.625</c:v>
                </c:pt>
                <c:pt idx="1950">
                  <c:v>43141.645833333336</c:v>
                </c:pt>
                <c:pt idx="1951">
                  <c:v>43141.666666666664</c:v>
                </c:pt>
                <c:pt idx="1952">
                  <c:v>43141.6875</c:v>
                </c:pt>
                <c:pt idx="1953">
                  <c:v>43141.708333333336</c:v>
                </c:pt>
                <c:pt idx="1954">
                  <c:v>43141.729166666664</c:v>
                </c:pt>
                <c:pt idx="1955">
                  <c:v>43141.75</c:v>
                </c:pt>
                <c:pt idx="1956">
                  <c:v>43141.770833333336</c:v>
                </c:pt>
                <c:pt idx="1957">
                  <c:v>43141.791666666664</c:v>
                </c:pt>
                <c:pt idx="1958">
                  <c:v>43141.8125</c:v>
                </c:pt>
                <c:pt idx="1959">
                  <c:v>43141.833333333336</c:v>
                </c:pt>
                <c:pt idx="1960">
                  <c:v>43141.854166666664</c:v>
                </c:pt>
                <c:pt idx="1961">
                  <c:v>43141.875</c:v>
                </c:pt>
                <c:pt idx="1962">
                  <c:v>43141.895833333336</c:v>
                </c:pt>
                <c:pt idx="1963">
                  <c:v>43141.916666666664</c:v>
                </c:pt>
                <c:pt idx="1964">
                  <c:v>43141.9375</c:v>
                </c:pt>
                <c:pt idx="1965">
                  <c:v>43141.958333333336</c:v>
                </c:pt>
                <c:pt idx="1966">
                  <c:v>43141.979166666664</c:v>
                </c:pt>
                <c:pt idx="1967">
                  <c:v>43142</c:v>
                </c:pt>
                <c:pt idx="1968">
                  <c:v>43142.020833333336</c:v>
                </c:pt>
                <c:pt idx="1969">
                  <c:v>43142.041666666664</c:v>
                </c:pt>
                <c:pt idx="1970">
                  <c:v>43142.0625</c:v>
                </c:pt>
                <c:pt idx="1971">
                  <c:v>43142.083333333336</c:v>
                </c:pt>
                <c:pt idx="1972">
                  <c:v>43142.104166666664</c:v>
                </c:pt>
                <c:pt idx="1973">
                  <c:v>43142.125</c:v>
                </c:pt>
                <c:pt idx="1974">
                  <c:v>43142.145833333336</c:v>
                </c:pt>
                <c:pt idx="1975">
                  <c:v>43142.166666666664</c:v>
                </c:pt>
                <c:pt idx="1976">
                  <c:v>43142.1875</c:v>
                </c:pt>
                <c:pt idx="1977">
                  <c:v>43142.208333333336</c:v>
                </c:pt>
                <c:pt idx="1978">
                  <c:v>43142.229166666664</c:v>
                </c:pt>
                <c:pt idx="1979">
                  <c:v>43142.25</c:v>
                </c:pt>
                <c:pt idx="1980">
                  <c:v>43142.270833333336</c:v>
                </c:pt>
                <c:pt idx="1981">
                  <c:v>43142.291666666664</c:v>
                </c:pt>
                <c:pt idx="1982">
                  <c:v>43142.3125</c:v>
                </c:pt>
                <c:pt idx="1983">
                  <c:v>43142.333333333336</c:v>
                </c:pt>
                <c:pt idx="1984">
                  <c:v>43142.354166666664</c:v>
                </c:pt>
                <c:pt idx="1985">
                  <c:v>43142.375</c:v>
                </c:pt>
                <c:pt idx="1986">
                  <c:v>43142.395833333336</c:v>
                </c:pt>
                <c:pt idx="1987">
                  <c:v>43142.416666666664</c:v>
                </c:pt>
                <c:pt idx="1988">
                  <c:v>43142.4375</c:v>
                </c:pt>
                <c:pt idx="1989">
                  <c:v>43142.458333333336</c:v>
                </c:pt>
                <c:pt idx="1990">
                  <c:v>43142.479166666664</c:v>
                </c:pt>
                <c:pt idx="1991">
                  <c:v>43142.5</c:v>
                </c:pt>
                <c:pt idx="1992">
                  <c:v>43142.520833333336</c:v>
                </c:pt>
                <c:pt idx="1993">
                  <c:v>43142.541666666664</c:v>
                </c:pt>
                <c:pt idx="1994">
                  <c:v>43142.5625</c:v>
                </c:pt>
                <c:pt idx="1995">
                  <c:v>43142.583333333336</c:v>
                </c:pt>
                <c:pt idx="1996">
                  <c:v>43142.604166666664</c:v>
                </c:pt>
                <c:pt idx="1997">
                  <c:v>43142.625</c:v>
                </c:pt>
                <c:pt idx="1998">
                  <c:v>43142.645833333336</c:v>
                </c:pt>
                <c:pt idx="1999">
                  <c:v>43142.666666666664</c:v>
                </c:pt>
                <c:pt idx="2000">
                  <c:v>43142.6875</c:v>
                </c:pt>
                <c:pt idx="2001">
                  <c:v>43142.708333333336</c:v>
                </c:pt>
                <c:pt idx="2002">
                  <c:v>43142.729166666664</c:v>
                </c:pt>
                <c:pt idx="2003">
                  <c:v>43142.75</c:v>
                </c:pt>
                <c:pt idx="2004">
                  <c:v>43142.770833333336</c:v>
                </c:pt>
                <c:pt idx="2005">
                  <c:v>43142.791666666664</c:v>
                </c:pt>
                <c:pt idx="2006">
                  <c:v>43142.8125</c:v>
                </c:pt>
                <c:pt idx="2007">
                  <c:v>43142.833333333336</c:v>
                </c:pt>
                <c:pt idx="2008">
                  <c:v>43142.854166666664</c:v>
                </c:pt>
                <c:pt idx="2009">
                  <c:v>43142.875</c:v>
                </c:pt>
                <c:pt idx="2010">
                  <c:v>43142.895833333336</c:v>
                </c:pt>
                <c:pt idx="2011">
                  <c:v>43142.916666666664</c:v>
                </c:pt>
                <c:pt idx="2012">
                  <c:v>43142.9375</c:v>
                </c:pt>
                <c:pt idx="2013">
                  <c:v>43142.958333333336</c:v>
                </c:pt>
                <c:pt idx="2014">
                  <c:v>43142.979166666664</c:v>
                </c:pt>
                <c:pt idx="2015">
                  <c:v>43143</c:v>
                </c:pt>
                <c:pt idx="2016">
                  <c:v>43143.020833333336</c:v>
                </c:pt>
                <c:pt idx="2017">
                  <c:v>43143.041666666664</c:v>
                </c:pt>
                <c:pt idx="2018">
                  <c:v>43143.0625</c:v>
                </c:pt>
                <c:pt idx="2019">
                  <c:v>43143.083333333336</c:v>
                </c:pt>
                <c:pt idx="2020">
                  <c:v>43143.104166666664</c:v>
                </c:pt>
                <c:pt idx="2021">
                  <c:v>43143.125</c:v>
                </c:pt>
                <c:pt idx="2022">
                  <c:v>43143.145833333336</c:v>
                </c:pt>
                <c:pt idx="2023">
                  <c:v>43143.166666666664</c:v>
                </c:pt>
                <c:pt idx="2024">
                  <c:v>43143.1875</c:v>
                </c:pt>
                <c:pt idx="2025">
                  <c:v>43143.208333333336</c:v>
                </c:pt>
                <c:pt idx="2026">
                  <c:v>43143.229166666664</c:v>
                </c:pt>
                <c:pt idx="2027">
                  <c:v>43143.25</c:v>
                </c:pt>
                <c:pt idx="2028">
                  <c:v>43143.270833333336</c:v>
                </c:pt>
                <c:pt idx="2029">
                  <c:v>43143.291666666664</c:v>
                </c:pt>
                <c:pt idx="2030">
                  <c:v>43143.3125</c:v>
                </c:pt>
                <c:pt idx="2031">
                  <c:v>43143.333333333336</c:v>
                </c:pt>
                <c:pt idx="2032">
                  <c:v>43143.354166666664</c:v>
                </c:pt>
                <c:pt idx="2033">
                  <c:v>43143.375</c:v>
                </c:pt>
                <c:pt idx="2034">
                  <c:v>43143.395833333336</c:v>
                </c:pt>
                <c:pt idx="2035">
                  <c:v>43143.416666666664</c:v>
                </c:pt>
                <c:pt idx="2036">
                  <c:v>43143.4375</c:v>
                </c:pt>
                <c:pt idx="2037">
                  <c:v>43143.458333333336</c:v>
                </c:pt>
                <c:pt idx="2038">
                  <c:v>43143.479166666664</c:v>
                </c:pt>
                <c:pt idx="2039">
                  <c:v>43143.5</c:v>
                </c:pt>
                <c:pt idx="2040">
                  <c:v>43143.520833333336</c:v>
                </c:pt>
                <c:pt idx="2041">
                  <c:v>43143.541666666664</c:v>
                </c:pt>
                <c:pt idx="2042">
                  <c:v>43143.5625</c:v>
                </c:pt>
                <c:pt idx="2043">
                  <c:v>43143.583333333336</c:v>
                </c:pt>
                <c:pt idx="2044">
                  <c:v>43143.604166666664</c:v>
                </c:pt>
                <c:pt idx="2045">
                  <c:v>43143.625</c:v>
                </c:pt>
                <c:pt idx="2046">
                  <c:v>43143.645833333336</c:v>
                </c:pt>
                <c:pt idx="2047">
                  <c:v>43143.666666666664</c:v>
                </c:pt>
                <c:pt idx="2048">
                  <c:v>43143.6875</c:v>
                </c:pt>
                <c:pt idx="2049">
                  <c:v>43143.708333333336</c:v>
                </c:pt>
                <c:pt idx="2050">
                  <c:v>43143.729166666664</c:v>
                </c:pt>
                <c:pt idx="2051">
                  <c:v>43143.75</c:v>
                </c:pt>
                <c:pt idx="2052">
                  <c:v>43143.770833333336</c:v>
                </c:pt>
                <c:pt idx="2053">
                  <c:v>43143.791666666664</c:v>
                </c:pt>
                <c:pt idx="2054">
                  <c:v>43143.8125</c:v>
                </c:pt>
                <c:pt idx="2055">
                  <c:v>43143.833333333336</c:v>
                </c:pt>
                <c:pt idx="2056">
                  <c:v>43143.854166666664</c:v>
                </c:pt>
                <c:pt idx="2057">
                  <c:v>43143.875</c:v>
                </c:pt>
                <c:pt idx="2058">
                  <c:v>43143.895833333336</c:v>
                </c:pt>
                <c:pt idx="2059">
                  <c:v>43143.916666666664</c:v>
                </c:pt>
                <c:pt idx="2060">
                  <c:v>43143.9375</c:v>
                </c:pt>
                <c:pt idx="2061">
                  <c:v>43143.958333333336</c:v>
                </c:pt>
                <c:pt idx="2062">
                  <c:v>43143.979166666664</c:v>
                </c:pt>
                <c:pt idx="2063">
                  <c:v>43144</c:v>
                </c:pt>
                <c:pt idx="2064">
                  <c:v>43144.020833333336</c:v>
                </c:pt>
                <c:pt idx="2065">
                  <c:v>43144.041666666664</c:v>
                </c:pt>
                <c:pt idx="2066">
                  <c:v>43144.0625</c:v>
                </c:pt>
                <c:pt idx="2067">
                  <c:v>43144.083333333336</c:v>
                </c:pt>
                <c:pt idx="2068">
                  <c:v>43144.104166666664</c:v>
                </c:pt>
                <c:pt idx="2069">
                  <c:v>43144.125</c:v>
                </c:pt>
                <c:pt idx="2070">
                  <c:v>43144.145833333336</c:v>
                </c:pt>
                <c:pt idx="2071">
                  <c:v>43144.166666666664</c:v>
                </c:pt>
                <c:pt idx="2072">
                  <c:v>43144.1875</c:v>
                </c:pt>
                <c:pt idx="2073">
                  <c:v>43144.208333333336</c:v>
                </c:pt>
                <c:pt idx="2074">
                  <c:v>43144.229166666664</c:v>
                </c:pt>
                <c:pt idx="2075">
                  <c:v>43144.25</c:v>
                </c:pt>
                <c:pt idx="2076">
                  <c:v>43144.270833333336</c:v>
                </c:pt>
                <c:pt idx="2077">
                  <c:v>43144.291666666664</c:v>
                </c:pt>
                <c:pt idx="2078">
                  <c:v>43144.3125</c:v>
                </c:pt>
                <c:pt idx="2079">
                  <c:v>43144.333333333336</c:v>
                </c:pt>
                <c:pt idx="2080">
                  <c:v>43144.354166666664</c:v>
                </c:pt>
                <c:pt idx="2081">
                  <c:v>43144.375</c:v>
                </c:pt>
                <c:pt idx="2082">
                  <c:v>43144.395833333336</c:v>
                </c:pt>
                <c:pt idx="2083">
                  <c:v>43144.416666666664</c:v>
                </c:pt>
                <c:pt idx="2084">
                  <c:v>43144.4375</c:v>
                </c:pt>
                <c:pt idx="2085">
                  <c:v>43144.458333333336</c:v>
                </c:pt>
                <c:pt idx="2086">
                  <c:v>43144.479166666664</c:v>
                </c:pt>
                <c:pt idx="2087">
                  <c:v>43144.5</c:v>
                </c:pt>
                <c:pt idx="2088">
                  <c:v>43144.520833333336</c:v>
                </c:pt>
                <c:pt idx="2089">
                  <c:v>43144.541666666664</c:v>
                </c:pt>
                <c:pt idx="2090">
                  <c:v>43144.5625</c:v>
                </c:pt>
                <c:pt idx="2091">
                  <c:v>43144.583333333336</c:v>
                </c:pt>
                <c:pt idx="2092">
                  <c:v>43144.604166666664</c:v>
                </c:pt>
                <c:pt idx="2093">
                  <c:v>43144.625</c:v>
                </c:pt>
                <c:pt idx="2094">
                  <c:v>43144.645833333336</c:v>
                </c:pt>
                <c:pt idx="2095">
                  <c:v>43144.666666666664</c:v>
                </c:pt>
                <c:pt idx="2096">
                  <c:v>43144.6875</c:v>
                </c:pt>
                <c:pt idx="2097">
                  <c:v>43144.708333333336</c:v>
                </c:pt>
                <c:pt idx="2098">
                  <c:v>43144.729166666664</c:v>
                </c:pt>
                <c:pt idx="2099">
                  <c:v>43144.75</c:v>
                </c:pt>
                <c:pt idx="2100">
                  <c:v>43144.770833333336</c:v>
                </c:pt>
                <c:pt idx="2101">
                  <c:v>43144.791666666664</c:v>
                </c:pt>
                <c:pt idx="2102">
                  <c:v>43144.8125</c:v>
                </c:pt>
                <c:pt idx="2103">
                  <c:v>43144.833333333336</c:v>
                </c:pt>
                <c:pt idx="2104">
                  <c:v>43144.854166666664</c:v>
                </c:pt>
                <c:pt idx="2105">
                  <c:v>43144.875</c:v>
                </c:pt>
                <c:pt idx="2106">
                  <c:v>43144.895833333336</c:v>
                </c:pt>
                <c:pt idx="2107">
                  <c:v>43144.916666666664</c:v>
                </c:pt>
                <c:pt idx="2108">
                  <c:v>43144.9375</c:v>
                </c:pt>
                <c:pt idx="2109">
                  <c:v>43144.958333333336</c:v>
                </c:pt>
                <c:pt idx="2110">
                  <c:v>43144.979166666664</c:v>
                </c:pt>
                <c:pt idx="2111">
                  <c:v>43145</c:v>
                </c:pt>
                <c:pt idx="2112">
                  <c:v>43145.020833333336</c:v>
                </c:pt>
                <c:pt idx="2113">
                  <c:v>43145.041666666664</c:v>
                </c:pt>
                <c:pt idx="2114">
                  <c:v>43145.0625</c:v>
                </c:pt>
                <c:pt idx="2115">
                  <c:v>43145.083333333336</c:v>
                </c:pt>
                <c:pt idx="2116">
                  <c:v>43145.104166666664</c:v>
                </c:pt>
                <c:pt idx="2117">
                  <c:v>43145.125</c:v>
                </c:pt>
                <c:pt idx="2118">
                  <c:v>43145.145833333336</c:v>
                </c:pt>
                <c:pt idx="2119">
                  <c:v>43145.166666666664</c:v>
                </c:pt>
                <c:pt idx="2120">
                  <c:v>43145.1875</c:v>
                </c:pt>
                <c:pt idx="2121">
                  <c:v>43145.208333333336</c:v>
                </c:pt>
                <c:pt idx="2122">
                  <c:v>43145.229166666664</c:v>
                </c:pt>
                <c:pt idx="2123">
                  <c:v>43145.25</c:v>
                </c:pt>
                <c:pt idx="2124">
                  <c:v>43145.270833333336</c:v>
                </c:pt>
                <c:pt idx="2125">
                  <c:v>43145.291666666664</c:v>
                </c:pt>
                <c:pt idx="2126">
                  <c:v>43145.3125</c:v>
                </c:pt>
                <c:pt idx="2127">
                  <c:v>43145.333333333336</c:v>
                </c:pt>
                <c:pt idx="2128">
                  <c:v>43145.354166666664</c:v>
                </c:pt>
                <c:pt idx="2129">
                  <c:v>43145.375</c:v>
                </c:pt>
                <c:pt idx="2130">
                  <c:v>43145.395833333336</c:v>
                </c:pt>
                <c:pt idx="2131">
                  <c:v>43145.416666666664</c:v>
                </c:pt>
                <c:pt idx="2132">
                  <c:v>43145.4375</c:v>
                </c:pt>
                <c:pt idx="2133">
                  <c:v>43145.458333333336</c:v>
                </c:pt>
                <c:pt idx="2134">
                  <c:v>43145.479166666664</c:v>
                </c:pt>
                <c:pt idx="2135">
                  <c:v>43145.5</c:v>
                </c:pt>
                <c:pt idx="2136">
                  <c:v>43145.520833333336</c:v>
                </c:pt>
                <c:pt idx="2137">
                  <c:v>43145.541666666664</c:v>
                </c:pt>
                <c:pt idx="2138">
                  <c:v>43145.5625</c:v>
                </c:pt>
                <c:pt idx="2139">
                  <c:v>43145.583333333336</c:v>
                </c:pt>
                <c:pt idx="2140">
                  <c:v>43145.604166666664</c:v>
                </c:pt>
                <c:pt idx="2141">
                  <c:v>43145.625</c:v>
                </c:pt>
                <c:pt idx="2142">
                  <c:v>43145.645833333336</c:v>
                </c:pt>
                <c:pt idx="2143">
                  <c:v>43145.666666666664</c:v>
                </c:pt>
                <c:pt idx="2144">
                  <c:v>43145.6875</c:v>
                </c:pt>
                <c:pt idx="2145">
                  <c:v>43145.708333333336</c:v>
                </c:pt>
                <c:pt idx="2146">
                  <c:v>43145.729166666664</c:v>
                </c:pt>
                <c:pt idx="2147">
                  <c:v>43145.75</c:v>
                </c:pt>
                <c:pt idx="2148">
                  <c:v>43145.770833333336</c:v>
                </c:pt>
                <c:pt idx="2149">
                  <c:v>43145.791666666664</c:v>
                </c:pt>
                <c:pt idx="2150">
                  <c:v>43145.8125</c:v>
                </c:pt>
                <c:pt idx="2151">
                  <c:v>43145.833333333336</c:v>
                </c:pt>
                <c:pt idx="2152">
                  <c:v>43145.854166666664</c:v>
                </c:pt>
                <c:pt idx="2153">
                  <c:v>43145.875</c:v>
                </c:pt>
                <c:pt idx="2154">
                  <c:v>43145.895833333336</c:v>
                </c:pt>
                <c:pt idx="2155">
                  <c:v>43145.916666666664</c:v>
                </c:pt>
                <c:pt idx="2156">
                  <c:v>43145.9375</c:v>
                </c:pt>
                <c:pt idx="2157">
                  <c:v>43145.958333333336</c:v>
                </c:pt>
                <c:pt idx="2158">
                  <c:v>43145.979166666664</c:v>
                </c:pt>
                <c:pt idx="2159">
                  <c:v>43146</c:v>
                </c:pt>
                <c:pt idx="2160">
                  <c:v>43146.020833333336</c:v>
                </c:pt>
                <c:pt idx="2161">
                  <c:v>43146.041666666664</c:v>
                </c:pt>
                <c:pt idx="2162">
                  <c:v>43146.0625</c:v>
                </c:pt>
                <c:pt idx="2163">
                  <c:v>43146.083333333336</c:v>
                </c:pt>
                <c:pt idx="2164">
                  <c:v>43146.104166666664</c:v>
                </c:pt>
                <c:pt idx="2165">
                  <c:v>43146.125</c:v>
                </c:pt>
                <c:pt idx="2166">
                  <c:v>43146.145833333336</c:v>
                </c:pt>
                <c:pt idx="2167">
                  <c:v>43146.166666666664</c:v>
                </c:pt>
                <c:pt idx="2168">
                  <c:v>43146.1875</c:v>
                </c:pt>
                <c:pt idx="2169">
                  <c:v>43146.208333333336</c:v>
                </c:pt>
                <c:pt idx="2170">
                  <c:v>43146.229166666664</c:v>
                </c:pt>
                <c:pt idx="2171">
                  <c:v>43146.25</c:v>
                </c:pt>
                <c:pt idx="2172">
                  <c:v>43146.270833333336</c:v>
                </c:pt>
                <c:pt idx="2173">
                  <c:v>43146.291666666664</c:v>
                </c:pt>
                <c:pt idx="2174">
                  <c:v>43146.3125</c:v>
                </c:pt>
                <c:pt idx="2175">
                  <c:v>43146.333333333336</c:v>
                </c:pt>
                <c:pt idx="2176">
                  <c:v>43146.354166666664</c:v>
                </c:pt>
                <c:pt idx="2177">
                  <c:v>43146.375</c:v>
                </c:pt>
                <c:pt idx="2178">
                  <c:v>43146.395833333336</c:v>
                </c:pt>
                <c:pt idx="2179">
                  <c:v>43146.416666666664</c:v>
                </c:pt>
                <c:pt idx="2180">
                  <c:v>43146.4375</c:v>
                </c:pt>
                <c:pt idx="2181">
                  <c:v>43146.458333333336</c:v>
                </c:pt>
                <c:pt idx="2182">
                  <c:v>43146.479166666664</c:v>
                </c:pt>
                <c:pt idx="2183">
                  <c:v>43146.5</c:v>
                </c:pt>
                <c:pt idx="2184">
                  <c:v>43146.520833333336</c:v>
                </c:pt>
                <c:pt idx="2185">
                  <c:v>43146.541666666664</c:v>
                </c:pt>
                <c:pt idx="2186">
                  <c:v>43146.5625</c:v>
                </c:pt>
                <c:pt idx="2187">
                  <c:v>43146.583333333336</c:v>
                </c:pt>
                <c:pt idx="2188">
                  <c:v>43146.604166666664</c:v>
                </c:pt>
                <c:pt idx="2189">
                  <c:v>43146.625</c:v>
                </c:pt>
                <c:pt idx="2190">
                  <c:v>43146.645833333336</c:v>
                </c:pt>
                <c:pt idx="2191">
                  <c:v>43146.666666666664</c:v>
                </c:pt>
                <c:pt idx="2192">
                  <c:v>43146.6875</c:v>
                </c:pt>
                <c:pt idx="2193">
                  <c:v>43146.708333333336</c:v>
                </c:pt>
                <c:pt idx="2194">
                  <c:v>43146.729166666664</c:v>
                </c:pt>
                <c:pt idx="2195">
                  <c:v>43146.75</c:v>
                </c:pt>
                <c:pt idx="2196">
                  <c:v>43146.770833333336</c:v>
                </c:pt>
                <c:pt idx="2197">
                  <c:v>43146.791666666664</c:v>
                </c:pt>
                <c:pt idx="2198">
                  <c:v>43146.8125</c:v>
                </c:pt>
                <c:pt idx="2199">
                  <c:v>43146.833333333336</c:v>
                </c:pt>
                <c:pt idx="2200">
                  <c:v>43146.854166666664</c:v>
                </c:pt>
                <c:pt idx="2201">
                  <c:v>43146.875</c:v>
                </c:pt>
                <c:pt idx="2202">
                  <c:v>43146.895833333336</c:v>
                </c:pt>
                <c:pt idx="2203">
                  <c:v>43146.916666666664</c:v>
                </c:pt>
                <c:pt idx="2204">
                  <c:v>43146.9375</c:v>
                </c:pt>
                <c:pt idx="2205">
                  <c:v>43146.958333333336</c:v>
                </c:pt>
                <c:pt idx="2206">
                  <c:v>43146.979166666664</c:v>
                </c:pt>
                <c:pt idx="2207">
                  <c:v>43147</c:v>
                </c:pt>
                <c:pt idx="2208">
                  <c:v>43147.020833333336</c:v>
                </c:pt>
                <c:pt idx="2209">
                  <c:v>43147.041666666664</c:v>
                </c:pt>
                <c:pt idx="2210">
                  <c:v>43147.0625</c:v>
                </c:pt>
                <c:pt idx="2211">
                  <c:v>43147.083333333336</c:v>
                </c:pt>
                <c:pt idx="2212">
                  <c:v>43147.104166666664</c:v>
                </c:pt>
                <c:pt idx="2213">
                  <c:v>43147.125</c:v>
                </c:pt>
                <c:pt idx="2214">
                  <c:v>43147.145833333336</c:v>
                </c:pt>
                <c:pt idx="2215">
                  <c:v>43147.166666666664</c:v>
                </c:pt>
                <c:pt idx="2216">
                  <c:v>43147.1875</c:v>
                </c:pt>
                <c:pt idx="2217">
                  <c:v>43147.208333333336</c:v>
                </c:pt>
                <c:pt idx="2218">
                  <c:v>43147.229166666664</c:v>
                </c:pt>
                <c:pt idx="2219">
                  <c:v>43147.25</c:v>
                </c:pt>
                <c:pt idx="2220">
                  <c:v>43147.270833333336</c:v>
                </c:pt>
                <c:pt idx="2221">
                  <c:v>43147.291666666664</c:v>
                </c:pt>
                <c:pt idx="2222">
                  <c:v>43147.3125</c:v>
                </c:pt>
                <c:pt idx="2223">
                  <c:v>43147.333333333336</c:v>
                </c:pt>
                <c:pt idx="2224">
                  <c:v>43147.354166666664</c:v>
                </c:pt>
                <c:pt idx="2225">
                  <c:v>43147.375</c:v>
                </c:pt>
                <c:pt idx="2226">
                  <c:v>43147.395833333336</c:v>
                </c:pt>
                <c:pt idx="2227">
                  <c:v>43147.416666666664</c:v>
                </c:pt>
                <c:pt idx="2228">
                  <c:v>43147.4375</c:v>
                </c:pt>
                <c:pt idx="2229">
                  <c:v>43147.458333333336</c:v>
                </c:pt>
                <c:pt idx="2230">
                  <c:v>43147.479166666664</c:v>
                </c:pt>
                <c:pt idx="2231">
                  <c:v>43147.5</c:v>
                </c:pt>
                <c:pt idx="2232">
                  <c:v>43147.520833333336</c:v>
                </c:pt>
                <c:pt idx="2233">
                  <c:v>43147.541666666664</c:v>
                </c:pt>
                <c:pt idx="2234">
                  <c:v>43147.5625</c:v>
                </c:pt>
                <c:pt idx="2235">
                  <c:v>43147.583333333336</c:v>
                </c:pt>
                <c:pt idx="2236">
                  <c:v>43147.604166666664</c:v>
                </c:pt>
                <c:pt idx="2237">
                  <c:v>43147.625</c:v>
                </c:pt>
                <c:pt idx="2238">
                  <c:v>43147.645833333336</c:v>
                </c:pt>
                <c:pt idx="2239">
                  <c:v>43147.666666666664</c:v>
                </c:pt>
                <c:pt idx="2240">
                  <c:v>43147.6875</c:v>
                </c:pt>
                <c:pt idx="2241">
                  <c:v>43147.708333333336</c:v>
                </c:pt>
                <c:pt idx="2242">
                  <c:v>43147.729166666664</c:v>
                </c:pt>
                <c:pt idx="2243">
                  <c:v>43147.75</c:v>
                </c:pt>
                <c:pt idx="2244">
                  <c:v>43147.770833333336</c:v>
                </c:pt>
                <c:pt idx="2245">
                  <c:v>43147.791666666664</c:v>
                </c:pt>
                <c:pt idx="2246">
                  <c:v>43147.8125</c:v>
                </c:pt>
                <c:pt idx="2247">
                  <c:v>43147.833333333336</c:v>
                </c:pt>
                <c:pt idx="2248">
                  <c:v>43147.854166666664</c:v>
                </c:pt>
                <c:pt idx="2249">
                  <c:v>43147.875</c:v>
                </c:pt>
                <c:pt idx="2250">
                  <c:v>43147.895833333336</c:v>
                </c:pt>
                <c:pt idx="2251">
                  <c:v>43147.916666666664</c:v>
                </c:pt>
                <c:pt idx="2252">
                  <c:v>43147.9375</c:v>
                </c:pt>
                <c:pt idx="2253">
                  <c:v>43147.958333333336</c:v>
                </c:pt>
                <c:pt idx="2254">
                  <c:v>43147.979166666664</c:v>
                </c:pt>
                <c:pt idx="2255">
                  <c:v>43148</c:v>
                </c:pt>
                <c:pt idx="2256">
                  <c:v>43148.020833333336</c:v>
                </c:pt>
                <c:pt idx="2257">
                  <c:v>43148.041666666664</c:v>
                </c:pt>
                <c:pt idx="2258">
                  <c:v>43148.0625</c:v>
                </c:pt>
                <c:pt idx="2259">
                  <c:v>43148.083333333336</c:v>
                </c:pt>
                <c:pt idx="2260">
                  <c:v>43148.104166666664</c:v>
                </c:pt>
                <c:pt idx="2261">
                  <c:v>43148.125</c:v>
                </c:pt>
                <c:pt idx="2262">
                  <c:v>43148.145833333336</c:v>
                </c:pt>
                <c:pt idx="2263">
                  <c:v>43148.166666666664</c:v>
                </c:pt>
                <c:pt idx="2264">
                  <c:v>43148.1875</c:v>
                </c:pt>
                <c:pt idx="2265">
                  <c:v>43148.208333333336</c:v>
                </c:pt>
                <c:pt idx="2266">
                  <c:v>43148.229166666664</c:v>
                </c:pt>
                <c:pt idx="2267">
                  <c:v>43148.25</c:v>
                </c:pt>
                <c:pt idx="2268">
                  <c:v>43148.270833333336</c:v>
                </c:pt>
                <c:pt idx="2269">
                  <c:v>43148.291666666664</c:v>
                </c:pt>
                <c:pt idx="2270">
                  <c:v>43148.3125</c:v>
                </c:pt>
                <c:pt idx="2271">
                  <c:v>43148.333333333336</c:v>
                </c:pt>
                <c:pt idx="2272">
                  <c:v>43148.354166666664</c:v>
                </c:pt>
                <c:pt idx="2273">
                  <c:v>43148.375</c:v>
                </c:pt>
                <c:pt idx="2274">
                  <c:v>43148.395833333336</c:v>
                </c:pt>
                <c:pt idx="2275">
                  <c:v>43148.416666666664</c:v>
                </c:pt>
                <c:pt idx="2276">
                  <c:v>43148.4375</c:v>
                </c:pt>
                <c:pt idx="2277">
                  <c:v>43148.458333333336</c:v>
                </c:pt>
                <c:pt idx="2278">
                  <c:v>43148.479166666664</c:v>
                </c:pt>
                <c:pt idx="2279">
                  <c:v>43148.5</c:v>
                </c:pt>
                <c:pt idx="2280">
                  <c:v>43148.520833333336</c:v>
                </c:pt>
                <c:pt idx="2281">
                  <c:v>43148.541666666664</c:v>
                </c:pt>
                <c:pt idx="2282">
                  <c:v>43148.5625</c:v>
                </c:pt>
                <c:pt idx="2283">
                  <c:v>43148.583333333336</c:v>
                </c:pt>
                <c:pt idx="2284">
                  <c:v>43148.604166666664</c:v>
                </c:pt>
                <c:pt idx="2285">
                  <c:v>43148.625</c:v>
                </c:pt>
                <c:pt idx="2286">
                  <c:v>43148.645833333336</c:v>
                </c:pt>
                <c:pt idx="2287">
                  <c:v>43148.666666666664</c:v>
                </c:pt>
                <c:pt idx="2288">
                  <c:v>43148.6875</c:v>
                </c:pt>
                <c:pt idx="2289">
                  <c:v>43148.708333333336</c:v>
                </c:pt>
                <c:pt idx="2290">
                  <c:v>43148.729166666664</c:v>
                </c:pt>
                <c:pt idx="2291">
                  <c:v>43148.75</c:v>
                </c:pt>
                <c:pt idx="2292">
                  <c:v>43148.770833333336</c:v>
                </c:pt>
                <c:pt idx="2293">
                  <c:v>43148.791666666664</c:v>
                </c:pt>
                <c:pt idx="2294">
                  <c:v>43148.8125</c:v>
                </c:pt>
                <c:pt idx="2295">
                  <c:v>43148.833333333336</c:v>
                </c:pt>
                <c:pt idx="2296">
                  <c:v>43148.854166666664</c:v>
                </c:pt>
                <c:pt idx="2297">
                  <c:v>43148.875</c:v>
                </c:pt>
                <c:pt idx="2298">
                  <c:v>43148.895833333336</c:v>
                </c:pt>
                <c:pt idx="2299">
                  <c:v>43148.916666666664</c:v>
                </c:pt>
                <c:pt idx="2300">
                  <c:v>43148.9375</c:v>
                </c:pt>
                <c:pt idx="2301">
                  <c:v>43148.958333333336</c:v>
                </c:pt>
                <c:pt idx="2302">
                  <c:v>43148.979166666664</c:v>
                </c:pt>
                <c:pt idx="2303">
                  <c:v>43149</c:v>
                </c:pt>
                <c:pt idx="2304">
                  <c:v>43149.020833333336</c:v>
                </c:pt>
                <c:pt idx="2305">
                  <c:v>43149.041666666664</c:v>
                </c:pt>
                <c:pt idx="2306">
                  <c:v>43149.0625</c:v>
                </c:pt>
                <c:pt idx="2307">
                  <c:v>43149.083333333336</c:v>
                </c:pt>
                <c:pt idx="2308">
                  <c:v>43149.104166666664</c:v>
                </c:pt>
                <c:pt idx="2309">
                  <c:v>43149.125</c:v>
                </c:pt>
                <c:pt idx="2310">
                  <c:v>43149.145833333336</c:v>
                </c:pt>
                <c:pt idx="2311">
                  <c:v>43149.166666666664</c:v>
                </c:pt>
                <c:pt idx="2312">
                  <c:v>43149.1875</c:v>
                </c:pt>
                <c:pt idx="2313">
                  <c:v>43149.208333333336</c:v>
                </c:pt>
                <c:pt idx="2314">
                  <c:v>43149.229166666664</c:v>
                </c:pt>
                <c:pt idx="2315">
                  <c:v>43149.25</c:v>
                </c:pt>
                <c:pt idx="2316">
                  <c:v>43149.270833333336</c:v>
                </c:pt>
                <c:pt idx="2317">
                  <c:v>43149.291666666664</c:v>
                </c:pt>
                <c:pt idx="2318">
                  <c:v>43149.3125</c:v>
                </c:pt>
                <c:pt idx="2319">
                  <c:v>43149.333333333336</c:v>
                </c:pt>
                <c:pt idx="2320">
                  <c:v>43149.354166666664</c:v>
                </c:pt>
                <c:pt idx="2321">
                  <c:v>43149.375</c:v>
                </c:pt>
                <c:pt idx="2322">
                  <c:v>43149.395833333336</c:v>
                </c:pt>
                <c:pt idx="2323">
                  <c:v>43149.416666666664</c:v>
                </c:pt>
                <c:pt idx="2324">
                  <c:v>43149.4375</c:v>
                </c:pt>
                <c:pt idx="2325">
                  <c:v>43149.458333333336</c:v>
                </c:pt>
                <c:pt idx="2326">
                  <c:v>43149.479166666664</c:v>
                </c:pt>
                <c:pt idx="2327">
                  <c:v>43149.5</c:v>
                </c:pt>
                <c:pt idx="2328">
                  <c:v>43149.520833333336</c:v>
                </c:pt>
                <c:pt idx="2329">
                  <c:v>43149.541666666664</c:v>
                </c:pt>
                <c:pt idx="2330">
                  <c:v>43149.5625</c:v>
                </c:pt>
                <c:pt idx="2331">
                  <c:v>43149.583333333336</c:v>
                </c:pt>
                <c:pt idx="2332">
                  <c:v>43149.604166666664</c:v>
                </c:pt>
                <c:pt idx="2333">
                  <c:v>43149.625</c:v>
                </c:pt>
                <c:pt idx="2334">
                  <c:v>43149.645833333336</c:v>
                </c:pt>
                <c:pt idx="2335">
                  <c:v>43149.666666666664</c:v>
                </c:pt>
                <c:pt idx="2336">
                  <c:v>43149.6875</c:v>
                </c:pt>
                <c:pt idx="2337">
                  <c:v>43149.708333333336</c:v>
                </c:pt>
                <c:pt idx="2338">
                  <c:v>43149.729166666664</c:v>
                </c:pt>
                <c:pt idx="2339">
                  <c:v>43149.75</c:v>
                </c:pt>
                <c:pt idx="2340">
                  <c:v>43149.770833333336</c:v>
                </c:pt>
                <c:pt idx="2341">
                  <c:v>43149.791666666664</c:v>
                </c:pt>
                <c:pt idx="2342">
                  <c:v>43149.8125</c:v>
                </c:pt>
                <c:pt idx="2343">
                  <c:v>43149.833333333336</c:v>
                </c:pt>
                <c:pt idx="2344">
                  <c:v>43149.854166666664</c:v>
                </c:pt>
                <c:pt idx="2345">
                  <c:v>43149.875</c:v>
                </c:pt>
                <c:pt idx="2346">
                  <c:v>43149.895833333336</c:v>
                </c:pt>
                <c:pt idx="2347">
                  <c:v>43149.916666666664</c:v>
                </c:pt>
                <c:pt idx="2348">
                  <c:v>43149.9375</c:v>
                </c:pt>
                <c:pt idx="2349">
                  <c:v>43149.958333333336</c:v>
                </c:pt>
                <c:pt idx="2350">
                  <c:v>43149.979166666664</c:v>
                </c:pt>
                <c:pt idx="2351">
                  <c:v>43150</c:v>
                </c:pt>
                <c:pt idx="2352">
                  <c:v>43150.020833333336</c:v>
                </c:pt>
                <c:pt idx="2353">
                  <c:v>43150.041666666664</c:v>
                </c:pt>
                <c:pt idx="2354">
                  <c:v>43150.0625</c:v>
                </c:pt>
                <c:pt idx="2355">
                  <c:v>43150.083333333336</c:v>
                </c:pt>
                <c:pt idx="2356">
                  <c:v>43150.104166666664</c:v>
                </c:pt>
                <c:pt idx="2357">
                  <c:v>43150.125</c:v>
                </c:pt>
                <c:pt idx="2358">
                  <c:v>43150.145833333336</c:v>
                </c:pt>
                <c:pt idx="2359">
                  <c:v>43150.166666666664</c:v>
                </c:pt>
                <c:pt idx="2360">
                  <c:v>43150.1875</c:v>
                </c:pt>
                <c:pt idx="2361">
                  <c:v>43150.208333333336</c:v>
                </c:pt>
                <c:pt idx="2362">
                  <c:v>43150.229166666664</c:v>
                </c:pt>
                <c:pt idx="2363">
                  <c:v>43150.25</c:v>
                </c:pt>
                <c:pt idx="2364">
                  <c:v>43150.270833333336</c:v>
                </c:pt>
                <c:pt idx="2365">
                  <c:v>43150.291666666664</c:v>
                </c:pt>
                <c:pt idx="2366">
                  <c:v>43150.3125</c:v>
                </c:pt>
                <c:pt idx="2367">
                  <c:v>43150.333333333336</c:v>
                </c:pt>
                <c:pt idx="2368">
                  <c:v>43150.354166666664</c:v>
                </c:pt>
                <c:pt idx="2369">
                  <c:v>43150.375</c:v>
                </c:pt>
                <c:pt idx="2370">
                  <c:v>43150.395833333336</c:v>
                </c:pt>
                <c:pt idx="2371">
                  <c:v>43150.416666666664</c:v>
                </c:pt>
                <c:pt idx="2372">
                  <c:v>43150.4375</c:v>
                </c:pt>
                <c:pt idx="2373">
                  <c:v>43150.458333333336</c:v>
                </c:pt>
                <c:pt idx="2374">
                  <c:v>43150.479166666664</c:v>
                </c:pt>
                <c:pt idx="2375">
                  <c:v>43150.5</c:v>
                </c:pt>
                <c:pt idx="2376">
                  <c:v>43150.520833333336</c:v>
                </c:pt>
                <c:pt idx="2377">
                  <c:v>43150.541666666664</c:v>
                </c:pt>
                <c:pt idx="2378">
                  <c:v>43150.5625</c:v>
                </c:pt>
                <c:pt idx="2379">
                  <c:v>43150.583333333336</c:v>
                </c:pt>
                <c:pt idx="2380">
                  <c:v>43150.604166666664</c:v>
                </c:pt>
                <c:pt idx="2381">
                  <c:v>43150.625</c:v>
                </c:pt>
                <c:pt idx="2382">
                  <c:v>43150.645833333336</c:v>
                </c:pt>
                <c:pt idx="2383">
                  <c:v>43150.666666666664</c:v>
                </c:pt>
                <c:pt idx="2384">
                  <c:v>43150.6875</c:v>
                </c:pt>
                <c:pt idx="2385">
                  <c:v>43150.708333333336</c:v>
                </c:pt>
                <c:pt idx="2386">
                  <c:v>43150.729166666664</c:v>
                </c:pt>
                <c:pt idx="2387">
                  <c:v>43150.75</c:v>
                </c:pt>
                <c:pt idx="2388">
                  <c:v>43150.770833333336</c:v>
                </c:pt>
                <c:pt idx="2389">
                  <c:v>43150.791666666664</c:v>
                </c:pt>
                <c:pt idx="2390">
                  <c:v>43150.8125</c:v>
                </c:pt>
                <c:pt idx="2391">
                  <c:v>43150.833333333336</c:v>
                </c:pt>
                <c:pt idx="2392">
                  <c:v>43150.854166666664</c:v>
                </c:pt>
                <c:pt idx="2393">
                  <c:v>43150.875</c:v>
                </c:pt>
                <c:pt idx="2394">
                  <c:v>43150.895833333336</c:v>
                </c:pt>
                <c:pt idx="2395">
                  <c:v>43150.916666666664</c:v>
                </c:pt>
                <c:pt idx="2396">
                  <c:v>43150.9375</c:v>
                </c:pt>
                <c:pt idx="2397">
                  <c:v>43150.958333333336</c:v>
                </c:pt>
                <c:pt idx="2398">
                  <c:v>43150.979166666664</c:v>
                </c:pt>
                <c:pt idx="2399">
                  <c:v>43151</c:v>
                </c:pt>
                <c:pt idx="2400">
                  <c:v>43151.020833333336</c:v>
                </c:pt>
                <c:pt idx="2401">
                  <c:v>43151.041666666664</c:v>
                </c:pt>
                <c:pt idx="2402">
                  <c:v>43151.0625</c:v>
                </c:pt>
                <c:pt idx="2403">
                  <c:v>43151.083333333336</c:v>
                </c:pt>
                <c:pt idx="2404">
                  <c:v>43151.104166666664</c:v>
                </c:pt>
                <c:pt idx="2405">
                  <c:v>43151.125</c:v>
                </c:pt>
                <c:pt idx="2406">
                  <c:v>43151.145833333336</c:v>
                </c:pt>
                <c:pt idx="2407">
                  <c:v>43151.166666666664</c:v>
                </c:pt>
                <c:pt idx="2408">
                  <c:v>43151.1875</c:v>
                </c:pt>
                <c:pt idx="2409">
                  <c:v>43151.208333333336</c:v>
                </c:pt>
                <c:pt idx="2410">
                  <c:v>43151.229166666664</c:v>
                </c:pt>
                <c:pt idx="2411">
                  <c:v>43151.25</c:v>
                </c:pt>
                <c:pt idx="2412">
                  <c:v>43151.270833333336</c:v>
                </c:pt>
                <c:pt idx="2413">
                  <c:v>43151.291666666664</c:v>
                </c:pt>
                <c:pt idx="2414">
                  <c:v>43151.3125</c:v>
                </c:pt>
                <c:pt idx="2415">
                  <c:v>43151.333333333336</c:v>
                </c:pt>
                <c:pt idx="2416">
                  <c:v>43151.354166666664</c:v>
                </c:pt>
                <c:pt idx="2417">
                  <c:v>43151.375</c:v>
                </c:pt>
                <c:pt idx="2418">
                  <c:v>43151.395833333336</c:v>
                </c:pt>
                <c:pt idx="2419">
                  <c:v>43151.416666666664</c:v>
                </c:pt>
                <c:pt idx="2420">
                  <c:v>43151.4375</c:v>
                </c:pt>
                <c:pt idx="2421">
                  <c:v>43151.458333333336</c:v>
                </c:pt>
                <c:pt idx="2422">
                  <c:v>43151.479166666664</c:v>
                </c:pt>
                <c:pt idx="2423">
                  <c:v>43151.5</c:v>
                </c:pt>
                <c:pt idx="2424">
                  <c:v>43151.520833333336</c:v>
                </c:pt>
                <c:pt idx="2425">
                  <c:v>43151.541666666664</c:v>
                </c:pt>
                <c:pt idx="2426">
                  <c:v>43151.5625</c:v>
                </c:pt>
                <c:pt idx="2427">
                  <c:v>43151.583333333336</c:v>
                </c:pt>
                <c:pt idx="2428">
                  <c:v>43151.604166666664</c:v>
                </c:pt>
                <c:pt idx="2429">
                  <c:v>43151.625</c:v>
                </c:pt>
                <c:pt idx="2430">
                  <c:v>43151.645833333336</c:v>
                </c:pt>
                <c:pt idx="2431">
                  <c:v>43151.666666666664</c:v>
                </c:pt>
                <c:pt idx="2432">
                  <c:v>43151.6875</c:v>
                </c:pt>
                <c:pt idx="2433">
                  <c:v>43151.708333333336</c:v>
                </c:pt>
                <c:pt idx="2434">
                  <c:v>43151.729166666664</c:v>
                </c:pt>
                <c:pt idx="2435">
                  <c:v>43151.75</c:v>
                </c:pt>
                <c:pt idx="2436">
                  <c:v>43151.770833333336</c:v>
                </c:pt>
                <c:pt idx="2437">
                  <c:v>43151.791666666664</c:v>
                </c:pt>
                <c:pt idx="2438">
                  <c:v>43151.8125</c:v>
                </c:pt>
                <c:pt idx="2439">
                  <c:v>43151.833333333336</c:v>
                </c:pt>
                <c:pt idx="2440">
                  <c:v>43151.854166666664</c:v>
                </c:pt>
                <c:pt idx="2441">
                  <c:v>43151.875</c:v>
                </c:pt>
                <c:pt idx="2442">
                  <c:v>43151.895833333336</c:v>
                </c:pt>
                <c:pt idx="2443">
                  <c:v>43151.916666666664</c:v>
                </c:pt>
                <c:pt idx="2444">
                  <c:v>43151.9375</c:v>
                </c:pt>
                <c:pt idx="2445">
                  <c:v>43151.958333333336</c:v>
                </c:pt>
                <c:pt idx="2446">
                  <c:v>43151.979166666664</c:v>
                </c:pt>
                <c:pt idx="2447">
                  <c:v>43152</c:v>
                </c:pt>
                <c:pt idx="2448">
                  <c:v>43152.020833333336</c:v>
                </c:pt>
                <c:pt idx="2449">
                  <c:v>43152.041666666664</c:v>
                </c:pt>
                <c:pt idx="2450">
                  <c:v>43152.0625</c:v>
                </c:pt>
                <c:pt idx="2451">
                  <c:v>43152.083333333336</c:v>
                </c:pt>
                <c:pt idx="2452">
                  <c:v>43152.104166666664</c:v>
                </c:pt>
                <c:pt idx="2453">
                  <c:v>43152.125</c:v>
                </c:pt>
                <c:pt idx="2454">
                  <c:v>43152.145833333336</c:v>
                </c:pt>
                <c:pt idx="2455">
                  <c:v>43152.166666666664</c:v>
                </c:pt>
                <c:pt idx="2456">
                  <c:v>43152.1875</c:v>
                </c:pt>
                <c:pt idx="2457">
                  <c:v>43152.208333333336</c:v>
                </c:pt>
                <c:pt idx="2458">
                  <c:v>43152.229166666664</c:v>
                </c:pt>
                <c:pt idx="2459">
                  <c:v>43152.25</c:v>
                </c:pt>
                <c:pt idx="2460">
                  <c:v>43152.270833333336</c:v>
                </c:pt>
                <c:pt idx="2461">
                  <c:v>43152.291666666664</c:v>
                </c:pt>
                <c:pt idx="2462">
                  <c:v>43152.3125</c:v>
                </c:pt>
                <c:pt idx="2463">
                  <c:v>43152.333333333336</c:v>
                </c:pt>
                <c:pt idx="2464">
                  <c:v>43152.354166666664</c:v>
                </c:pt>
                <c:pt idx="2465">
                  <c:v>43152.375</c:v>
                </c:pt>
                <c:pt idx="2466">
                  <c:v>43152.395833333336</c:v>
                </c:pt>
                <c:pt idx="2467">
                  <c:v>43152.416666666664</c:v>
                </c:pt>
                <c:pt idx="2468">
                  <c:v>43152.4375</c:v>
                </c:pt>
                <c:pt idx="2469">
                  <c:v>43152.458333333336</c:v>
                </c:pt>
                <c:pt idx="2470">
                  <c:v>43152.479166666664</c:v>
                </c:pt>
                <c:pt idx="2471">
                  <c:v>43152.5</c:v>
                </c:pt>
                <c:pt idx="2472">
                  <c:v>43152.520833333336</c:v>
                </c:pt>
                <c:pt idx="2473">
                  <c:v>43152.541666666664</c:v>
                </c:pt>
                <c:pt idx="2474">
                  <c:v>43152.5625</c:v>
                </c:pt>
                <c:pt idx="2475">
                  <c:v>43152.583333333336</c:v>
                </c:pt>
                <c:pt idx="2476">
                  <c:v>43152.604166666664</c:v>
                </c:pt>
                <c:pt idx="2477">
                  <c:v>43152.625</c:v>
                </c:pt>
                <c:pt idx="2478">
                  <c:v>43152.645833333336</c:v>
                </c:pt>
                <c:pt idx="2479">
                  <c:v>43152.666666666664</c:v>
                </c:pt>
                <c:pt idx="2480">
                  <c:v>43152.6875</c:v>
                </c:pt>
                <c:pt idx="2481">
                  <c:v>43152.708333333336</c:v>
                </c:pt>
                <c:pt idx="2482">
                  <c:v>43152.729166666664</c:v>
                </c:pt>
                <c:pt idx="2483">
                  <c:v>43152.75</c:v>
                </c:pt>
                <c:pt idx="2484">
                  <c:v>43152.770833333336</c:v>
                </c:pt>
                <c:pt idx="2485">
                  <c:v>43152.791666666664</c:v>
                </c:pt>
                <c:pt idx="2486">
                  <c:v>43152.8125</c:v>
                </c:pt>
                <c:pt idx="2487">
                  <c:v>43152.833333333336</c:v>
                </c:pt>
                <c:pt idx="2488">
                  <c:v>43152.854166666664</c:v>
                </c:pt>
                <c:pt idx="2489">
                  <c:v>43152.875</c:v>
                </c:pt>
                <c:pt idx="2490">
                  <c:v>43152.895833333336</c:v>
                </c:pt>
                <c:pt idx="2491">
                  <c:v>43152.916666666664</c:v>
                </c:pt>
                <c:pt idx="2492">
                  <c:v>43152.9375</c:v>
                </c:pt>
                <c:pt idx="2493">
                  <c:v>43152.958333333336</c:v>
                </c:pt>
                <c:pt idx="2494">
                  <c:v>43152.979166666664</c:v>
                </c:pt>
                <c:pt idx="2495">
                  <c:v>43153</c:v>
                </c:pt>
                <c:pt idx="2496">
                  <c:v>43153.020833333336</c:v>
                </c:pt>
                <c:pt idx="2497">
                  <c:v>43153.041666666664</c:v>
                </c:pt>
                <c:pt idx="2498">
                  <c:v>43153.0625</c:v>
                </c:pt>
                <c:pt idx="2499">
                  <c:v>43153.083333333336</c:v>
                </c:pt>
                <c:pt idx="2500">
                  <c:v>43153.104166666664</c:v>
                </c:pt>
                <c:pt idx="2501">
                  <c:v>43153.125</c:v>
                </c:pt>
                <c:pt idx="2502">
                  <c:v>43153.145833333336</c:v>
                </c:pt>
                <c:pt idx="2503">
                  <c:v>43153.166666666664</c:v>
                </c:pt>
                <c:pt idx="2504">
                  <c:v>43153.1875</c:v>
                </c:pt>
                <c:pt idx="2505">
                  <c:v>43153.208333333336</c:v>
                </c:pt>
                <c:pt idx="2506">
                  <c:v>43153.229166666664</c:v>
                </c:pt>
                <c:pt idx="2507">
                  <c:v>43153.25</c:v>
                </c:pt>
                <c:pt idx="2508">
                  <c:v>43153.270833333336</c:v>
                </c:pt>
                <c:pt idx="2509">
                  <c:v>43153.291666666664</c:v>
                </c:pt>
                <c:pt idx="2510">
                  <c:v>43153.3125</c:v>
                </c:pt>
                <c:pt idx="2511">
                  <c:v>43153.333333333336</c:v>
                </c:pt>
                <c:pt idx="2512">
                  <c:v>43153.354166666664</c:v>
                </c:pt>
                <c:pt idx="2513">
                  <c:v>43153.375</c:v>
                </c:pt>
                <c:pt idx="2514">
                  <c:v>43153.395833333336</c:v>
                </c:pt>
                <c:pt idx="2515">
                  <c:v>43153.416666666664</c:v>
                </c:pt>
                <c:pt idx="2516">
                  <c:v>43153.4375</c:v>
                </c:pt>
                <c:pt idx="2517">
                  <c:v>43153.458333333336</c:v>
                </c:pt>
                <c:pt idx="2518">
                  <c:v>43153.479166666664</c:v>
                </c:pt>
                <c:pt idx="2519">
                  <c:v>43153.5</c:v>
                </c:pt>
                <c:pt idx="2520">
                  <c:v>43153.520833333336</c:v>
                </c:pt>
                <c:pt idx="2521">
                  <c:v>43153.541666666664</c:v>
                </c:pt>
                <c:pt idx="2522">
                  <c:v>43153.5625</c:v>
                </c:pt>
                <c:pt idx="2523">
                  <c:v>43153.583333333336</c:v>
                </c:pt>
                <c:pt idx="2524">
                  <c:v>43153.604166666664</c:v>
                </c:pt>
                <c:pt idx="2525">
                  <c:v>43153.625</c:v>
                </c:pt>
                <c:pt idx="2526">
                  <c:v>43153.645833333336</c:v>
                </c:pt>
                <c:pt idx="2527">
                  <c:v>43153.666666666664</c:v>
                </c:pt>
                <c:pt idx="2528">
                  <c:v>43153.6875</c:v>
                </c:pt>
                <c:pt idx="2529">
                  <c:v>43153.708333333336</c:v>
                </c:pt>
                <c:pt idx="2530">
                  <c:v>43153.729166666664</c:v>
                </c:pt>
                <c:pt idx="2531">
                  <c:v>43153.75</c:v>
                </c:pt>
                <c:pt idx="2532">
                  <c:v>43153.770833333336</c:v>
                </c:pt>
                <c:pt idx="2533">
                  <c:v>43153.791666666664</c:v>
                </c:pt>
                <c:pt idx="2534">
                  <c:v>43153.8125</c:v>
                </c:pt>
                <c:pt idx="2535">
                  <c:v>43153.833333333336</c:v>
                </c:pt>
                <c:pt idx="2536">
                  <c:v>43153.854166666664</c:v>
                </c:pt>
                <c:pt idx="2537">
                  <c:v>43153.875</c:v>
                </c:pt>
                <c:pt idx="2538">
                  <c:v>43153.895833333336</c:v>
                </c:pt>
                <c:pt idx="2539">
                  <c:v>43153.916666666664</c:v>
                </c:pt>
                <c:pt idx="2540">
                  <c:v>43153.9375</c:v>
                </c:pt>
                <c:pt idx="2541">
                  <c:v>43153.958333333336</c:v>
                </c:pt>
                <c:pt idx="2542">
                  <c:v>43153.979166666664</c:v>
                </c:pt>
                <c:pt idx="2543">
                  <c:v>43154</c:v>
                </c:pt>
                <c:pt idx="2544">
                  <c:v>43154.020833333336</c:v>
                </c:pt>
                <c:pt idx="2545">
                  <c:v>43154.041666666664</c:v>
                </c:pt>
                <c:pt idx="2546">
                  <c:v>43154.0625</c:v>
                </c:pt>
                <c:pt idx="2547">
                  <c:v>43154.083333333336</c:v>
                </c:pt>
                <c:pt idx="2548">
                  <c:v>43154.104166666664</c:v>
                </c:pt>
                <c:pt idx="2549">
                  <c:v>43154.125</c:v>
                </c:pt>
                <c:pt idx="2550">
                  <c:v>43154.145833333336</c:v>
                </c:pt>
                <c:pt idx="2551">
                  <c:v>43154.166666666664</c:v>
                </c:pt>
                <c:pt idx="2552">
                  <c:v>43154.1875</c:v>
                </c:pt>
                <c:pt idx="2553">
                  <c:v>43154.208333333336</c:v>
                </c:pt>
                <c:pt idx="2554">
                  <c:v>43154.229166666664</c:v>
                </c:pt>
                <c:pt idx="2555">
                  <c:v>43154.25</c:v>
                </c:pt>
                <c:pt idx="2556">
                  <c:v>43154.270833333336</c:v>
                </c:pt>
                <c:pt idx="2557">
                  <c:v>43154.291666666664</c:v>
                </c:pt>
                <c:pt idx="2558">
                  <c:v>43154.3125</c:v>
                </c:pt>
                <c:pt idx="2559">
                  <c:v>43154.333333333336</c:v>
                </c:pt>
                <c:pt idx="2560">
                  <c:v>43154.354166666664</c:v>
                </c:pt>
                <c:pt idx="2561">
                  <c:v>43154.375</c:v>
                </c:pt>
                <c:pt idx="2562">
                  <c:v>43154.395833333336</c:v>
                </c:pt>
                <c:pt idx="2563">
                  <c:v>43154.416666666664</c:v>
                </c:pt>
                <c:pt idx="2564">
                  <c:v>43154.4375</c:v>
                </c:pt>
                <c:pt idx="2565">
                  <c:v>43154.458333333336</c:v>
                </c:pt>
                <c:pt idx="2566">
                  <c:v>43154.479166666664</c:v>
                </c:pt>
                <c:pt idx="2567">
                  <c:v>43154.5</c:v>
                </c:pt>
                <c:pt idx="2568">
                  <c:v>43154.520833333336</c:v>
                </c:pt>
                <c:pt idx="2569">
                  <c:v>43154.541666666664</c:v>
                </c:pt>
                <c:pt idx="2570">
                  <c:v>43154.5625</c:v>
                </c:pt>
                <c:pt idx="2571">
                  <c:v>43154.583333333336</c:v>
                </c:pt>
                <c:pt idx="2572">
                  <c:v>43154.604166666664</c:v>
                </c:pt>
                <c:pt idx="2573">
                  <c:v>43154.625</c:v>
                </c:pt>
                <c:pt idx="2574">
                  <c:v>43154.645833333336</c:v>
                </c:pt>
                <c:pt idx="2575">
                  <c:v>43154.666666666664</c:v>
                </c:pt>
                <c:pt idx="2576">
                  <c:v>43154.6875</c:v>
                </c:pt>
                <c:pt idx="2577">
                  <c:v>43154.708333333336</c:v>
                </c:pt>
                <c:pt idx="2578">
                  <c:v>43154.729166666664</c:v>
                </c:pt>
                <c:pt idx="2579">
                  <c:v>43154.75</c:v>
                </c:pt>
                <c:pt idx="2580">
                  <c:v>43154.770833333336</c:v>
                </c:pt>
                <c:pt idx="2581">
                  <c:v>43154.791666666664</c:v>
                </c:pt>
                <c:pt idx="2582">
                  <c:v>43154.8125</c:v>
                </c:pt>
                <c:pt idx="2583">
                  <c:v>43154.833333333336</c:v>
                </c:pt>
                <c:pt idx="2584">
                  <c:v>43154.854166666664</c:v>
                </c:pt>
                <c:pt idx="2585">
                  <c:v>43154.875</c:v>
                </c:pt>
                <c:pt idx="2586">
                  <c:v>43154.895833333336</c:v>
                </c:pt>
                <c:pt idx="2587">
                  <c:v>43154.916666666664</c:v>
                </c:pt>
                <c:pt idx="2588">
                  <c:v>43154.9375</c:v>
                </c:pt>
                <c:pt idx="2589">
                  <c:v>43154.958333333336</c:v>
                </c:pt>
                <c:pt idx="2590">
                  <c:v>43154.979166666664</c:v>
                </c:pt>
                <c:pt idx="2591">
                  <c:v>43155</c:v>
                </c:pt>
                <c:pt idx="2592">
                  <c:v>43155.020833333336</c:v>
                </c:pt>
                <c:pt idx="2593">
                  <c:v>43155.041666666664</c:v>
                </c:pt>
                <c:pt idx="2594">
                  <c:v>43155.0625</c:v>
                </c:pt>
                <c:pt idx="2595">
                  <c:v>43155.083333333336</c:v>
                </c:pt>
                <c:pt idx="2596">
                  <c:v>43155.104166666664</c:v>
                </c:pt>
                <c:pt idx="2597">
                  <c:v>43155.125</c:v>
                </c:pt>
                <c:pt idx="2598">
                  <c:v>43155.145833333336</c:v>
                </c:pt>
                <c:pt idx="2599">
                  <c:v>43155.166666666664</c:v>
                </c:pt>
                <c:pt idx="2600">
                  <c:v>43155.1875</c:v>
                </c:pt>
                <c:pt idx="2601">
                  <c:v>43155.208333333336</c:v>
                </c:pt>
                <c:pt idx="2602">
                  <c:v>43155.229166666664</c:v>
                </c:pt>
                <c:pt idx="2603">
                  <c:v>43155.25</c:v>
                </c:pt>
                <c:pt idx="2604">
                  <c:v>43155.270833333336</c:v>
                </c:pt>
                <c:pt idx="2605">
                  <c:v>43155.291666666664</c:v>
                </c:pt>
                <c:pt idx="2606">
                  <c:v>43155.3125</c:v>
                </c:pt>
                <c:pt idx="2607">
                  <c:v>43155.333333333336</c:v>
                </c:pt>
                <c:pt idx="2608">
                  <c:v>43155.354166666664</c:v>
                </c:pt>
                <c:pt idx="2609">
                  <c:v>43155.375</c:v>
                </c:pt>
                <c:pt idx="2610">
                  <c:v>43155.395833333336</c:v>
                </c:pt>
                <c:pt idx="2611">
                  <c:v>43155.416666666664</c:v>
                </c:pt>
                <c:pt idx="2612">
                  <c:v>43155.4375</c:v>
                </c:pt>
                <c:pt idx="2613">
                  <c:v>43155.458333333336</c:v>
                </c:pt>
                <c:pt idx="2614">
                  <c:v>43155.479166666664</c:v>
                </c:pt>
                <c:pt idx="2615">
                  <c:v>43155.5</c:v>
                </c:pt>
                <c:pt idx="2616">
                  <c:v>43155.520833333336</c:v>
                </c:pt>
                <c:pt idx="2617">
                  <c:v>43155.541666666664</c:v>
                </c:pt>
                <c:pt idx="2618">
                  <c:v>43155.5625</c:v>
                </c:pt>
                <c:pt idx="2619">
                  <c:v>43155.583333333336</c:v>
                </c:pt>
                <c:pt idx="2620">
                  <c:v>43155.604166666664</c:v>
                </c:pt>
                <c:pt idx="2621">
                  <c:v>43155.625</c:v>
                </c:pt>
                <c:pt idx="2622">
                  <c:v>43155.645833333336</c:v>
                </c:pt>
                <c:pt idx="2623">
                  <c:v>43155.666666666664</c:v>
                </c:pt>
                <c:pt idx="2624">
                  <c:v>43155.6875</c:v>
                </c:pt>
                <c:pt idx="2625">
                  <c:v>43155.708333333336</c:v>
                </c:pt>
                <c:pt idx="2626">
                  <c:v>43155.729166666664</c:v>
                </c:pt>
                <c:pt idx="2627">
                  <c:v>43155.75</c:v>
                </c:pt>
                <c:pt idx="2628">
                  <c:v>43155.770833333336</c:v>
                </c:pt>
                <c:pt idx="2629">
                  <c:v>43155.791666666664</c:v>
                </c:pt>
                <c:pt idx="2630">
                  <c:v>43155.8125</c:v>
                </c:pt>
                <c:pt idx="2631">
                  <c:v>43155.833333333336</c:v>
                </c:pt>
                <c:pt idx="2632">
                  <c:v>43155.854166666664</c:v>
                </c:pt>
                <c:pt idx="2633">
                  <c:v>43155.875</c:v>
                </c:pt>
                <c:pt idx="2634">
                  <c:v>43155.895833333336</c:v>
                </c:pt>
                <c:pt idx="2635">
                  <c:v>43155.916666666664</c:v>
                </c:pt>
                <c:pt idx="2636">
                  <c:v>43155.9375</c:v>
                </c:pt>
                <c:pt idx="2637">
                  <c:v>43155.958333333336</c:v>
                </c:pt>
                <c:pt idx="2638">
                  <c:v>43155.979166666664</c:v>
                </c:pt>
                <c:pt idx="2639">
                  <c:v>43156</c:v>
                </c:pt>
                <c:pt idx="2640">
                  <c:v>43156.020833333336</c:v>
                </c:pt>
                <c:pt idx="2641">
                  <c:v>43156.041666666664</c:v>
                </c:pt>
                <c:pt idx="2642">
                  <c:v>43156.0625</c:v>
                </c:pt>
                <c:pt idx="2643">
                  <c:v>43156.083333333336</c:v>
                </c:pt>
                <c:pt idx="2644">
                  <c:v>43156.104166666664</c:v>
                </c:pt>
                <c:pt idx="2645">
                  <c:v>43156.125</c:v>
                </c:pt>
                <c:pt idx="2646">
                  <c:v>43156.145833333336</c:v>
                </c:pt>
                <c:pt idx="2647">
                  <c:v>43156.166666666664</c:v>
                </c:pt>
                <c:pt idx="2648">
                  <c:v>43156.1875</c:v>
                </c:pt>
                <c:pt idx="2649">
                  <c:v>43156.208333333336</c:v>
                </c:pt>
                <c:pt idx="2650">
                  <c:v>43156.229166666664</c:v>
                </c:pt>
                <c:pt idx="2651">
                  <c:v>43156.25</c:v>
                </c:pt>
                <c:pt idx="2652">
                  <c:v>43156.270833333336</c:v>
                </c:pt>
                <c:pt idx="2653">
                  <c:v>43156.291666666664</c:v>
                </c:pt>
                <c:pt idx="2654">
                  <c:v>43156.3125</c:v>
                </c:pt>
                <c:pt idx="2655">
                  <c:v>43156.333333333336</c:v>
                </c:pt>
                <c:pt idx="2656">
                  <c:v>43156.354166666664</c:v>
                </c:pt>
                <c:pt idx="2657">
                  <c:v>43156.375</c:v>
                </c:pt>
                <c:pt idx="2658">
                  <c:v>43156.395833333336</c:v>
                </c:pt>
                <c:pt idx="2659">
                  <c:v>43156.416666666664</c:v>
                </c:pt>
                <c:pt idx="2660">
                  <c:v>43156.4375</c:v>
                </c:pt>
                <c:pt idx="2661">
                  <c:v>43156.458333333336</c:v>
                </c:pt>
                <c:pt idx="2662">
                  <c:v>43156.479166666664</c:v>
                </c:pt>
                <c:pt idx="2663">
                  <c:v>43156.5</c:v>
                </c:pt>
                <c:pt idx="2664">
                  <c:v>43156.520833333336</c:v>
                </c:pt>
                <c:pt idx="2665">
                  <c:v>43156.541666666664</c:v>
                </c:pt>
                <c:pt idx="2666">
                  <c:v>43156.5625</c:v>
                </c:pt>
                <c:pt idx="2667">
                  <c:v>43156.583333333336</c:v>
                </c:pt>
                <c:pt idx="2668">
                  <c:v>43156.604166666664</c:v>
                </c:pt>
                <c:pt idx="2669">
                  <c:v>43156.625</c:v>
                </c:pt>
                <c:pt idx="2670">
                  <c:v>43156.645833333336</c:v>
                </c:pt>
                <c:pt idx="2671">
                  <c:v>43156.666666666664</c:v>
                </c:pt>
                <c:pt idx="2672">
                  <c:v>43156.6875</c:v>
                </c:pt>
                <c:pt idx="2673">
                  <c:v>43156.708333333336</c:v>
                </c:pt>
                <c:pt idx="2674">
                  <c:v>43156.729166666664</c:v>
                </c:pt>
                <c:pt idx="2675">
                  <c:v>43156.75</c:v>
                </c:pt>
                <c:pt idx="2676">
                  <c:v>43156.770833333336</c:v>
                </c:pt>
                <c:pt idx="2677">
                  <c:v>43156.791666666664</c:v>
                </c:pt>
                <c:pt idx="2678">
                  <c:v>43156.8125</c:v>
                </c:pt>
                <c:pt idx="2679">
                  <c:v>43156.833333333336</c:v>
                </c:pt>
                <c:pt idx="2680">
                  <c:v>43156.854166666664</c:v>
                </c:pt>
                <c:pt idx="2681">
                  <c:v>43156.875</c:v>
                </c:pt>
                <c:pt idx="2682">
                  <c:v>43156.895833333336</c:v>
                </c:pt>
                <c:pt idx="2683">
                  <c:v>43156.916666666664</c:v>
                </c:pt>
                <c:pt idx="2684">
                  <c:v>43156.9375</c:v>
                </c:pt>
                <c:pt idx="2685">
                  <c:v>43156.958333333336</c:v>
                </c:pt>
                <c:pt idx="2686">
                  <c:v>43156.979166666664</c:v>
                </c:pt>
                <c:pt idx="2687">
                  <c:v>43157</c:v>
                </c:pt>
                <c:pt idx="2688">
                  <c:v>43157.020833333336</c:v>
                </c:pt>
                <c:pt idx="2689">
                  <c:v>43157.041666666664</c:v>
                </c:pt>
                <c:pt idx="2690">
                  <c:v>43157.0625</c:v>
                </c:pt>
                <c:pt idx="2691">
                  <c:v>43157.083333333336</c:v>
                </c:pt>
                <c:pt idx="2692">
                  <c:v>43157.104166666664</c:v>
                </c:pt>
                <c:pt idx="2693">
                  <c:v>43157.125</c:v>
                </c:pt>
                <c:pt idx="2694">
                  <c:v>43157.145833333336</c:v>
                </c:pt>
                <c:pt idx="2695">
                  <c:v>43157.166666666664</c:v>
                </c:pt>
                <c:pt idx="2696">
                  <c:v>43157.1875</c:v>
                </c:pt>
                <c:pt idx="2697">
                  <c:v>43157.208333333336</c:v>
                </c:pt>
                <c:pt idx="2698">
                  <c:v>43157.229166666664</c:v>
                </c:pt>
                <c:pt idx="2699">
                  <c:v>43157.25</c:v>
                </c:pt>
                <c:pt idx="2700">
                  <c:v>43157.270833333336</c:v>
                </c:pt>
                <c:pt idx="2701">
                  <c:v>43157.291666666664</c:v>
                </c:pt>
                <c:pt idx="2702">
                  <c:v>43157.3125</c:v>
                </c:pt>
                <c:pt idx="2703">
                  <c:v>43157.333333333336</c:v>
                </c:pt>
                <c:pt idx="2704">
                  <c:v>43157.354166666664</c:v>
                </c:pt>
                <c:pt idx="2705">
                  <c:v>43157.375</c:v>
                </c:pt>
                <c:pt idx="2706">
                  <c:v>43157.395833333336</c:v>
                </c:pt>
                <c:pt idx="2707">
                  <c:v>43157.416666666664</c:v>
                </c:pt>
                <c:pt idx="2708">
                  <c:v>43157.4375</c:v>
                </c:pt>
                <c:pt idx="2709">
                  <c:v>43157.458333333336</c:v>
                </c:pt>
                <c:pt idx="2710">
                  <c:v>43157.479166666664</c:v>
                </c:pt>
                <c:pt idx="2711">
                  <c:v>43157.5</c:v>
                </c:pt>
                <c:pt idx="2712">
                  <c:v>43157.520833333336</c:v>
                </c:pt>
                <c:pt idx="2713">
                  <c:v>43157.541666666664</c:v>
                </c:pt>
                <c:pt idx="2714">
                  <c:v>43157.5625</c:v>
                </c:pt>
                <c:pt idx="2715">
                  <c:v>43157.583333333336</c:v>
                </c:pt>
                <c:pt idx="2716">
                  <c:v>43157.604166666664</c:v>
                </c:pt>
                <c:pt idx="2717">
                  <c:v>43157.625</c:v>
                </c:pt>
                <c:pt idx="2718">
                  <c:v>43157.645833333336</c:v>
                </c:pt>
                <c:pt idx="2719">
                  <c:v>43157.666666666664</c:v>
                </c:pt>
                <c:pt idx="2720">
                  <c:v>43157.6875</c:v>
                </c:pt>
                <c:pt idx="2721">
                  <c:v>43157.708333333336</c:v>
                </c:pt>
                <c:pt idx="2722">
                  <c:v>43157.729166666664</c:v>
                </c:pt>
                <c:pt idx="2723">
                  <c:v>43157.75</c:v>
                </c:pt>
                <c:pt idx="2724">
                  <c:v>43157.770833333336</c:v>
                </c:pt>
                <c:pt idx="2725">
                  <c:v>43157.791666666664</c:v>
                </c:pt>
                <c:pt idx="2726">
                  <c:v>43157.8125</c:v>
                </c:pt>
                <c:pt idx="2727">
                  <c:v>43157.833333333336</c:v>
                </c:pt>
                <c:pt idx="2728">
                  <c:v>43157.854166666664</c:v>
                </c:pt>
                <c:pt idx="2729">
                  <c:v>43157.875</c:v>
                </c:pt>
                <c:pt idx="2730">
                  <c:v>43157.895833333336</c:v>
                </c:pt>
                <c:pt idx="2731">
                  <c:v>43157.916666666664</c:v>
                </c:pt>
                <c:pt idx="2732">
                  <c:v>43157.9375</c:v>
                </c:pt>
                <c:pt idx="2733">
                  <c:v>43157.958333333336</c:v>
                </c:pt>
                <c:pt idx="2734">
                  <c:v>43157.979166666664</c:v>
                </c:pt>
                <c:pt idx="2735">
                  <c:v>43158</c:v>
                </c:pt>
                <c:pt idx="2736">
                  <c:v>43158.020833333336</c:v>
                </c:pt>
                <c:pt idx="2737">
                  <c:v>43158.041666666664</c:v>
                </c:pt>
                <c:pt idx="2738">
                  <c:v>43158.0625</c:v>
                </c:pt>
                <c:pt idx="2739">
                  <c:v>43158.083333333336</c:v>
                </c:pt>
                <c:pt idx="2740">
                  <c:v>43158.104166666664</c:v>
                </c:pt>
                <c:pt idx="2741">
                  <c:v>43158.125</c:v>
                </c:pt>
                <c:pt idx="2742">
                  <c:v>43158.145833333336</c:v>
                </c:pt>
                <c:pt idx="2743">
                  <c:v>43158.166666666664</c:v>
                </c:pt>
                <c:pt idx="2744">
                  <c:v>43158.1875</c:v>
                </c:pt>
                <c:pt idx="2745">
                  <c:v>43158.208333333336</c:v>
                </c:pt>
                <c:pt idx="2746">
                  <c:v>43158.229166666664</c:v>
                </c:pt>
                <c:pt idx="2747">
                  <c:v>43158.25</c:v>
                </c:pt>
                <c:pt idx="2748">
                  <c:v>43158.270833333336</c:v>
                </c:pt>
                <c:pt idx="2749">
                  <c:v>43158.291666666664</c:v>
                </c:pt>
                <c:pt idx="2750">
                  <c:v>43158.3125</c:v>
                </c:pt>
                <c:pt idx="2751">
                  <c:v>43158.333333333336</c:v>
                </c:pt>
                <c:pt idx="2752">
                  <c:v>43158.354166666664</c:v>
                </c:pt>
                <c:pt idx="2753">
                  <c:v>43158.375</c:v>
                </c:pt>
                <c:pt idx="2754">
                  <c:v>43158.395833333336</c:v>
                </c:pt>
                <c:pt idx="2755">
                  <c:v>43158.416666666664</c:v>
                </c:pt>
                <c:pt idx="2756">
                  <c:v>43158.4375</c:v>
                </c:pt>
                <c:pt idx="2757">
                  <c:v>43158.458333333336</c:v>
                </c:pt>
                <c:pt idx="2758">
                  <c:v>43158.479166666664</c:v>
                </c:pt>
                <c:pt idx="2759">
                  <c:v>43158.5</c:v>
                </c:pt>
                <c:pt idx="2760">
                  <c:v>43158.520833333336</c:v>
                </c:pt>
                <c:pt idx="2761">
                  <c:v>43158.541666666664</c:v>
                </c:pt>
                <c:pt idx="2762">
                  <c:v>43158.5625</c:v>
                </c:pt>
                <c:pt idx="2763">
                  <c:v>43158.583333333336</c:v>
                </c:pt>
                <c:pt idx="2764">
                  <c:v>43158.604166666664</c:v>
                </c:pt>
                <c:pt idx="2765">
                  <c:v>43158.625</c:v>
                </c:pt>
                <c:pt idx="2766">
                  <c:v>43158.645833333336</c:v>
                </c:pt>
                <c:pt idx="2767">
                  <c:v>43158.666666666664</c:v>
                </c:pt>
                <c:pt idx="2768">
                  <c:v>43158.6875</c:v>
                </c:pt>
                <c:pt idx="2769">
                  <c:v>43158.708333333336</c:v>
                </c:pt>
                <c:pt idx="2770">
                  <c:v>43158.729166666664</c:v>
                </c:pt>
                <c:pt idx="2771">
                  <c:v>43158.75</c:v>
                </c:pt>
                <c:pt idx="2772">
                  <c:v>43158.770833333336</c:v>
                </c:pt>
                <c:pt idx="2773">
                  <c:v>43158.791666666664</c:v>
                </c:pt>
                <c:pt idx="2774">
                  <c:v>43158.8125</c:v>
                </c:pt>
                <c:pt idx="2775">
                  <c:v>43158.833333333336</c:v>
                </c:pt>
                <c:pt idx="2776">
                  <c:v>43158.854166666664</c:v>
                </c:pt>
                <c:pt idx="2777">
                  <c:v>43158.875</c:v>
                </c:pt>
                <c:pt idx="2778">
                  <c:v>43158.895833333336</c:v>
                </c:pt>
                <c:pt idx="2779">
                  <c:v>43158.916666666664</c:v>
                </c:pt>
                <c:pt idx="2780">
                  <c:v>43158.9375</c:v>
                </c:pt>
                <c:pt idx="2781">
                  <c:v>43158.958333333336</c:v>
                </c:pt>
                <c:pt idx="2782">
                  <c:v>43158.979166666664</c:v>
                </c:pt>
                <c:pt idx="2783">
                  <c:v>43159</c:v>
                </c:pt>
                <c:pt idx="2784">
                  <c:v>43159.020833333336</c:v>
                </c:pt>
                <c:pt idx="2785">
                  <c:v>43159.041666666664</c:v>
                </c:pt>
                <c:pt idx="2786">
                  <c:v>43159.0625</c:v>
                </c:pt>
                <c:pt idx="2787">
                  <c:v>43159.083333333336</c:v>
                </c:pt>
                <c:pt idx="2788">
                  <c:v>43159.104166666664</c:v>
                </c:pt>
                <c:pt idx="2789">
                  <c:v>43159.125</c:v>
                </c:pt>
                <c:pt idx="2790">
                  <c:v>43159.145833333336</c:v>
                </c:pt>
                <c:pt idx="2791">
                  <c:v>43159.166666666664</c:v>
                </c:pt>
                <c:pt idx="2792">
                  <c:v>43159.1875</c:v>
                </c:pt>
                <c:pt idx="2793">
                  <c:v>43159.208333333336</c:v>
                </c:pt>
                <c:pt idx="2794">
                  <c:v>43159.229166666664</c:v>
                </c:pt>
                <c:pt idx="2795">
                  <c:v>43159.25</c:v>
                </c:pt>
                <c:pt idx="2796">
                  <c:v>43159.270833333336</c:v>
                </c:pt>
                <c:pt idx="2797">
                  <c:v>43159.291666666664</c:v>
                </c:pt>
                <c:pt idx="2798">
                  <c:v>43159.3125</c:v>
                </c:pt>
                <c:pt idx="2799">
                  <c:v>43159.333333333336</c:v>
                </c:pt>
                <c:pt idx="2800">
                  <c:v>43159.354166666664</c:v>
                </c:pt>
                <c:pt idx="2801">
                  <c:v>43159.375</c:v>
                </c:pt>
                <c:pt idx="2802">
                  <c:v>43159.395833333336</c:v>
                </c:pt>
                <c:pt idx="2803">
                  <c:v>43159.416666666664</c:v>
                </c:pt>
                <c:pt idx="2804">
                  <c:v>43159.4375</c:v>
                </c:pt>
                <c:pt idx="2805">
                  <c:v>43159.458333333336</c:v>
                </c:pt>
                <c:pt idx="2806">
                  <c:v>43159.479166666664</c:v>
                </c:pt>
                <c:pt idx="2807">
                  <c:v>43159.5</c:v>
                </c:pt>
                <c:pt idx="2808">
                  <c:v>43159.520833333336</c:v>
                </c:pt>
                <c:pt idx="2809">
                  <c:v>43159.541666666664</c:v>
                </c:pt>
                <c:pt idx="2810">
                  <c:v>43159.5625</c:v>
                </c:pt>
                <c:pt idx="2811">
                  <c:v>43159.583333333336</c:v>
                </c:pt>
                <c:pt idx="2812">
                  <c:v>43159.604166666664</c:v>
                </c:pt>
                <c:pt idx="2813">
                  <c:v>43159.625</c:v>
                </c:pt>
                <c:pt idx="2814">
                  <c:v>43159.645833333336</c:v>
                </c:pt>
                <c:pt idx="2815">
                  <c:v>43159.666666666664</c:v>
                </c:pt>
                <c:pt idx="2816">
                  <c:v>43159.6875</c:v>
                </c:pt>
                <c:pt idx="2817">
                  <c:v>43159.708333333336</c:v>
                </c:pt>
                <c:pt idx="2818">
                  <c:v>43159.729166666664</c:v>
                </c:pt>
                <c:pt idx="2819">
                  <c:v>43159.75</c:v>
                </c:pt>
                <c:pt idx="2820">
                  <c:v>43159.770833333336</c:v>
                </c:pt>
                <c:pt idx="2821">
                  <c:v>43159.791666666664</c:v>
                </c:pt>
                <c:pt idx="2822">
                  <c:v>43159.8125</c:v>
                </c:pt>
                <c:pt idx="2823">
                  <c:v>43159.833333333336</c:v>
                </c:pt>
                <c:pt idx="2824">
                  <c:v>43159.854166666664</c:v>
                </c:pt>
                <c:pt idx="2825">
                  <c:v>43159.875</c:v>
                </c:pt>
                <c:pt idx="2826">
                  <c:v>43159.895833333336</c:v>
                </c:pt>
                <c:pt idx="2827">
                  <c:v>43159.916666666664</c:v>
                </c:pt>
                <c:pt idx="2828">
                  <c:v>43159.9375</c:v>
                </c:pt>
                <c:pt idx="2829">
                  <c:v>43159.958333333336</c:v>
                </c:pt>
                <c:pt idx="2830">
                  <c:v>43159.979166666664</c:v>
                </c:pt>
                <c:pt idx="2831">
                  <c:v>43160</c:v>
                </c:pt>
              </c:numCache>
            </c:numRef>
          </c:cat>
          <c:val>
            <c:numRef>
              <c:f>AverageHalfHourlyInterconnector!$M$2:$M$2833</c:f>
              <c:numCache>
                <c:formatCode>General</c:formatCode>
                <c:ptCount val="2832"/>
                <c:pt idx="0">
                  <c:v>710</c:v>
                </c:pt>
                <c:pt idx="1">
                  <c:v>710</c:v>
                </c:pt>
                <c:pt idx="2">
                  <c:v>722</c:v>
                </c:pt>
                <c:pt idx="3">
                  <c:v>726</c:v>
                </c:pt>
                <c:pt idx="4">
                  <c:v>676</c:v>
                </c:pt>
                <c:pt idx="5">
                  <c:v>674</c:v>
                </c:pt>
                <c:pt idx="6">
                  <c:v>682</c:v>
                </c:pt>
                <c:pt idx="7">
                  <c:v>672</c:v>
                </c:pt>
                <c:pt idx="8">
                  <c:v>464</c:v>
                </c:pt>
                <c:pt idx="9">
                  <c:v>458</c:v>
                </c:pt>
                <c:pt idx="10">
                  <c:v>228</c:v>
                </c:pt>
                <c:pt idx="11">
                  <c:v>220</c:v>
                </c:pt>
                <c:pt idx="12">
                  <c:v>366</c:v>
                </c:pt>
                <c:pt idx="13">
                  <c:v>366</c:v>
                </c:pt>
                <c:pt idx="14">
                  <c:v>-142</c:v>
                </c:pt>
                <c:pt idx="15">
                  <c:v>-164</c:v>
                </c:pt>
                <c:pt idx="16">
                  <c:v>-124</c:v>
                </c:pt>
                <c:pt idx="17">
                  <c:v>-122</c:v>
                </c:pt>
                <c:pt idx="18">
                  <c:v>240</c:v>
                </c:pt>
                <c:pt idx="19">
                  <c:v>246</c:v>
                </c:pt>
                <c:pt idx="20">
                  <c:v>628</c:v>
                </c:pt>
                <c:pt idx="21">
                  <c:v>634</c:v>
                </c:pt>
                <c:pt idx="22">
                  <c:v>912</c:v>
                </c:pt>
                <c:pt idx="23">
                  <c:v>882</c:v>
                </c:pt>
                <c:pt idx="24">
                  <c:v>880</c:v>
                </c:pt>
                <c:pt idx="25">
                  <c:v>926</c:v>
                </c:pt>
                <c:pt idx="26">
                  <c:v>926</c:v>
                </c:pt>
                <c:pt idx="27">
                  <c:v>884</c:v>
                </c:pt>
                <c:pt idx="28">
                  <c:v>878</c:v>
                </c:pt>
                <c:pt idx="29">
                  <c:v>902</c:v>
                </c:pt>
                <c:pt idx="30">
                  <c:v>988</c:v>
                </c:pt>
                <c:pt idx="31">
                  <c:v>998</c:v>
                </c:pt>
                <c:pt idx="32">
                  <c:v>1000</c:v>
                </c:pt>
                <c:pt idx="33">
                  <c:v>988</c:v>
                </c:pt>
                <c:pt idx="34">
                  <c:v>994</c:v>
                </c:pt>
                <c:pt idx="35">
                  <c:v>974</c:v>
                </c:pt>
                <c:pt idx="36">
                  <c:v>986</c:v>
                </c:pt>
                <c:pt idx="37">
                  <c:v>1010</c:v>
                </c:pt>
                <c:pt idx="38">
                  <c:v>962</c:v>
                </c:pt>
                <c:pt idx="39">
                  <c:v>980</c:v>
                </c:pt>
                <c:pt idx="40">
                  <c:v>996</c:v>
                </c:pt>
                <c:pt idx="41">
                  <c:v>990</c:v>
                </c:pt>
                <c:pt idx="42">
                  <c:v>892</c:v>
                </c:pt>
                <c:pt idx="43">
                  <c:v>868</c:v>
                </c:pt>
                <c:pt idx="44">
                  <c:v>702</c:v>
                </c:pt>
                <c:pt idx="45">
                  <c:v>676</c:v>
                </c:pt>
                <c:pt idx="46">
                  <c:v>708</c:v>
                </c:pt>
                <c:pt idx="47">
                  <c:v>702</c:v>
                </c:pt>
                <c:pt idx="48">
                  <c:v>724</c:v>
                </c:pt>
                <c:pt idx="49">
                  <c:v>756</c:v>
                </c:pt>
                <c:pt idx="50">
                  <c:v>742</c:v>
                </c:pt>
                <c:pt idx="51">
                  <c:v>748</c:v>
                </c:pt>
                <c:pt idx="52">
                  <c:v>738</c:v>
                </c:pt>
                <c:pt idx="53">
                  <c:v>746</c:v>
                </c:pt>
                <c:pt idx="54">
                  <c:v>754</c:v>
                </c:pt>
                <c:pt idx="55">
                  <c:v>732</c:v>
                </c:pt>
                <c:pt idx="56">
                  <c:v>732</c:v>
                </c:pt>
                <c:pt idx="57">
                  <c:v>746</c:v>
                </c:pt>
                <c:pt idx="58">
                  <c:v>918</c:v>
                </c:pt>
                <c:pt idx="59">
                  <c:v>882</c:v>
                </c:pt>
                <c:pt idx="60">
                  <c:v>910</c:v>
                </c:pt>
                <c:pt idx="61">
                  <c:v>910</c:v>
                </c:pt>
                <c:pt idx="62">
                  <c:v>316</c:v>
                </c:pt>
                <c:pt idx="63">
                  <c:v>400</c:v>
                </c:pt>
                <c:pt idx="64">
                  <c:v>1008</c:v>
                </c:pt>
                <c:pt idx="65">
                  <c:v>1000</c:v>
                </c:pt>
                <c:pt idx="66">
                  <c:v>1032</c:v>
                </c:pt>
                <c:pt idx="67">
                  <c:v>1016</c:v>
                </c:pt>
                <c:pt idx="68">
                  <c:v>1034</c:v>
                </c:pt>
                <c:pt idx="69">
                  <c:v>990</c:v>
                </c:pt>
                <c:pt idx="70">
                  <c:v>1024</c:v>
                </c:pt>
                <c:pt idx="71">
                  <c:v>960</c:v>
                </c:pt>
                <c:pt idx="72">
                  <c:v>968</c:v>
                </c:pt>
                <c:pt idx="73">
                  <c:v>1012</c:v>
                </c:pt>
                <c:pt idx="74">
                  <c:v>974</c:v>
                </c:pt>
                <c:pt idx="75">
                  <c:v>970</c:v>
                </c:pt>
                <c:pt idx="76">
                  <c:v>964</c:v>
                </c:pt>
                <c:pt idx="77">
                  <c:v>982</c:v>
                </c:pt>
                <c:pt idx="78">
                  <c:v>1000</c:v>
                </c:pt>
                <c:pt idx="79">
                  <c:v>1022</c:v>
                </c:pt>
                <c:pt idx="80">
                  <c:v>1014</c:v>
                </c:pt>
                <c:pt idx="81">
                  <c:v>996</c:v>
                </c:pt>
                <c:pt idx="82">
                  <c:v>1028</c:v>
                </c:pt>
                <c:pt idx="83">
                  <c:v>1014</c:v>
                </c:pt>
                <c:pt idx="84">
                  <c:v>966</c:v>
                </c:pt>
                <c:pt idx="85">
                  <c:v>972</c:v>
                </c:pt>
                <c:pt idx="86">
                  <c:v>964</c:v>
                </c:pt>
                <c:pt idx="87">
                  <c:v>962</c:v>
                </c:pt>
                <c:pt idx="88">
                  <c:v>988</c:v>
                </c:pt>
                <c:pt idx="89">
                  <c:v>1000</c:v>
                </c:pt>
                <c:pt idx="90">
                  <c:v>1010</c:v>
                </c:pt>
                <c:pt idx="91">
                  <c:v>1018</c:v>
                </c:pt>
                <c:pt idx="92">
                  <c:v>998</c:v>
                </c:pt>
                <c:pt idx="93">
                  <c:v>1022</c:v>
                </c:pt>
                <c:pt idx="94">
                  <c:v>746</c:v>
                </c:pt>
                <c:pt idx="95">
                  <c:v>700</c:v>
                </c:pt>
                <c:pt idx="96">
                  <c:v>704</c:v>
                </c:pt>
                <c:pt idx="97">
                  <c:v>690</c:v>
                </c:pt>
                <c:pt idx="98">
                  <c:v>712</c:v>
                </c:pt>
                <c:pt idx="99">
                  <c:v>684</c:v>
                </c:pt>
                <c:pt idx="100">
                  <c:v>706</c:v>
                </c:pt>
                <c:pt idx="101">
                  <c:v>682</c:v>
                </c:pt>
                <c:pt idx="102">
                  <c:v>722</c:v>
                </c:pt>
                <c:pt idx="103">
                  <c:v>736</c:v>
                </c:pt>
                <c:pt idx="104">
                  <c:v>686</c:v>
                </c:pt>
                <c:pt idx="105">
                  <c:v>672</c:v>
                </c:pt>
                <c:pt idx="106">
                  <c:v>712</c:v>
                </c:pt>
                <c:pt idx="107">
                  <c:v>702</c:v>
                </c:pt>
                <c:pt idx="108">
                  <c:v>856</c:v>
                </c:pt>
                <c:pt idx="109">
                  <c:v>880</c:v>
                </c:pt>
                <c:pt idx="110">
                  <c:v>952</c:v>
                </c:pt>
                <c:pt idx="111">
                  <c:v>1008</c:v>
                </c:pt>
                <c:pt idx="112">
                  <c:v>1026</c:v>
                </c:pt>
                <c:pt idx="113">
                  <c:v>1000</c:v>
                </c:pt>
                <c:pt idx="114">
                  <c:v>986</c:v>
                </c:pt>
                <c:pt idx="115">
                  <c:v>976</c:v>
                </c:pt>
                <c:pt idx="116">
                  <c:v>1004</c:v>
                </c:pt>
                <c:pt idx="117">
                  <c:v>1000</c:v>
                </c:pt>
                <c:pt idx="118">
                  <c:v>1000</c:v>
                </c:pt>
                <c:pt idx="119">
                  <c:v>1000</c:v>
                </c:pt>
                <c:pt idx="120">
                  <c:v>1000</c:v>
                </c:pt>
                <c:pt idx="121">
                  <c:v>1000</c:v>
                </c:pt>
                <c:pt idx="122">
                  <c:v>1000</c:v>
                </c:pt>
                <c:pt idx="123">
                  <c:v>1000</c:v>
                </c:pt>
                <c:pt idx="124">
                  <c:v>1000</c:v>
                </c:pt>
                <c:pt idx="125">
                  <c:v>1000</c:v>
                </c:pt>
                <c:pt idx="126">
                  <c:v>1000</c:v>
                </c:pt>
                <c:pt idx="127">
                  <c:v>1006</c:v>
                </c:pt>
                <c:pt idx="128">
                  <c:v>1004</c:v>
                </c:pt>
                <c:pt idx="129">
                  <c:v>1012</c:v>
                </c:pt>
                <c:pt idx="130">
                  <c:v>1016</c:v>
                </c:pt>
                <c:pt idx="131">
                  <c:v>996</c:v>
                </c:pt>
                <c:pt idx="132">
                  <c:v>1012</c:v>
                </c:pt>
                <c:pt idx="133">
                  <c:v>1014</c:v>
                </c:pt>
                <c:pt idx="134">
                  <c:v>1024</c:v>
                </c:pt>
                <c:pt idx="135">
                  <c:v>1024</c:v>
                </c:pt>
                <c:pt idx="136">
                  <c:v>996</c:v>
                </c:pt>
                <c:pt idx="137">
                  <c:v>998</c:v>
                </c:pt>
                <c:pt idx="138">
                  <c:v>1008</c:v>
                </c:pt>
                <c:pt idx="139">
                  <c:v>1020</c:v>
                </c:pt>
                <c:pt idx="140">
                  <c:v>1008</c:v>
                </c:pt>
                <c:pt idx="141">
                  <c:v>1008</c:v>
                </c:pt>
                <c:pt idx="142">
                  <c:v>1012</c:v>
                </c:pt>
                <c:pt idx="143">
                  <c:v>1026</c:v>
                </c:pt>
                <c:pt idx="144">
                  <c:v>1034</c:v>
                </c:pt>
                <c:pt idx="145">
                  <c:v>1022</c:v>
                </c:pt>
                <c:pt idx="146">
                  <c:v>1004</c:v>
                </c:pt>
                <c:pt idx="147">
                  <c:v>1038</c:v>
                </c:pt>
                <c:pt idx="148">
                  <c:v>1038</c:v>
                </c:pt>
                <c:pt idx="149">
                  <c:v>1014</c:v>
                </c:pt>
                <c:pt idx="150">
                  <c:v>1000</c:v>
                </c:pt>
                <c:pt idx="151">
                  <c:v>1000</c:v>
                </c:pt>
                <c:pt idx="152">
                  <c:v>1000</c:v>
                </c:pt>
                <c:pt idx="153">
                  <c:v>1000</c:v>
                </c:pt>
                <c:pt idx="154">
                  <c:v>1000</c:v>
                </c:pt>
                <c:pt idx="155">
                  <c:v>966</c:v>
                </c:pt>
                <c:pt idx="156">
                  <c:v>980</c:v>
                </c:pt>
                <c:pt idx="157">
                  <c:v>1004</c:v>
                </c:pt>
                <c:pt idx="158">
                  <c:v>960</c:v>
                </c:pt>
                <c:pt idx="159">
                  <c:v>1014</c:v>
                </c:pt>
                <c:pt idx="160">
                  <c:v>1000</c:v>
                </c:pt>
                <c:pt idx="161">
                  <c:v>1000</c:v>
                </c:pt>
                <c:pt idx="162">
                  <c:v>1000</c:v>
                </c:pt>
                <c:pt idx="163">
                  <c:v>1000</c:v>
                </c:pt>
                <c:pt idx="164">
                  <c:v>1000</c:v>
                </c:pt>
                <c:pt idx="165">
                  <c:v>1000</c:v>
                </c:pt>
                <c:pt idx="166">
                  <c:v>1000</c:v>
                </c:pt>
                <c:pt idx="167">
                  <c:v>1000</c:v>
                </c:pt>
                <c:pt idx="168">
                  <c:v>974</c:v>
                </c:pt>
                <c:pt idx="169">
                  <c:v>1004</c:v>
                </c:pt>
                <c:pt idx="170">
                  <c:v>1000</c:v>
                </c:pt>
                <c:pt idx="171">
                  <c:v>1000</c:v>
                </c:pt>
                <c:pt idx="172">
                  <c:v>744</c:v>
                </c:pt>
                <c:pt idx="173">
                  <c:v>726</c:v>
                </c:pt>
                <c:pt idx="174">
                  <c:v>772</c:v>
                </c:pt>
                <c:pt idx="175">
                  <c:v>778</c:v>
                </c:pt>
                <c:pt idx="176">
                  <c:v>1000</c:v>
                </c:pt>
                <c:pt idx="177">
                  <c:v>1000</c:v>
                </c:pt>
                <c:pt idx="178">
                  <c:v>1000</c:v>
                </c:pt>
                <c:pt idx="179">
                  <c:v>1000</c:v>
                </c:pt>
                <c:pt idx="180">
                  <c:v>1000</c:v>
                </c:pt>
                <c:pt idx="181">
                  <c:v>1000</c:v>
                </c:pt>
                <c:pt idx="182">
                  <c:v>1000</c:v>
                </c:pt>
                <c:pt idx="183">
                  <c:v>1000</c:v>
                </c:pt>
                <c:pt idx="184">
                  <c:v>1000</c:v>
                </c:pt>
                <c:pt idx="185">
                  <c:v>1000</c:v>
                </c:pt>
                <c:pt idx="186">
                  <c:v>1008</c:v>
                </c:pt>
                <c:pt idx="187">
                  <c:v>1006</c:v>
                </c:pt>
                <c:pt idx="188">
                  <c:v>1024</c:v>
                </c:pt>
                <c:pt idx="189">
                  <c:v>998</c:v>
                </c:pt>
                <c:pt idx="190">
                  <c:v>1014</c:v>
                </c:pt>
                <c:pt idx="191">
                  <c:v>1022</c:v>
                </c:pt>
                <c:pt idx="192">
                  <c:v>1000</c:v>
                </c:pt>
                <c:pt idx="193">
                  <c:v>1018</c:v>
                </c:pt>
                <c:pt idx="194">
                  <c:v>1026</c:v>
                </c:pt>
                <c:pt idx="195">
                  <c:v>998</c:v>
                </c:pt>
                <c:pt idx="196">
                  <c:v>970</c:v>
                </c:pt>
                <c:pt idx="197">
                  <c:v>1012</c:v>
                </c:pt>
                <c:pt idx="198">
                  <c:v>988</c:v>
                </c:pt>
                <c:pt idx="199">
                  <c:v>1008</c:v>
                </c:pt>
                <c:pt idx="200">
                  <c:v>1006</c:v>
                </c:pt>
                <c:pt idx="201">
                  <c:v>986</c:v>
                </c:pt>
                <c:pt idx="202">
                  <c:v>986</c:v>
                </c:pt>
                <c:pt idx="203">
                  <c:v>982</c:v>
                </c:pt>
                <c:pt idx="204">
                  <c:v>1006</c:v>
                </c:pt>
                <c:pt idx="205">
                  <c:v>990</c:v>
                </c:pt>
                <c:pt idx="206">
                  <c:v>1008</c:v>
                </c:pt>
                <c:pt idx="207">
                  <c:v>1010</c:v>
                </c:pt>
                <c:pt idx="208">
                  <c:v>1028</c:v>
                </c:pt>
                <c:pt idx="209">
                  <c:v>1000</c:v>
                </c:pt>
                <c:pt idx="210">
                  <c:v>1000</c:v>
                </c:pt>
                <c:pt idx="211">
                  <c:v>1000</c:v>
                </c:pt>
                <c:pt idx="212">
                  <c:v>1000</c:v>
                </c:pt>
                <c:pt idx="213">
                  <c:v>1000</c:v>
                </c:pt>
                <c:pt idx="214">
                  <c:v>1000</c:v>
                </c:pt>
                <c:pt idx="215">
                  <c:v>1000</c:v>
                </c:pt>
                <c:pt idx="216">
                  <c:v>1000</c:v>
                </c:pt>
                <c:pt idx="217">
                  <c:v>1000</c:v>
                </c:pt>
                <c:pt idx="218">
                  <c:v>1000</c:v>
                </c:pt>
                <c:pt idx="219">
                  <c:v>1000</c:v>
                </c:pt>
                <c:pt idx="220">
                  <c:v>990</c:v>
                </c:pt>
                <c:pt idx="221">
                  <c:v>1022</c:v>
                </c:pt>
                <c:pt idx="222">
                  <c:v>1010</c:v>
                </c:pt>
                <c:pt idx="223">
                  <c:v>986</c:v>
                </c:pt>
                <c:pt idx="224">
                  <c:v>1014</c:v>
                </c:pt>
                <c:pt idx="225">
                  <c:v>1022</c:v>
                </c:pt>
                <c:pt idx="226">
                  <c:v>1016</c:v>
                </c:pt>
                <c:pt idx="227">
                  <c:v>976</c:v>
                </c:pt>
                <c:pt idx="228">
                  <c:v>980</c:v>
                </c:pt>
                <c:pt idx="229">
                  <c:v>1002</c:v>
                </c:pt>
                <c:pt idx="230">
                  <c:v>1014</c:v>
                </c:pt>
                <c:pt idx="231">
                  <c:v>1032</c:v>
                </c:pt>
                <c:pt idx="232">
                  <c:v>1028</c:v>
                </c:pt>
                <c:pt idx="233">
                  <c:v>1014</c:v>
                </c:pt>
                <c:pt idx="234">
                  <c:v>1012</c:v>
                </c:pt>
                <c:pt idx="235">
                  <c:v>1000</c:v>
                </c:pt>
                <c:pt idx="236">
                  <c:v>1000</c:v>
                </c:pt>
                <c:pt idx="237">
                  <c:v>1000</c:v>
                </c:pt>
                <c:pt idx="238">
                  <c:v>1000</c:v>
                </c:pt>
                <c:pt idx="239">
                  <c:v>1000</c:v>
                </c:pt>
                <c:pt idx="240">
                  <c:v>1000</c:v>
                </c:pt>
                <c:pt idx="241">
                  <c:v>1000</c:v>
                </c:pt>
                <c:pt idx="242">
                  <c:v>904</c:v>
                </c:pt>
                <c:pt idx="243">
                  <c:v>900</c:v>
                </c:pt>
                <c:pt idx="244">
                  <c:v>900</c:v>
                </c:pt>
                <c:pt idx="245">
                  <c:v>884</c:v>
                </c:pt>
                <c:pt idx="246">
                  <c:v>906</c:v>
                </c:pt>
                <c:pt idx="247">
                  <c:v>902</c:v>
                </c:pt>
                <c:pt idx="248">
                  <c:v>902</c:v>
                </c:pt>
                <c:pt idx="249">
                  <c:v>902</c:v>
                </c:pt>
                <c:pt idx="250">
                  <c:v>902</c:v>
                </c:pt>
                <c:pt idx="251">
                  <c:v>902</c:v>
                </c:pt>
                <c:pt idx="252">
                  <c:v>914</c:v>
                </c:pt>
                <c:pt idx="253">
                  <c:v>916</c:v>
                </c:pt>
                <c:pt idx="254">
                  <c:v>968</c:v>
                </c:pt>
                <c:pt idx="255">
                  <c:v>990</c:v>
                </c:pt>
                <c:pt idx="256">
                  <c:v>1012</c:v>
                </c:pt>
                <c:pt idx="257">
                  <c:v>966</c:v>
                </c:pt>
                <c:pt idx="258">
                  <c:v>990</c:v>
                </c:pt>
                <c:pt idx="259">
                  <c:v>982</c:v>
                </c:pt>
                <c:pt idx="260">
                  <c:v>1032</c:v>
                </c:pt>
                <c:pt idx="261">
                  <c:v>996</c:v>
                </c:pt>
                <c:pt idx="262">
                  <c:v>986</c:v>
                </c:pt>
                <c:pt idx="263">
                  <c:v>1022</c:v>
                </c:pt>
                <c:pt idx="264">
                  <c:v>1002</c:v>
                </c:pt>
                <c:pt idx="265">
                  <c:v>1000</c:v>
                </c:pt>
                <c:pt idx="266">
                  <c:v>1000</c:v>
                </c:pt>
                <c:pt idx="267">
                  <c:v>1000</c:v>
                </c:pt>
                <c:pt idx="268">
                  <c:v>1000</c:v>
                </c:pt>
                <c:pt idx="269">
                  <c:v>1000</c:v>
                </c:pt>
                <c:pt idx="270">
                  <c:v>1000</c:v>
                </c:pt>
                <c:pt idx="271">
                  <c:v>1000</c:v>
                </c:pt>
                <c:pt idx="272">
                  <c:v>1000</c:v>
                </c:pt>
                <c:pt idx="273">
                  <c:v>990</c:v>
                </c:pt>
                <c:pt idx="274">
                  <c:v>992</c:v>
                </c:pt>
                <c:pt idx="275">
                  <c:v>1004</c:v>
                </c:pt>
                <c:pt idx="276">
                  <c:v>996</c:v>
                </c:pt>
                <c:pt idx="277">
                  <c:v>982</c:v>
                </c:pt>
                <c:pt idx="278">
                  <c:v>1018</c:v>
                </c:pt>
                <c:pt idx="279">
                  <c:v>1000</c:v>
                </c:pt>
                <c:pt idx="280">
                  <c:v>1000</c:v>
                </c:pt>
                <c:pt idx="281">
                  <c:v>1000</c:v>
                </c:pt>
                <c:pt idx="282">
                  <c:v>1000</c:v>
                </c:pt>
                <c:pt idx="283">
                  <c:v>1000</c:v>
                </c:pt>
                <c:pt idx="284">
                  <c:v>1000</c:v>
                </c:pt>
                <c:pt idx="285">
                  <c:v>1000</c:v>
                </c:pt>
                <c:pt idx="286">
                  <c:v>904</c:v>
                </c:pt>
                <c:pt idx="287">
                  <c:v>902</c:v>
                </c:pt>
                <c:pt idx="288">
                  <c:v>902</c:v>
                </c:pt>
                <c:pt idx="289">
                  <c:v>902</c:v>
                </c:pt>
                <c:pt idx="290">
                  <c:v>902</c:v>
                </c:pt>
                <c:pt idx="291">
                  <c:v>902</c:v>
                </c:pt>
                <c:pt idx="292">
                  <c:v>902</c:v>
                </c:pt>
                <c:pt idx="293">
                  <c:v>902</c:v>
                </c:pt>
                <c:pt idx="294">
                  <c:v>902</c:v>
                </c:pt>
                <c:pt idx="295">
                  <c:v>902</c:v>
                </c:pt>
                <c:pt idx="296">
                  <c:v>902</c:v>
                </c:pt>
                <c:pt idx="297">
                  <c:v>902</c:v>
                </c:pt>
                <c:pt idx="298">
                  <c:v>902</c:v>
                </c:pt>
                <c:pt idx="299">
                  <c:v>902</c:v>
                </c:pt>
                <c:pt idx="300">
                  <c:v>902</c:v>
                </c:pt>
                <c:pt idx="301">
                  <c:v>902</c:v>
                </c:pt>
                <c:pt idx="302">
                  <c:v>902</c:v>
                </c:pt>
                <c:pt idx="303">
                  <c:v>902</c:v>
                </c:pt>
                <c:pt idx="304">
                  <c:v>902</c:v>
                </c:pt>
                <c:pt idx="305">
                  <c:v>902</c:v>
                </c:pt>
                <c:pt idx="306">
                  <c:v>998</c:v>
                </c:pt>
                <c:pt idx="307">
                  <c:v>1000</c:v>
                </c:pt>
                <c:pt idx="308">
                  <c:v>1000</c:v>
                </c:pt>
                <c:pt idx="309">
                  <c:v>1000</c:v>
                </c:pt>
                <c:pt idx="310">
                  <c:v>1000</c:v>
                </c:pt>
                <c:pt idx="311">
                  <c:v>1000</c:v>
                </c:pt>
                <c:pt idx="312">
                  <c:v>1000</c:v>
                </c:pt>
                <c:pt idx="313">
                  <c:v>1000</c:v>
                </c:pt>
                <c:pt idx="314">
                  <c:v>1000</c:v>
                </c:pt>
                <c:pt idx="315">
                  <c:v>1000</c:v>
                </c:pt>
                <c:pt idx="316">
                  <c:v>1000</c:v>
                </c:pt>
                <c:pt idx="317">
                  <c:v>1000</c:v>
                </c:pt>
                <c:pt idx="318">
                  <c:v>1000</c:v>
                </c:pt>
                <c:pt idx="319">
                  <c:v>1000</c:v>
                </c:pt>
                <c:pt idx="320">
                  <c:v>1016</c:v>
                </c:pt>
                <c:pt idx="321">
                  <c:v>1014</c:v>
                </c:pt>
                <c:pt idx="322">
                  <c:v>1010</c:v>
                </c:pt>
                <c:pt idx="323">
                  <c:v>976</c:v>
                </c:pt>
                <c:pt idx="324">
                  <c:v>990</c:v>
                </c:pt>
                <c:pt idx="325">
                  <c:v>998</c:v>
                </c:pt>
                <c:pt idx="326">
                  <c:v>990</c:v>
                </c:pt>
                <c:pt idx="327">
                  <c:v>994</c:v>
                </c:pt>
                <c:pt idx="328">
                  <c:v>1000</c:v>
                </c:pt>
                <c:pt idx="329">
                  <c:v>1000</c:v>
                </c:pt>
                <c:pt idx="330">
                  <c:v>1000</c:v>
                </c:pt>
                <c:pt idx="331">
                  <c:v>1000</c:v>
                </c:pt>
                <c:pt idx="332">
                  <c:v>1000</c:v>
                </c:pt>
                <c:pt idx="333">
                  <c:v>1000</c:v>
                </c:pt>
                <c:pt idx="334">
                  <c:v>1000</c:v>
                </c:pt>
                <c:pt idx="335">
                  <c:v>1000</c:v>
                </c:pt>
                <c:pt idx="336">
                  <c:v>906</c:v>
                </c:pt>
                <c:pt idx="337">
                  <c:v>902</c:v>
                </c:pt>
                <c:pt idx="338">
                  <c:v>902</c:v>
                </c:pt>
                <c:pt idx="339">
                  <c:v>902</c:v>
                </c:pt>
                <c:pt idx="340">
                  <c:v>902</c:v>
                </c:pt>
                <c:pt idx="341">
                  <c:v>902</c:v>
                </c:pt>
                <c:pt idx="342">
                  <c:v>902</c:v>
                </c:pt>
                <c:pt idx="343">
                  <c:v>902</c:v>
                </c:pt>
                <c:pt idx="344">
                  <c:v>902</c:v>
                </c:pt>
                <c:pt idx="345">
                  <c:v>902</c:v>
                </c:pt>
                <c:pt idx="346">
                  <c:v>902</c:v>
                </c:pt>
                <c:pt idx="347">
                  <c:v>902</c:v>
                </c:pt>
                <c:pt idx="348">
                  <c:v>1000</c:v>
                </c:pt>
                <c:pt idx="349">
                  <c:v>1000</c:v>
                </c:pt>
                <c:pt idx="350">
                  <c:v>1000</c:v>
                </c:pt>
                <c:pt idx="351">
                  <c:v>1000</c:v>
                </c:pt>
                <c:pt idx="352">
                  <c:v>1000</c:v>
                </c:pt>
                <c:pt idx="353">
                  <c:v>1002</c:v>
                </c:pt>
                <c:pt idx="354">
                  <c:v>762</c:v>
                </c:pt>
                <c:pt idx="355">
                  <c:v>736</c:v>
                </c:pt>
                <c:pt idx="356">
                  <c:v>810</c:v>
                </c:pt>
                <c:pt idx="357">
                  <c:v>790</c:v>
                </c:pt>
                <c:pt idx="358">
                  <c:v>996</c:v>
                </c:pt>
                <c:pt idx="359">
                  <c:v>1034</c:v>
                </c:pt>
                <c:pt idx="360">
                  <c:v>1008</c:v>
                </c:pt>
                <c:pt idx="361">
                  <c:v>1018</c:v>
                </c:pt>
                <c:pt idx="362">
                  <c:v>1000</c:v>
                </c:pt>
                <c:pt idx="363">
                  <c:v>986</c:v>
                </c:pt>
                <c:pt idx="364">
                  <c:v>1026</c:v>
                </c:pt>
                <c:pt idx="365">
                  <c:v>992</c:v>
                </c:pt>
                <c:pt idx="366">
                  <c:v>638</c:v>
                </c:pt>
                <c:pt idx="367">
                  <c:v>610</c:v>
                </c:pt>
                <c:pt idx="368">
                  <c:v>462</c:v>
                </c:pt>
                <c:pt idx="369">
                  <c:v>472</c:v>
                </c:pt>
                <c:pt idx="370">
                  <c:v>970</c:v>
                </c:pt>
                <c:pt idx="371">
                  <c:v>984</c:v>
                </c:pt>
                <c:pt idx="372">
                  <c:v>1004</c:v>
                </c:pt>
                <c:pt idx="373">
                  <c:v>1010</c:v>
                </c:pt>
                <c:pt idx="374">
                  <c:v>1012</c:v>
                </c:pt>
                <c:pt idx="375">
                  <c:v>994</c:v>
                </c:pt>
                <c:pt idx="376">
                  <c:v>984</c:v>
                </c:pt>
                <c:pt idx="377">
                  <c:v>1000</c:v>
                </c:pt>
                <c:pt idx="378">
                  <c:v>1000</c:v>
                </c:pt>
                <c:pt idx="379">
                  <c:v>1000</c:v>
                </c:pt>
                <c:pt idx="380">
                  <c:v>1000</c:v>
                </c:pt>
                <c:pt idx="381">
                  <c:v>1000</c:v>
                </c:pt>
                <c:pt idx="382">
                  <c:v>1000</c:v>
                </c:pt>
                <c:pt idx="383">
                  <c:v>1000</c:v>
                </c:pt>
                <c:pt idx="384">
                  <c:v>976</c:v>
                </c:pt>
                <c:pt idx="385">
                  <c:v>976</c:v>
                </c:pt>
                <c:pt idx="386">
                  <c:v>976</c:v>
                </c:pt>
                <c:pt idx="387">
                  <c:v>976</c:v>
                </c:pt>
                <c:pt idx="388">
                  <c:v>926</c:v>
                </c:pt>
                <c:pt idx="389">
                  <c:v>926</c:v>
                </c:pt>
                <c:pt idx="390">
                  <c:v>926</c:v>
                </c:pt>
                <c:pt idx="391">
                  <c:v>926</c:v>
                </c:pt>
                <c:pt idx="392">
                  <c:v>926</c:v>
                </c:pt>
                <c:pt idx="393">
                  <c:v>926</c:v>
                </c:pt>
                <c:pt idx="394">
                  <c:v>926</c:v>
                </c:pt>
                <c:pt idx="395">
                  <c:v>926</c:v>
                </c:pt>
                <c:pt idx="396">
                  <c:v>998</c:v>
                </c:pt>
                <c:pt idx="397">
                  <c:v>1000</c:v>
                </c:pt>
                <c:pt idx="398">
                  <c:v>998</c:v>
                </c:pt>
                <c:pt idx="399">
                  <c:v>1000</c:v>
                </c:pt>
                <c:pt idx="400">
                  <c:v>1000</c:v>
                </c:pt>
                <c:pt idx="401">
                  <c:v>994</c:v>
                </c:pt>
                <c:pt idx="402">
                  <c:v>296</c:v>
                </c:pt>
                <c:pt idx="403">
                  <c:v>258</c:v>
                </c:pt>
                <c:pt idx="404">
                  <c:v>252</c:v>
                </c:pt>
                <c:pt idx="405">
                  <c:v>262</c:v>
                </c:pt>
                <c:pt idx="406">
                  <c:v>240</c:v>
                </c:pt>
                <c:pt idx="407">
                  <c:v>218</c:v>
                </c:pt>
                <c:pt idx="408">
                  <c:v>218</c:v>
                </c:pt>
                <c:pt idx="409">
                  <c:v>220</c:v>
                </c:pt>
                <c:pt idx="410">
                  <c:v>206</c:v>
                </c:pt>
                <c:pt idx="411">
                  <c:v>184</c:v>
                </c:pt>
                <c:pt idx="412">
                  <c:v>226</c:v>
                </c:pt>
                <c:pt idx="413">
                  <c:v>272</c:v>
                </c:pt>
                <c:pt idx="414">
                  <c:v>676</c:v>
                </c:pt>
                <c:pt idx="415">
                  <c:v>704</c:v>
                </c:pt>
                <c:pt idx="416">
                  <c:v>750</c:v>
                </c:pt>
                <c:pt idx="417">
                  <c:v>796</c:v>
                </c:pt>
                <c:pt idx="418">
                  <c:v>992</c:v>
                </c:pt>
                <c:pt idx="419">
                  <c:v>996</c:v>
                </c:pt>
                <c:pt idx="420">
                  <c:v>1008</c:v>
                </c:pt>
                <c:pt idx="421">
                  <c:v>974</c:v>
                </c:pt>
                <c:pt idx="422">
                  <c:v>1016</c:v>
                </c:pt>
                <c:pt idx="423">
                  <c:v>998</c:v>
                </c:pt>
                <c:pt idx="424">
                  <c:v>998</c:v>
                </c:pt>
                <c:pt idx="425">
                  <c:v>986</c:v>
                </c:pt>
                <c:pt idx="426">
                  <c:v>994</c:v>
                </c:pt>
                <c:pt idx="427">
                  <c:v>1016</c:v>
                </c:pt>
                <c:pt idx="428">
                  <c:v>970</c:v>
                </c:pt>
                <c:pt idx="429">
                  <c:v>996</c:v>
                </c:pt>
                <c:pt idx="430">
                  <c:v>1022</c:v>
                </c:pt>
                <c:pt idx="431">
                  <c:v>1014</c:v>
                </c:pt>
                <c:pt idx="432">
                  <c:v>1000</c:v>
                </c:pt>
                <c:pt idx="433">
                  <c:v>1000</c:v>
                </c:pt>
                <c:pt idx="434">
                  <c:v>1000</c:v>
                </c:pt>
                <c:pt idx="435">
                  <c:v>1000</c:v>
                </c:pt>
                <c:pt idx="436">
                  <c:v>1000</c:v>
                </c:pt>
                <c:pt idx="437">
                  <c:v>1000</c:v>
                </c:pt>
                <c:pt idx="438">
                  <c:v>1000</c:v>
                </c:pt>
                <c:pt idx="439">
                  <c:v>1000</c:v>
                </c:pt>
                <c:pt idx="440">
                  <c:v>1000</c:v>
                </c:pt>
                <c:pt idx="441">
                  <c:v>1000</c:v>
                </c:pt>
                <c:pt idx="442">
                  <c:v>1000</c:v>
                </c:pt>
                <c:pt idx="443">
                  <c:v>1004</c:v>
                </c:pt>
                <c:pt idx="444">
                  <c:v>1026</c:v>
                </c:pt>
                <c:pt idx="445">
                  <c:v>990</c:v>
                </c:pt>
                <c:pt idx="446">
                  <c:v>1030</c:v>
                </c:pt>
                <c:pt idx="447">
                  <c:v>982</c:v>
                </c:pt>
                <c:pt idx="448">
                  <c:v>972</c:v>
                </c:pt>
                <c:pt idx="449">
                  <c:v>994</c:v>
                </c:pt>
                <c:pt idx="450">
                  <c:v>980</c:v>
                </c:pt>
                <c:pt idx="451">
                  <c:v>968</c:v>
                </c:pt>
                <c:pt idx="452">
                  <c:v>976</c:v>
                </c:pt>
                <c:pt idx="453">
                  <c:v>982</c:v>
                </c:pt>
                <c:pt idx="454">
                  <c:v>990</c:v>
                </c:pt>
                <c:pt idx="455">
                  <c:v>988</c:v>
                </c:pt>
                <c:pt idx="456">
                  <c:v>1008</c:v>
                </c:pt>
                <c:pt idx="457">
                  <c:v>1000</c:v>
                </c:pt>
                <c:pt idx="458">
                  <c:v>998</c:v>
                </c:pt>
                <c:pt idx="459">
                  <c:v>1000</c:v>
                </c:pt>
                <c:pt idx="460">
                  <c:v>1000</c:v>
                </c:pt>
                <c:pt idx="461">
                  <c:v>1026</c:v>
                </c:pt>
                <c:pt idx="462">
                  <c:v>996</c:v>
                </c:pt>
                <c:pt idx="463">
                  <c:v>998</c:v>
                </c:pt>
                <c:pt idx="464">
                  <c:v>1006</c:v>
                </c:pt>
                <c:pt idx="465">
                  <c:v>1012</c:v>
                </c:pt>
                <c:pt idx="466">
                  <c:v>976</c:v>
                </c:pt>
                <c:pt idx="467">
                  <c:v>974</c:v>
                </c:pt>
                <c:pt idx="468">
                  <c:v>978</c:v>
                </c:pt>
                <c:pt idx="469">
                  <c:v>1008</c:v>
                </c:pt>
                <c:pt idx="470">
                  <c:v>998</c:v>
                </c:pt>
                <c:pt idx="471">
                  <c:v>984</c:v>
                </c:pt>
                <c:pt idx="472">
                  <c:v>1012</c:v>
                </c:pt>
                <c:pt idx="473">
                  <c:v>1006</c:v>
                </c:pt>
                <c:pt idx="474">
                  <c:v>1014</c:v>
                </c:pt>
                <c:pt idx="475">
                  <c:v>986</c:v>
                </c:pt>
                <c:pt idx="476">
                  <c:v>968</c:v>
                </c:pt>
                <c:pt idx="477">
                  <c:v>1002</c:v>
                </c:pt>
                <c:pt idx="478">
                  <c:v>1000</c:v>
                </c:pt>
                <c:pt idx="479">
                  <c:v>1000</c:v>
                </c:pt>
                <c:pt idx="480">
                  <c:v>1000</c:v>
                </c:pt>
                <c:pt idx="481">
                  <c:v>1000</c:v>
                </c:pt>
                <c:pt idx="482">
                  <c:v>1000</c:v>
                </c:pt>
                <c:pt idx="483">
                  <c:v>1000</c:v>
                </c:pt>
                <c:pt idx="484">
                  <c:v>998</c:v>
                </c:pt>
                <c:pt idx="485">
                  <c:v>1000</c:v>
                </c:pt>
                <c:pt idx="486">
                  <c:v>1000</c:v>
                </c:pt>
                <c:pt idx="487">
                  <c:v>1000</c:v>
                </c:pt>
                <c:pt idx="488">
                  <c:v>1000</c:v>
                </c:pt>
                <c:pt idx="489">
                  <c:v>1000</c:v>
                </c:pt>
                <c:pt idx="490">
                  <c:v>1000</c:v>
                </c:pt>
                <c:pt idx="491">
                  <c:v>1000</c:v>
                </c:pt>
                <c:pt idx="492">
                  <c:v>798</c:v>
                </c:pt>
                <c:pt idx="493">
                  <c:v>790</c:v>
                </c:pt>
                <c:pt idx="494">
                  <c:v>848</c:v>
                </c:pt>
                <c:pt idx="495">
                  <c:v>858</c:v>
                </c:pt>
                <c:pt idx="496">
                  <c:v>688</c:v>
                </c:pt>
                <c:pt idx="497">
                  <c:v>720</c:v>
                </c:pt>
                <c:pt idx="498">
                  <c:v>1018</c:v>
                </c:pt>
                <c:pt idx="499">
                  <c:v>1028</c:v>
                </c:pt>
                <c:pt idx="500">
                  <c:v>980</c:v>
                </c:pt>
                <c:pt idx="501">
                  <c:v>986</c:v>
                </c:pt>
                <c:pt idx="502">
                  <c:v>994</c:v>
                </c:pt>
                <c:pt idx="503">
                  <c:v>992</c:v>
                </c:pt>
                <c:pt idx="504">
                  <c:v>982</c:v>
                </c:pt>
                <c:pt idx="505">
                  <c:v>984</c:v>
                </c:pt>
                <c:pt idx="506">
                  <c:v>1004</c:v>
                </c:pt>
                <c:pt idx="507">
                  <c:v>970</c:v>
                </c:pt>
                <c:pt idx="508">
                  <c:v>1012</c:v>
                </c:pt>
                <c:pt idx="509">
                  <c:v>1000</c:v>
                </c:pt>
                <c:pt idx="510">
                  <c:v>1000</c:v>
                </c:pt>
                <c:pt idx="511">
                  <c:v>1000</c:v>
                </c:pt>
                <c:pt idx="512">
                  <c:v>1000</c:v>
                </c:pt>
                <c:pt idx="513">
                  <c:v>998</c:v>
                </c:pt>
                <c:pt idx="514">
                  <c:v>1000</c:v>
                </c:pt>
                <c:pt idx="515">
                  <c:v>998</c:v>
                </c:pt>
                <c:pt idx="516">
                  <c:v>998</c:v>
                </c:pt>
                <c:pt idx="517">
                  <c:v>1000</c:v>
                </c:pt>
                <c:pt idx="518">
                  <c:v>1000</c:v>
                </c:pt>
                <c:pt idx="519">
                  <c:v>1000</c:v>
                </c:pt>
                <c:pt idx="520">
                  <c:v>1000</c:v>
                </c:pt>
                <c:pt idx="521">
                  <c:v>1000</c:v>
                </c:pt>
                <c:pt idx="522">
                  <c:v>1000</c:v>
                </c:pt>
                <c:pt idx="523">
                  <c:v>1000</c:v>
                </c:pt>
                <c:pt idx="524">
                  <c:v>998</c:v>
                </c:pt>
                <c:pt idx="525">
                  <c:v>1000</c:v>
                </c:pt>
                <c:pt idx="526">
                  <c:v>1000</c:v>
                </c:pt>
                <c:pt idx="527">
                  <c:v>1000</c:v>
                </c:pt>
                <c:pt idx="528">
                  <c:v>1000</c:v>
                </c:pt>
                <c:pt idx="529">
                  <c:v>1000</c:v>
                </c:pt>
                <c:pt idx="530">
                  <c:v>1000</c:v>
                </c:pt>
                <c:pt idx="531">
                  <c:v>998</c:v>
                </c:pt>
                <c:pt idx="532">
                  <c:v>1000</c:v>
                </c:pt>
                <c:pt idx="533">
                  <c:v>1000</c:v>
                </c:pt>
                <c:pt idx="534">
                  <c:v>1000</c:v>
                </c:pt>
                <c:pt idx="535">
                  <c:v>1000</c:v>
                </c:pt>
                <c:pt idx="536">
                  <c:v>1000</c:v>
                </c:pt>
                <c:pt idx="537">
                  <c:v>998</c:v>
                </c:pt>
                <c:pt idx="538">
                  <c:v>998</c:v>
                </c:pt>
                <c:pt idx="539">
                  <c:v>1000</c:v>
                </c:pt>
                <c:pt idx="540">
                  <c:v>998</c:v>
                </c:pt>
                <c:pt idx="541">
                  <c:v>1000</c:v>
                </c:pt>
                <c:pt idx="542">
                  <c:v>998</c:v>
                </c:pt>
                <c:pt idx="543">
                  <c:v>1000</c:v>
                </c:pt>
                <c:pt idx="544">
                  <c:v>1000</c:v>
                </c:pt>
                <c:pt idx="545">
                  <c:v>1000</c:v>
                </c:pt>
                <c:pt idx="546">
                  <c:v>998</c:v>
                </c:pt>
                <c:pt idx="547">
                  <c:v>1000</c:v>
                </c:pt>
                <c:pt idx="548">
                  <c:v>1000</c:v>
                </c:pt>
                <c:pt idx="549">
                  <c:v>1000</c:v>
                </c:pt>
                <c:pt idx="550">
                  <c:v>1000</c:v>
                </c:pt>
                <c:pt idx="551">
                  <c:v>1000</c:v>
                </c:pt>
                <c:pt idx="552">
                  <c:v>768</c:v>
                </c:pt>
                <c:pt idx="553">
                  <c:v>764</c:v>
                </c:pt>
                <c:pt idx="554">
                  <c:v>1000</c:v>
                </c:pt>
                <c:pt idx="555">
                  <c:v>1000</c:v>
                </c:pt>
                <c:pt idx="556">
                  <c:v>1000</c:v>
                </c:pt>
                <c:pt idx="557">
                  <c:v>1000</c:v>
                </c:pt>
                <c:pt idx="558">
                  <c:v>1000</c:v>
                </c:pt>
                <c:pt idx="559">
                  <c:v>1000</c:v>
                </c:pt>
                <c:pt idx="560">
                  <c:v>1000</c:v>
                </c:pt>
                <c:pt idx="561">
                  <c:v>1000</c:v>
                </c:pt>
                <c:pt idx="562">
                  <c:v>1000</c:v>
                </c:pt>
                <c:pt idx="563">
                  <c:v>990</c:v>
                </c:pt>
                <c:pt idx="564">
                  <c:v>966</c:v>
                </c:pt>
                <c:pt idx="565">
                  <c:v>988</c:v>
                </c:pt>
                <c:pt idx="566">
                  <c:v>998</c:v>
                </c:pt>
                <c:pt idx="567">
                  <c:v>998</c:v>
                </c:pt>
                <c:pt idx="568">
                  <c:v>998</c:v>
                </c:pt>
                <c:pt idx="569">
                  <c:v>998</c:v>
                </c:pt>
                <c:pt idx="570">
                  <c:v>1000</c:v>
                </c:pt>
                <c:pt idx="571">
                  <c:v>998</c:v>
                </c:pt>
                <c:pt idx="572">
                  <c:v>1000</c:v>
                </c:pt>
                <c:pt idx="573">
                  <c:v>1000</c:v>
                </c:pt>
                <c:pt idx="574">
                  <c:v>952</c:v>
                </c:pt>
                <c:pt idx="575">
                  <c:v>950</c:v>
                </c:pt>
                <c:pt idx="576">
                  <c:v>950</c:v>
                </c:pt>
                <c:pt idx="577">
                  <c:v>950</c:v>
                </c:pt>
                <c:pt idx="578">
                  <c:v>950</c:v>
                </c:pt>
                <c:pt idx="579">
                  <c:v>950</c:v>
                </c:pt>
                <c:pt idx="580">
                  <c:v>904</c:v>
                </c:pt>
                <c:pt idx="581">
                  <c:v>902</c:v>
                </c:pt>
                <c:pt idx="582">
                  <c:v>902</c:v>
                </c:pt>
                <c:pt idx="583">
                  <c:v>902</c:v>
                </c:pt>
                <c:pt idx="584">
                  <c:v>902</c:v>
                </c:pt>
                <c:pt idx="585">
                  <c:v>902</c:v>
                </c:pt>
                <c:pt idx="586">
                  <c:v>902</c:v>
                </c:pt>
                <c:pt idx="587">
                  <c:v>902</c:v>
                </c:pt>
                <c:pt idx="588">
                  <c:v>902</c:v>
                </c:pt>
                <c:pt idx="589">
                  <c:v>902</c:v>
                </c:pt>
                <c:pt idx="590">
                  <c:v>950</c:v>
                </c:pt>
                <c:pt idx="591">
                  <c:v>950</c:v>
                </c:pt>
                <c:pt idx="592">
                  <c:v>788</c:v>
                </c:pt>
                <c:pt idx="593">
                  <c:v>784</c:v>
                </c:pt>
                <c:pt idx="594">
                  <c:v>998</c:v>
                </c:pt>
                <c:pt idx="595">
                  <c:v>1000</c:v>
                </c:pt>
                <c:pt idx="596">
                  <c:v>1000</c:v>
                </c:pt>
                <c:pt idx="597">
                  <c:v>1000</c:v>
                </c:pt>
                <c:pt idx="598">
                  <c:v>1000</c:v>
                </c:pt>
                <c:pt idx="599">
                  <c:v>1000</c:v>
                </c:pt>
                <c:pt idx="600">
                  <c:v>1000</c:v>
                </c:pt>
                <c:pt idx="601">
                  <c:v>1000</c:v>
                </c:pt>
                <c:pt idx="602">
                  <c:v>998</c:v>
                </c:pt>
                <c:pt idx="603">
                  <c:v>1000</c:v>
                </c:pt>
                <c:pt idx="604">
                  <c:v>1000</c:v>
                </c:pt>
                <c:pt idx="605">
                  <c:v>1000</c:v>
                </c:pt>
                <c:pt idx="606">
                  <c:v>904</c:v>
                </c:pt>
                <c:pt idx="607">
                  <c:v>900</c:v>
                </c:pt>
                <c:pt idx="608">
                  <c:v>844</c:v>
                </c:pt>
                <c:pt idx="609">
                  <c:v>874</c:v>
                </c:pt>
                <c:pt idx="610">
                  <c:v>1010</c:v>
                </c:pt>
                <c:pt idx="611">
                  <c:v>976</c:v>
                </c:pt>
                <c:pt idx="612">
                  <c:v>1002</c:v>
                </c:pt>
                <c:pt idx="613">
                  <c:v>1002</c:v>
                </c:pt>
                <c:pt idx="614">
                  <c:v>1004</c:v>
                </c:pt>
                <c:pt idx="615">
                  <c:v>988</c:v>
                </c:pt>
                <c:pt idx="616">
                  <c:v>998</c:v>
                </c:pt>
                <c:pt idx="617">
                  <c:v>986</c:v>
                </c:pt>
                <c:pt idx="618">
                  <c:v>1002</c:v>
                </c:pt>
                <c:pt idx="619">
                  <c:v>1020</c:v>
                </c:pt>
                <c:pt idx="620">
                  <c:v>996</c:v>
                </c:pt>
                <c:pt idx="621">
                  <c:v>998</c:v>
                </c:pt>
                <c:pt idx="622">
                  <c:v>1030</c:v>
                </c:pt>
                <c:pt idx="623">
                  <c:v>1000</c:v>
                </c:pt>
                <c:pt idx="624">
                  <c:v>970</c:v>
                </c:pt>
                <c:pt idx="625">
                  <c:v>976</c:v>
                </c:pt>
                <c:pt idx="626">
                  <c:v>954</c:v>
                </c:pt>
                <c:pt idx="627">
                  <c:v>960</c:v>
                </c:pt>
                <c:pt idx="628">
                  <c:v>938</c:v>
                </c:pt>
                <c:pt idx="629">
                  <c:v>934</c:v>
                </c:pt>
                <c:pt idx="630">
                  <c:v>926</c:v>
                </c:pt>
                <c:pt idx="631">
                  <c:v>966</c:v>
                </c:pt>
                <c:pt idx="632">
                  <c:v>948</c:v>
                </c:pt>
                <c:pt idx="633">
                  <c:v>954</c:v>
                </c:pt>
                <c:pt idx="634">
                  <c:v>984</c:v>
                </c:pt>
                <c:pt idx="635">
                  <c:v>994</c:v>
                </c:pt>
                <c:pt idx="636">
                  <c:v>986</c:v>
                </c:pt>
                <c:pt idx="637">
                  <c:v>1018</c:v>
                </c:pt>
                <c:pt idx="638">
                  <c:v>990</c:v>
                </c:pt>
                <c:pt idx="639">
                  <c:v>1010</c:v>
                </c:pt>
                <c:pt idx="640">
                  <c:v>1010</c:v>
                </c:pt>
                <c:pt idx="641">
                  <c:v>1000</c:v>
                </c:pt>
                <c:pt idx="642">
                  <c:v>1000</c:v>
                </c:pt>
                <c:pt idx="643">
                  <c:v>1000</c:v>
                </c:pt>
                <c:pt idx="644">
                  <c:v>1000</c:v>
                </c:pt>
                <c:pt idx="645">
                  <c:v>1000</c:v>
                </c:pt>
                <c:pt idx="646">
                  <c:v>1000</c:v>
                </c:pt>
                <c:pt idx="647">
                  <c:v>1000</c:v>
                </c:pt>
                <c:pt idx="648">
                  <c:v>1000</c:v>
                </c:pt>
                <c:pt idx="649">
                  <c:v>1000</c:v>
                </c:pt>
                <c:pt idx="650">
                  <c:v>1000</c:v>
                </c:pt>
                <c:pt idx="651">
                  <c:v>1000</c:v>
                </c:pt>
                <c:pt idx="652">
                  <c:v>1000</c:v>
                </c:pt>
                <c:pt idx="653">
                  <c:v>1000</c:v>
                </c:pt>
                <c:pt idx="654">
                  <c:v>1000</c:v>
                </c:pt>
                <c:pt idx="655">
                  <c:v>1000</c:v>
                </c:pt>
                <c:pt idx="656">
                  <c:v>998</c:v>
                </c:pt>
                <c:pt idx="657">
                  <c:v>1000</c:v>
                </c:pt>
                <c:pt idx="658">
                  <c:v>1000</c:v>
                </c:pt>
                <c:pt idx="659">
                  <c:v>1000</c:v>
                </c:pt>
                <c:pt idx="660">
                  <c:v>986</c:v>
                </c:pt>
                <c:pt idx="661">
                  <c:v>984</c:v>
                </c:pt>
                <c:pt idx="662">
                  <c:v>882</c:v>
                </c:pt>
                <c:pt idx="663">
                  <c:v>886</c:v>
                </c:pt>
                <c:pt idx="664">
                  <c:v>1002</c:v>
                </c:pt>
                <c:pt idx="665">
                  <c:v>1002</c:v>
                </c:pt>
                <c:pt idx="666">
                  <c:v>992</c:v>
                </c:pt>
                <c:pt idx="667">
                  <c:v>1006</c:v>
                </c:pt>
                <c:pt idx="668">
                  <c:v>940</c:v>
                </c:pt>
                <c:pt idx="669">
                  <c:v>960</c:v>
                </c:pt>
                <c:pt idx="670">
                  <c:v>856</c:v>
                </c:pt>
                <c:pt idx="671">
                  <c:v>864</c:v>
                </c:pt>
                <c:pt idx="672">
                  <c:v>810</c:v>
                </c:pt>
                <c:pt idx="673">
                  <c:v>794</c:v>
                </c:pt>
                <c:pt idx="674">
                  <c:v>822</c:v>
                </c:pt>
                <c:pt idx="675">
                  <c:v>842</c:v>
                </c:pt>
                <c:pt idx="676">
                  <c:v>784</c:v>
                </c:pt>
                <c:pt idx="677">
                  <c:v>796</c:v>
                </c:pt>
                <c:pt idx="678">
                  <c:v>830</c:v>
                </c:pt>
                <c:pt idx="679">
                  <c:v>816</c:v>
                </c:pt>
                <c:pt idx="680">
                  <c:v>804</c:v>
                </c:pt>
                <c:pt idx="681">
                  <c:v>804</c:v>
                </c:pt>
                <c:pt idx="682">
                  <c:v>804</c:v>
                </c:pt>
                <c:pt idx="683">
                  <c:v>808</c:v>
                </c:pt>
                <c:pt idx="684">
                  <c:v>1016</c:v>
                </c:pt>
                <c:pt idx="685">
                  <c:v>1004</c:v>
                </c:pt>
                <c:pt idx="686">
                  <c:v>552</c:v>
                </c:pt>
                <c:pt idx="687">
                  <c:v>496</c:v>
                </c:pt>
                <c:pt idx="688">
                  <c:v>810</c:v>
                </c:pt>
                <c:pt idx="689">
                  <c:v>822</c:v>
                </c:pt>
                <c:pt idx="690">
                  <c:v>998</c:v>
                </c:pt>
                <c:pt idx="691">
                  <c:v>1000</c:v>
                </c:pt>
                <c:pt idx="692">
                  <c:v>1000</c:v>
                </c:pt>
                <c:pt idx="693">
                  <c:v>1000</c:v>
                </c:pt>
                <c:pt idx="694">
                  <c:v>1000</c:v>
                </c:pt>
                <c:pt idx="695">
                  <c:v>1000</c:v>
                </c:pt>
                <c:pt idx="696">
                  <c:v>1000</c:v>
                </c:pt>
                <c:pt idx="697">
                  <c:v>1000</c:v>
                </c:pt>
                <c:pt idx="698">
                  <c:v>1000</c:v>
                </c:pt>
                <c:pt idx="699">
                  <c:v>998</c:v>
                </c:pt>
                <c:pt idx="700">
                  <c:v>998</c:v>
                </c:pt>
                <c:pt idx="701">
                  <c:v>1000</c:v>
                </c:pt>
                <c:pt idx="702">
                  <c:v>1000</c:v>
                </c:pt>
                <c:pt idx="703">
                  <c:v>1000</c:v>
                </c:pt>
                <c:pt idx="704">
                  <c:v>1000</c:v>
                </c:pt>
                <c:pt idx="705">
                  <c:v>998</c:v>
                </c:pt>
                <c:pt idx="706">
                  <c:v>1000</c:v>
                </c:pt>
                <c:pt idx="707">
                  <c:v>998</c:v>
                </c:pt>
                <c:pt idx="708">
                  <c:v>998</c:v>
                </c:pt>
                <c:pt idx="709">
                  <c:v>1000</c:v>
                </c:pt>
                <c:pt idx="710">
                  <c:v>1000</c:v>
                </c:pt>
                <c:pt idx="711">
                  <c:v>1000</c:v>
                </c:pt>
                <c:pt idx="712">
                  <c:v>1000</c:v>
                </c:pt>
                <c:pt idx="713">
                  <c:v>1000</c:v>
                </c:pt>
                <c:pt idx="714">
                  <c:v>1000</c:v>
                </c:pt>
                <c:pt idx="715">
                  <c:v>1000</c:v>
                </c:pt>
                <c:pt idx="716">
                  <c:v>1000</c:v>
                </c:pt>
                <c:pt idx="717">
                  <c:v>1000</c:v>
                </c:pt>
                <c:pt idx="718">
                  <c:v>794</c:v>
                </c:pt>
                <c:pt idx="719">
                  <c:v>784</c:v>
                </c:pt>
                <c:pt idx="720">
                  <c:v>782</c:v>
                </c:pt>
                <c:pt idx="721">
                  <c:v>782</c:v>
                </c:pt>
                <c:pt idx="722">
                  <c:v>782</c:v>
                </c:pt>
                <c:pt idx="723">
                  <c:v>784</c:v>
                </c:pt>
                <c:pt idx="724">
                  <c:v>782</c:v>
                </c:pt>
                <c:pt idx="725">
                  <c:v>784</c:v>
                </c:pt>
                <c:pt idx="726">
                  <c:v>782</c:v>
                </c:pt>
                <c:pt idx="727">
                  <c:v>782</c:v>
                </c:pt>
                <c:pt idx="728">
                  <c:v>784</c:v>
                </c:pt>
                <c:pt idx="729">
                  <c:v>784</c:v>
                </c:pt>
                <c:pt idx="730">
                  <c:v>828</c:v>
                </c:pt>
                <c:pt idx="731">
                  <c:v>830</c:v>
                </c:pt>
                <c:pt idx="732">
                  <c:v>998</c:v>
                </c:pt>
                <c:pt idx="733">
                  <c:v>1000</c:v>
                </c:pt>
                <c:pt idx="734">
                  <c:v>1000</c:v>
                </c:pt>
                <c:pt idx="735">
                  <c:v>990</c:v>
                </c:pt>
                <c:pt idx="736">
                  <c:v>1002</c:v>
                </c:pt>
                <c:pt idx="737">
                  <c:v>984</c:v>
                </c:pt>
                <c:pt idx="738">
                  <c:v>788</c:v>
                </c:pt>
                <c:pt idx="739">
                  <c:v>748</c:v>
                </c:pt>
                <c:pt idx="740">
                  <c:v>814</c:v>
                </c:pt>
                <c:pt idx="741">
                  <c:v>836</c:v>
                </c:pt>
                <c:pt idx="742">
                  <c:v>968</c:v>
                </c:pt>
                <c:pt idx="743">
                  <c:v>954</c:v>
                </c:pt>
                <c:pt idx="744">
                  <c:v>964</c:v>
                </c:pt>
                <c:pt idx="745">
                  <c:v>950</c:v>
                </c:pt>
                <c:pt idx="746">
                  <c:v>978</c:v>
                </c:pt>
                <c:pt idx="747">
                  <c:v>982</c:v>
                </c:pt>
                <c:pt idx="748">
                  <c:v>974</c:v>
                </c:pt>
                <c:pt idx="749">
                  <c:v>978</c:v>
                </c:pt>
                <c:pt idx="750">
                  <c:v>910</c:v>
                </c:pt>
                <c:pt idx="751">
                  <c:v>910</c:v>
                </c:pt>
                <c:pt idx="752">
                  <c:v>836</c:v>
                </c:pt>
                <c:pt idx="753">
                  <c:v>854</c:v>
                </c:pt>
                <c:pt idx="754">
                  <c:v>838</c:v>
                </c:pt>
                <c:pt idx="755">
                  <c:v>818</c:v>
                </c:pt>
                <c:pt idx="756">
                  <c:v>888</c:v>
                </c:pt>
                <c:pt idx="757">
                  <c:v>910</c:v>
                </c:pt>
                <c:pt idx="758">
                  <c:v>1018</c:v>
                </c:pt>
                <c:pt idx="759">
                  <c:v>1000</c:v>
                </c:pt>
                <c:pt idx="760">
                  <c:v>1000</c:v>
                </c:pt>
                <c:pt idx="761">
                  <c:v>1000</c:v>
                </c:pt>
                <c:pt idx="762">
                  <c:v>1000</c:v>
                </c:pt>
                <c:pt idx="763">
                  <c:v>1000</c:v>
                </c:pt>
                <c:pt idx="764">
                  <c:v>1000</c:v>
                </c:pt>
                <c:pt idx="765">
                  <c:v>982</c:v>
                </c:pt>
                <c:pt idx="766">
                  <c:v>1006</c:v>
                </c:pt>
                <c:pt idx="767">
                  <c:v>986</c:v>
                </c:pt>
                <c:pt idx="768">
                  <c:v>858</c:v>
                </c:pt>
                <c:pt idx="769">
                  <c:v>838</c:v>
                </c:pt>
                <c:pt idx="770">
                  <c:v>868</c:v>
                </c:pt>
                <c:pt idx="771">
                  <c:v>820</c:v>
                </c:pt>
                <c:pt idx="772">
                  <c:v>854</c:v>
                </c:pt>
                <c:pt idx="773">
                  <c:v>854</c:v>
                </c:pt>
                <c:pt idx="774">
                  <c:v>854</c:v>
                </c:pt>
                <c:pt idx="775">
                  <c:v>854</c:v>
                </c:pt>
                <c:pt idx="776">
                  <c:v>852</c:v>
                </c:pt>
                <c:pt idx="777">
                  <c:v>852</c:v>
                </c:pt>
                <c:pt idx="778">
                  <c:v>924</c:v>
                </c:pt>
                <c:pt idx="779">
                  <c:v>924</c:v>
                </c:pt>
                <c:pt idx="780">
                  <c:v>904</c:v>
                </c:pt>
                <c:pt idx="781">
                  <c:v>890</c:v>
                </c:pt>
                <c:pt idx="782">
                  <c:v>852</c:v>
                </c:pt>
                <c:pt idx="783">
                  <c:v>828</c:v>
                </c:pt>
                <c:pt idx="784">
                  <c:v>894</c:v>
                </c:pt>
                <c:pt idx="785">
                  <c:v>878</c:v>
                </c:pt>
                <c:pt idx="786">
                  <c:v>852</c:v>
                </c:pt>
                <c:pt idx="787">
                  <c:v>834</c:v>
                </c:pt>
                <c:pt idx="788">
                  <c:v>860</c:v>
                </c:pt>
                <c:pt idx="789">
                  <c:v>842</c:v>
                </c:pt>
                <c:pt idx="790">
                  <c:v>814</c:v>
                </c:pt>
                <c:pt idx="791">
                  <c:v>834</c:v>
                </c:pt>
                <c:pt idx="792">
                  <c:v>818</c:v>
                </c:pt>
                <c:pt idx="793">
                  <c:v>830</c:v>
                </c:pt>
                <c:pt idx="794">
                  <c:v>946</c:v>
                </c:pt>
                <c:pt idx="795">
                  <c:v>928</c:v>
                </c:pt>
                <c:pt idx="796">
                  <c:v>936</c:v>
                </c:pt>
                <c:pt idx="797">
                  <c:v>938</c:v>
                </c:pt>
                <c:pt idx="798">
                  <c:v>906</c:v>
                </c:pt>
                <c:pt idx="799">
                  <c:v>878</c:v>
                </c:pt>
                <c:pt idx="800">
                  <c:v>902</c:v>
                </c:pt>
                <c:pt idx="801">
                  <c:v>910</c:v>
                </c:pt>
                <c:pt idx="802">
                  <c:v>1016</c:v>
                </c:pt>
                <c:pt idx="803">
                  <c:v>1002</c:v>
                </c:pt>
                <c:pt idx="804">
                  <c:v>1012</c:v>
                </c:pt>
                <c:pt idx="805">
                  <c:v>1018</c:v>
                </c:pt>
                <c:pt idx="806">
                  <c:v>1012</c:v>
                </c:pt>
                <c:pt idx="807">
                  <c:v>1000</c:v>
                </c:pt>
                <c:pt idx="808">
                  <c:v>1002</c:v>
                </c:pt>
                <c:pt idx="809">
                  <c:v>988</c:v>
                </c:pt>
                <c:pt idx="810">
                  <c:v>1022</c:v>
                </c:pt>
                <c:pt idx="811">
                  <c:v>986</c:v>
                </c:pt>
                <c:pt idx="812">
                  <c:v>1004</c:v>
                </c:pt>
                <c:pt idx="813">
                  <c:v>994</c:v>
                </c:pt>
                <c:pt idx="814">
                  <c:v>952</c:v>
                </c:pt>
                <c:pt idx="815">
                  <c:v>950</c:v>
                </c:pt>
                <c:pt idx="816">
                  <c:v>950</c:v>
                </c:pt>
                <c:pt idx="817">
                  <c:v>950</c:v>
                </c:pt>
                <c:pt idx="818">
                  <c:v>950</c:v>
                </c:pt>
                <c:pt idx="819">
                  <c:v>950</c:v>
                </c:pt>
                <c:pt idx="820">
                  <c:v>950</c:v>
                </c:pt>
                <c:pt idx="821">
                  <c:v>950</c:v>
                </c:pt>
                <c:pt idx="822">
                  <c:v>950</c:v>
                </c:pt>
                <c:pt idx="823">
                  <c:v>950</c:v>
                </c:pt>
                <c:pt idx="824">
                  <c:v>950</c:v>
                </c:pt>
                <c:pt idx="825">
                  <c:v>950</c:v>
                </c:pt>
                <c:pt idx="826">
                  <c:v>950</c:v>
                </c:pt>
                <c:pt idx="827">
                  <c:v>956</c:v>
                </c:pt>
                <c:pt idx="828">
                  <c:v>996</c:v>
                </c:pt>
                <c:pt idx="829">
                  <c:v>986</c:v>
                </c:pt>
                <c:pt idx="830">
                  <c:v>762</c:v>
                </c:pt>
                <c:pt idx="831">
                  <c:v>702</c:v>
                </c:pt>
                <c:pt idx="832">
                  <c:v>932</c:v>
                </c:pt>
                <c:pt idx="833">
                  <c:v>932</c:v>
                </c:pt>
                <c:pt idx="834">
                  <c:v>990</c:v>
                </c:pt>
                <c:pt idx="835">
                  <c:v>968</c:v>
                </c:pt>
                <c:pt idx="836">
                  <c:v>986</c:v>
                </c:pt>
                <c:pt idx="837">
                  <c:v>980</c:v>
                </c:pt>
                <c:pt idx="838">
                  <c:v>1000</c:v>
                </c:pt>
                <c:pt idx="839">
                  <c:v>1000</c:v>
                </c:pt>
                <c:pt idx="840">
                  <c:v>1000</c:v>
                </c:pt>
                <c:pt idx="841">
                  <c:v>1000</c:v>
                </c:pt>
                <c:pt idx="842">
                  <c:v>1000</c:v>
                </c:pt>
                <c:pt idx="843">
                  <c:v>1000</c:v>
                </c:pt>
                <c:pt idx="844">
                  <c:v>1000</c:v>
                </c:pt>
                <c:pt idx="845">
                  <c:v>1010</c:v>
                </c:pt>
                <c:pt idx="846">
                  <c:v>1024</c:v>
                </c:pt>
                <c:pt idx="847">
                  <c:v>1022</c:v>
                </c:pt>
                <c:pt idx="848">
                  <c:v>1000</c:v>
                </c:pt>
                <c:pt idx="849">
                  <c:v>1006</c:v>
                </c:pt>
                <c:pt idx="850">
                  <c:v>1010</c:v>
                </c:pt>
                <c:pt idx="851">
                  <c:v>978</c:v>
                </c:pt>
                <c:pt idx="852">
                  <c:v>976</c:v>
                </c:pt>
                <c:pt idx="853">
                  <c:v>994</c:v>
                </c:pt>
                <c:pt idx="854">
                  <c:v>972</c:v>
                </c:pt>
                <c:pt idx="855">
                  <c:v>1004</c:v>
                </c:pt>
                <c:pt idx="856">
                  <c:v>976</c:v>
                </c:pt>
                <c:pt idx="857">
                  <c:v>962</c:v>
                </c:pt>
                <c:pt idx="858">
                  <c:v>1004</c:v>
                </c:pt>
                <c:pt idx="859">
                  <c:v>1010</c:v>
                </c:pt>
                <c:pt idx="860">
                  <c:v>984</c:v>
                </c:pt>
                <c:pt idx="861">
                  <c:v>992</c:v>
                </c:pt>
                <c:pt idx="862">
                  <c:v>1000</c:v>
                </c:pt>
                <c:pt idx="863">
                  <c:v>1000</c:v>
                </c:pt>
                <c:pt idx="864">
                  <c:v>1000</c:v>
                </c:pt>
                <c:pt idx="865">
                  <c:v>1000</c:v>
                </c:pt>
                <c:pt idx="866">
                  <c:v>998</c:v>
                </c:pt>
                <c:pt idx="867">
                  <c:v>1000</c:v>
                </c:pt>
                <c:pt idx="868">
                  <c:v>1000</c:v>
                </c:pt>
                <c:pt idx="869">
                  <c:v>998</c:v>
                </c:pt>
                <c:pt idx="870">
                  <c:v>1000</c:v>
                </c:pt>
                <c:pt idx="871">
                  <c:v>998</c:v>
                </c:pt>
                <c:pt idx="872">
                  <c:v>1000</c:v>
                </c:pt>
                <c:pt idx="873">
                  <c:v>1000</c:v>
                </c:pt>
                <c:pt idx="874">
                  <c:v>1000</c:v>
                </c:pt>
                <c:pt idx="875">
                  <c:v>998</c:v>
                </c:pt>
                <c:pt idx="876">
                  <c:v>1000</c:v>
                </c:pt>
                <c:pt idx="877">
                  <c:v>998</c:v>
                </c:pt>
                <c:pt idx="878">
                  <c:v>996</c:v>
                </c:pt>
                <c:pt idx="879">
                  <c:v>996</c:v>
                </c:pt>
                <c:pt idx="880">
                  <c:v>514</c:v>
                </c:pt>
                <c:pt idx="881">
                  <c:v>500</c:v>
                </c:pt>
                <c:pt idx="882">
                  <c:v>472</c:v>
                </c:pt>
                <c:pt idx="883">
                  <c:v>2</c:v>
                </c:pt>
                <c:pt idx="884">
                  <c:v>846</c:v>
                </c:pt>
                <c:pt idx="885">
                  <c:v>1000</c:v>
                </c:pt>
                <c:pt idx="886">
                  <c:v>1000</c:v>
                </c:pt>
                <c:pt idx="887">
                  <c:v>990</c:v>
                </c:pt>
                <c:pt idx="888">
                  <c:v>1014</c:v>
                </c:pt>
                <c:pt idx="889">
                  <c:v>1022</c:v>
                </c:pt>
                <c:pt idx="890">
                  <c:v>1016</c:v>
                </c:pt>
                <c:pt idx="891">
                  <c:v>1008</c:v>
                </c:pt>
                <c:pt idx="892">
                  <c:v>1006</c:v>
                </c:pt>
                <c:pt idx="893">
                  <c:v>1008</c:v>
                </c:pt>
                <c:pt idx="894">
                  <c:v>1030</c:v>
                </c:pt>
                <c:pt idx="895">
                  <c:v>996</c:v>
                </c:pt>
                <c:pt idx="896">
                  <c:v>988</c:v>
                </c:pt>
                <c:pt idx="897">
                  <c:v>1016</c:v>
                </c:pt>
                <c:pt idx="898">
                  <c:v>1012</c:v>
                </c:pt>
                <c:pt idx="899">
                  <c:v>1008</c:v>
                </c:pt>
                <c:pt idx="900">
                  <c:v>1002</c:v>
                </c:pt>
                <c:pt idx="901">
                  <c:v>984</c:v>
                </c:pt>
                <c:pt idx="902">
                  <c:v>1000</c:v>
                </c:pt>
                <c:pt idx="903">
                  <c:v>998</c:v>
                </c:pt>
                <c:pt idx="904">
                  <c:v>1004</c:v>
                </c:pt>
                <c:pt idx="905">
                  <c:v>1026</c:v>
                </c:pt>
                <c:pt idx="906">
                  <c:v>1034</c:v>
                </c:pt>
                <c:pt idx="907">
                  <c:v>1028</c:v>
                </c:pt>
                <c:pt idx="908">
                  <c:v>1022</c:v>
                </c:pt>
                <c:pt idx="909">
                  <c:v>996</c:v>
                </c:pt>
                <c:pt idx="910">
                  <c:v>998</c:v>
                </c:pt>
                <c:pt idx="911">
                  <c:v>1010</c:v>
                </c:pt>
                <c:pt idx="912">
                  <c:v>1030</c:v>
                </c:pt>
                <c:pt idx="913">
                  <c:v>1044</c:v>
                </c:pt>
                <c:pt idx="914">
                  <c:v>1026</c:v>
                </c:pt>
                <c:pt idx="915">
                  <c:v>998</c:v>
                </c:pt>
                <c:pt idx="916">
                  <c:v>1000</c:v>
                </c:pt>
                <c:pt idx="917">
                  <c:v>1000</c:v>
                </c:pt>
                <c:pt idx="918">
                  <c:v>1000</c:v>
                </c:pt>
                <c:pt idx="919">
                  <c:v>998</c:v>
                </c:pt>
                <c:pt idx="920">
                  <c:v>1000</c:v>
                </c:pt>
                <c:pt idx="921">
                  <c:v>1000</c:v>
                </c:pt>
                <c:pt idx="922">
                  <c:v>1000</c:v>
                </c:pt>
                <c:pt idx="923">
                  <c:v>1000</c:v>
                </c:pt>
                <c:pt idx="924">
                  <c:v>998</c:v>
                </c:pt>
                <c:pt idx="925">
                  <c:v>1000</c:v>
                </c:pt>
                <c:pt idx="926">
                  <c:v>638</c:v>
                </c:pt>
                <c:pt idx="927">
                  <c:v>618</c:v>
                </c:pt>
                <c:pt idx="928">
                  <c:v>992</c:v>
                </c:pt>
                <c:pt idx="929">
                  <c:v>1012</c:v>
                </c:pt>
                <c:pt idx="930">
                  <c:v>980</c:v>
                </c:pt>
                <c:pt idx="931">
                  <c:v>956</c:v>
                </c:pt>
                <c:pt idx="932">
                  <c:v>980</c:v>
                </c:pt>
                <c:pt idx="933">
                  <c:v>972</c:v>
                </c:pt>
                <c:pt idx="934">
                  <c:v>986</c:v>
                </c:pt>
                <c:pt idx="935">
                  <c:v>998</c:v>
                </c:pt>
                <c:pt idx="936">
                  <c:v>960</c:v>
                </c:pt>
                <c:pt idx="937">
                  <c:v>972</c:v>
                </c:pt>
                <c:pt idx="938">
                  <c:v>1006</c:v>
                </c:pt>
                <c:pt idx="939">
                  <c:v>978</c:v>
                </c:pt>
                <c:pt idx="940">
                  <c:v>1006</c:v>
                </c:pt>
                <c:pt idx="941">
                  <c:v>990</c:v>
                </c:pt>
                <c:pt idx="942">
                  <c:v>974</c:v>
                </c:pt>
                <c:pt idx="943">
                  <c:v>962</c:v>
                </c:pt>
                <c:pt idx="944">
                  <c:v>966</c:v>
                </c:pt>
                <c:pt idx="945">
                  <c:v>1004</c:v>
                </c:pt>
                <c:pt idx="946">
                  <c:v>1008</c:v>
                </c:pt>
                <c:pt idx="947">
                  <c:v>992</c:v>
                </c:pt>
                <c:pt idx="948">
                  <c:v>990</c:v>
                </c:pt>
                <c:pt idx="949">
                  <c:v>996</c:v>
                </c:pt>
                <c:pt idx="950">
                  <c:v>1004</c:v>
                </c:pt>
                <c:pt idx="951">
                  <c:v>1014</c:v>
                </c:pt>
                <c:pt idx="952">
                  <c:v>996</c:v>
                </c:pt>
                <c:pt idx="953">
                  <c:v>994</c:v>
                </c:pt>
                <c:pt idx="954">
                  <c:v>1036</c:v>
                </c:pt>
                <c:pt idx="955">
                  <c:v>998</c:v>
                </c:pt>
                <c:pt idx="956">
                  <c:v>1004</c:v>
                </c:pt>
                <c:pt idx="957">
                  <c:v>1018</c:v>
                </c:pt>
                <c:pt idx="958">
                  <c:v>996</c:v>
                </c:pt>
                <c:pt idx="959">
                  <c:v>992</c:v>
                </c:pt>
                <c:pt idx="960">
                  <c:v>1036</c:v>
                </c:pt>
                <c:pt idx="961">
                  <c:v>1034</c:v>
                </c:pt>
                <c:pt idx="962">
                  <c:v>998</c:v>
                </c:pt>
                <c:pt idx="963">
                  <c:v>1016</c:v>
                </c:pt>
                <c:pt idx="964">
                  <c:v>1038</c:v>
                </c:pt>
                <c:pt idx="965">
                  <c:v>1000</c:v>
                </c:pt>
                <c:pt idx="966">
                  <c:v>1022</c:v>
                </c:pt>
                <c:pt idx="967">
                  <c:v>1042</c:v>
                </c:pt>
                <c:pt idx="968">
                  <c:v>1022</c:v>
                </c:pt>
                <c:pt idx="969">
                  <c:v>1004</c:v>
                </c:pt>
                <c:pt idx="970">
                  <c:v>1000</c:v>
                </c:pt>
                <c:pt idx="971">
                  <c:v>1000</c:v>
                </c:pt>
                <c:pt idx="972">
                  <c:v>1000</c:v>
                </c:pt>
                <c:pt idx="973">
                  <c:v>998</c:v>
                </c:pt>
                <c:pt idx="974">
                  <c:v>1002</c:v>
                </c:pt>
                <c:pt idx="975">
                  <c:v>1012</c:v>
                </c:pt>
                <c:pt idx="976">
                  <c:v>1022</c:v>
                </c:pt>
                <c:pt idx="977">
                  <c:v>976</c:v>
                </c:pt>
                <c:pt idx="978">
                  <c:v>1010</c:v>
                </c:pt>
                <c:pt idx="979">
                  <c:v>1000</c:v>
                </c:pt>
                <c:pt idx="980">
                  <c:v>1012</c:v>
                </c:pt>
                <c:pt idx="981">
                  <c:v>1002</c:v>
                </c:pt>
                <c:pt idx="982">
                  <c:v>1008</c:v>
                </c:pt>
                <c:pt idx="983">
                  <c:v>996</c:v>
                </c:pt>
                <c:pt idx="984">
                  <c:v>988</c:v>
                </c:pt>
                <c:pt idx="985">
                  <c:v>1006</c:v>
                </c:pt>
                <c:pt idx="986">
                  <c:v>986</c:v>
                </c:pt>
                <c:pt idx="987">
                  <c:v>972</c:v>
                </c:pt>
                <c:pt idx="988">
                  <c:v>984</c:v>
                </c:pt>
                <c:pt idx="989">
                  <c:v>1000</c:v>
                </c:pt>
                <c:pt idx="990">
                  <c:v>1002</c:v>
                </c:pt>
                <c:pt idx="991">
                  <c:v>992</c:v>
                </c:pt>
                <c:pt idx="992">
                  <c:v>1012</c:v>
                </c:pt>
                <c:pt idx="993">
                  <c:v>1012</c:v>
                </c:pt>
                <c:pt idx="994">
                  <c:v>996</c:v>
                </c:pt>
                <c:pt idx="995">
                  <c:v>994</c:v>
                </c:pt>
                <c:pt idx="996">
                  <c:v>974</c:v>
                </c:pt>
                <c:pt idx="997">
                  <c:v>1016</c:v>
                </c:pt>
                <c:pt idx="998">
                  <c:v>992</c:v>
                </c:pt>
                <c:pt idx="999">
                  <c:v>1000</c:v>
                </c:pt>
                <c:pt idx="1000">
                  <c:v>1016</c:v>
                </c:pt>
                <c:pt idx="1001">
                  <c:v>990</c:v>
                </c:pt>
                <c:pt idx="1002">
                  <c:v>1024</c:v>
                </c:pt>
                <c:pt idx="1003">
                  <c:v>992</c:v>
                </c:pt>
                <c:pt idx="1004">
                  <c:v>1024</c:v>
                </c:pt>
                <c:pt idx="1005">
                  <c:v>978</c:v>
                </c:pt>
                <c:pt idx="1006">
                  <c:v>690</c:v>
                </c:pt>
                <c:pt idx="1007">
                  <c:v>710</c:v>
                </c:pt>
                <c:pt idx="1008">
                  <c:v>696</c:v>
                </c:pt>
                <c:pt idx="1009">
                  <c:v>746</c:v>
                </c:pt>
                <c:pt idx="1010">
                  <c:v>708</c:v>
                </c:pt>
                <c:pt idx="1011">
                  <c:v>708</c:v>
                </c:pt>
                <c:pt idx="1012">
                  <c:v>708</c:v>
                </c:pt>
                <c:pt idx="1013">
                  <c:v>708</c:v>
                </c:pt>
                <c:pt idx="1014">
                  <c:v>708</c:v>
                </c:pt>
                <c:pt idx="1015">
                  <c:v>708</c:v>
                </c:pt>
                <c:pt idx="1016">
                  <c:v>708</c:v>
                </c:pt>
                <c:pt idx="1017">
                  <c:v>710</c:v>
                </c:pt>
                <c:pt idx="1018">
                  <c:v>946</c:v>
                </c:pt>
                <c:pt idx="1019">
                  <c:v>950</c:v>
                </c:pt>
                <c:pt idx="1020">
                  <c:v>1000</c:v>
                </c:pt>
                <c:pt idx="1021">
                  <c:v>1000</c:v>
                </c:pt>
                <c:pt idx="1022">
                  <c:v>1000</c:v>
                </c:pt>
                <c:pt idx="1023">
                  <c:v>1000</c:v>
                </c:pt>
                <c:pt idx="1024">
                  <c:v>1000</c:v>
                </c:pt>
                <c:pt idx="1025">
                  <c:v>1000</c:v>
                </c:pt>
                <c:pt idx="1026">
                  <c:v>1000</c:v>
                </c:pt>
                <c:pt idx="1027">
                  <c:v>1000</c:v>
                </c:pt>
                <c:pt idx="1028">
                  <c:v>1000</c:v>
                </c:pt>
                <c:pt idx="1029">
                  <c:v>1000</c:v>
                </c:pt>
                <c:pt idx="1030">
                  <c:v>1000</c:v>
                </c:pt>
                <c:pt idx="1031">
                  <c:v>1000</c:v>
                </c:pt>
                <c:pt idx="1032">
                  <c:v>1000</c:v>
                </c:pt>
                <c:pt idx="1033">
                  <c:v>1000</c:v>
                </c:pt>
                <c:pt idx="1034">
                  <c:v>1000</c:v>
                </c:pt>
                <c:pt idx="1035">
                  <c:v>1000</c:v>
                </c:pt>
                <c:pt idx="1036">
                  <c:v>1000</c:v>
                </c:pt>
                <c:pt idx="1037">
                  <c:v>1000</c:v>
                </c:pt>
                <c:pt idx="1038">
                  <c:v>1000</c:v>
                </c:pt>
                <c:pt idx="1039">
                  <c:v>1000</c:v>
                </c:pt>
                <c:pt idx="1040">
                  <c:v>1000</c:v>
                </c:pt>
                <c:pt idx="1041">
                  <c:v>1000</c:v>
                </c:pt>
                <c:pt idx="1042">
                  <c:v>1000</c:v>
                </c:pt>
                <c:pt idx="1043">
                  <c:v>1000</c:v>
                </c:pt>
                <c:pt idx="1044">
                  <c:v>1000</c:v>
                </c:pt>
                <c:pt idx="1045">
                  <c:v>1008</c:v>
                </c:pt>
                <c:pt idx="1046">
                  <c:v>1022</c:v>
                </c:pt>
                <c:pt idx="1047">
                  <c:v>998</c:v>
                </c:pt>
                <c:pt idx="1048">
                  <c:v>1016</c:v>
                </c:pt>
                <c:pt idx="1049">
                  <c:v>1004</c:v>
                </c:pt>
                <c:pt idx="1050">
                  <c:v>980</c:v>
                </c:pt>
                <c:pt idx="1051">
                  <c:v>1006</c:v>
                </c:pt>
                <c:pt idx="1052">
                  <c:v>1012</c:v>
                </c:pt>
                <c:pt idx="1053">
                  <c:v>1004</c:v>
                </c:pt>
                <c:pt idx="1054">
                  <c:v>990</c:v>
                </c:pt>
                <c:pt idx="1055">
                  <c:v>974</c:v>
                </c:pt>
                <c:pt idx="1056">
                  <c:v>926</c:v>
                </c:pt>
                <c:pt idx="1057">
                  <c:v>930</c:v>
                </c:pt>
                <c:pt idx="1058">
                  <c:v>934</c:v>
                </c:pt>
                <c:pt idx="1059">
                  <c:v>922</c:v>
                </c:pt>
                <c:pt idx="1060">
                  <c:v>918</c:v>
                </c:pt>
                <c:pt idx="1061">
                  <c:v>936</c:v>
                </c:pt>
                <c:pt idx="1062">
                  <c:v>950</c:v>
                </c:pt>
                <c:pt idx="1063">
                  <c:v>950</c:v>
                </c:pt>
                <c:pt idx="1064">
                  <c:v>902</c:v>
                </c:pt>
                <c:pt idx="1065">
                  <c:v>902</c:v>
                </c:pt>
                <c:pt idx="1066">
                  <c:v>828</c:v>
                </c:pt>
                <c:pt idx="1067">
                  <c:v>792</c:v>
                </c:pt>
                <c:pt idx="1068">
                  <c:v>558</c:v>
                </c:pt>
                <c:pt idx="1069">
                  <c:v>530</c:v>
                </c:pt>
                <c:pt idx="1070">
                  <c:v>374</c:v>
                </c:pt>
                <c:pt idx="1071">
                  <c:v>408</c:v>
                </c:pt>
                <c:pt idx="1072">
                  <c:v>968</c:v>
                </c:pt>
                <c:pt idx="1073">
                  <c:v>1000</c:v>
                </c:pt>
                <c:pt idx="1074">
                  <c:v>1028</c:v>
                </c:pt>
                <c:pt idx="1075">
                  <c:v>1024</c:v>
                </c:pt>
                <c:pt idx="1076">
                  <c:v>1008</c:v>
                </c:pt>
                <c:pt idx="1077">
                  <c:v>980</c:v>
                </c:pt>
                <c:pt idx="1078">
                  <c:v>1104</c:v>
                </c:pt>
                <c:pt idx="1079">
                  <c:v>1082</c:v>
                </c:pt>
                <c:pt idx="1080">
                  <c:v>1050</c:v>
                </c:pt>
                <c:pt idx="1081">
                  <c:v>974</c:v>
                </c:pt>
                <c:pt idx="1082">
                  <c:v>976</c:v>
                </c:pt>
                <c:pt idx="1083">
                  <c:v>992</c:v>
                </c:pt>
                <c:pt idx="1084">
                  <c:v>980</c:v>
                </c:pt>
                <c:pt idx="1085">
                  <c:v>996</c:v>
                </c:pt>
                <c:pt idx="1086">
                  <c:v>994</c:v>
                </c:pt>
                <c:pt idx="1087">
                  <c:v>984</c:v>
                </c:pt>
                <c:pt idx="1088">
                  <c:v>976</c:v>
                </c:pt>
                <c:pt idx="1089">
                  <c:v>994</c:v>
                </c:pt>
                <c:pt idx="1090">
                  <c:v>1024</c:v>
                </c:pt>
                <c:pt idx="1091">
                  <c:v>980</c:v>
                </c:pt>
                <c:pt idx="1092">
                  <c:v>1004</c:v>
                </c:pt>
                <c:pt idx="1093">
                  <c:v>996</c:v>
                </c:pt>
                <c:pt idx="1094">
                  <c:v>1014</c:v>
                </c:pt>
                <c:pt idx="1095">
                  <c:v>1030</c:v>
                </c:pt>
                <c:pt idx="1096">
                  <c:v>1004</c:v>
                </c:pt>
                <c:pt idx="1097">
                  <c:v>1000</c:v>
                </c:pt>
                <c:pt idx="1098">
                  <c:v>1026</c:v>
                </c:pt>
                <c:pt idx="1099">
                  <c:v>1016</c:v>
                </c:pt>
                <c:pt idx="1100">
                  <c:v>990</c:v>
                </c:pt>
                <c:pt idx="1101">
                  <c:v>994</c:v>
                </c:pt>
                <c:pt idx="1102">
                  <c:v>728</c:v>
                </c:pt>
                <c:pt idx="1103">
                  <c:v>704</c:v>
                </c:pt>
                <c:pt idx="1104">
                  <c:v>710</c:v>
                </c:pt>
                <c:pt idx="1105">
                  <c:v>736</c:v>
                </c:pt>
                <c:pt idx="1106">
                  <c:v>670</c:v>
                </c:pt>
                <c:pt idx="1107">
                  <c:v>714</c:v>
                </c:pt>
                <c:pt idx="1108">
                  <c:v>730</c:v>
                </c:pt>
                <c:pt idx="1109">
                  <c:v>718</c:v>
                </c:pt>
                <c:pt idx="1110">
                  <c:v>664</c:v>
                </c:pt>
                <c:pt idx="1111">
                  <c:v>706</c:v>
                </c:pt>
                <c:pt idx="1112">
                  <c:v>740</c:v>
                </c:pt>
                <c:pt idx="1113">
                  <c:v>738</c:v>
                </c:pt>
                <c:pt idx="1114">
                  <c:v>732</c:v>
                </c:pt>
                <c:pt idx="1115">
                  <c:v>702</c:v>
                </c:pt>
                <c:pt idx="1116">
                  <c:v>962</c:v>
                </c:pt>
                <c:pt idx="1117">
                  <c:v>924</c:v>
                </c:pt>
                <c:pt idx="1118">
                  <c:v>776</c:v>
                </c:pt>
                <c:pt idx="1119">
                  <c:v>750</c:v>
                </c:pt>
                <c:pt idx="1120">
                  <c:v>888</c:v>
                </c:pt>
                <c:pt idx="1121">
                  <c:v>904</c:v>
                </c:pt>
                <c:pt idx="1122">
                  <c:v>998</c:v>
                </c:pt>
                <c:pt idx="1123">
                  <c:v>1000</c:v>
                </c:pt>
                <c:pt idx="1124">
                  <c:v>980</c:v>
                </c:pt>
                <c:pt idx="1125">
                  <c:v>980</c:v>
                </c:pt>
                <c:pt idx="1126">
                  <c:v>834</c:v>
                </c:pt>
                <c:pt idx="1127">
                  <c:v>1000</c:v>
                </c:pt>
                <c:pt idx="1128">
                  <c:v>1000</c:v>
                </c:pt>
                <c:pt idx="1129">
                  <c:v>1000</c:v>
                </c:pt>
                <c:pt idx="1130">
                  <c:v>1000</c:v>
                </c:pt>
                <c:pt idx="1131">
                  <c:v>1000</c:v>
                </c:pt>
                <c:pt idx="1132">
                  <c:v>1000</c:v>
                </c:pt>
                <c:pt idx="1133">
                  <c:v>1000</c:v>
                </c:pt>
                <c:pt idx="1134">
                  <c:v>1000</c:v>
                </c:pt>
                <c:pt idx="1135">
                  <c:v>1000</c:v>
                </c:pt>
                <c:pt idx="1136">
                  <c:v>1000</c:v>
                </c:pt>
                <c:pt idx="1137">
                  <c:v>1000</c:v>
                </c:pt>
                <c:pt idx="1138">
                  <c:v>1000</c:v>
                </c:pt>
                <c:pt idx="1139">
                  <c:v>1000</c:v>
                </c:pt>
                <c:pt idx="1140">
                  <c:v>998</c:v>
                </c:pt>
                <c:pt idx="1141">
                  <c:v>1000</c:v>
                </c:pt>
                <c:pt idx="1142">
                  <c:v>1000</c:v>
                </c:pt>
                <c:pt idx="1143">
                  <c:v>1000</c:v>
                </c:pt>
                <c:pt idx="1144">
                  <c:v>998</c:v>
                </c:pt>
                <c:pt idx="1145">
                  <c:v>1000</c:v>
                </c:pt>
                <c:pt idx="1146">
                  <c:v>1000</c:v>
                </c:pt>
                <c:pt idx="1147">
                  <c:v>1000</c:v>
                </c:pt>
                <c:pt idx="1148">
                  <c:v>990</c:v>
                </c:pt>
                <c:pt idx="1149">
                  <c:v>984</c:v>
                </c:pt>
                <c:pt idx="1150">
                  <c:v>888</c:v>
                </c:pt>
                <c:pt idx="1151">
                  <c:v>904</c:v>
                </c:pt>
                <c:pt idx="1152">
                  <c:v>806</c:v>
                </c:pt>
                <c:pt idx="1153">
                  <c:v>816</c:v>
                </c:pt>
                <c:pt idx="1154">
                  <c:v>830</c:v>
                </c:pt>
                <c:pt idx="1155">
                  <c:v>830</c:v>
                </c:pt>
                <c:pt idx="1156">
                  <c:v>806</c:v>
                </c:pt>
                <c:pt idx="1157">
                  <c:v>812</c:v>
                </c:pt>
                <c:pt idx="1158">
                  <c:v>810</c:v>
                </c:pt>
                <c:pt idx="1159">
                  <c:v>792</c:v>
                </c:pt>
                <c:pt idx="1160">
                  <c:v>824</c:v>
                </c:pt>
                <c:pt idx="1161">
                  <c:v>826</c:v>
                </c:pt>
                <c:pt idx="1162">
                  <c:v>876</c:v>
                </c:pt>
                <c:pt idx="1163">
                  <c:v>868</c:v>
                </c:pt>
                <c:pt idx="1164">
                  <c:v>1030</c:v>
                </c:pt>
                <c:pt idx="1165">
                  <c:v>986</c:v>
                </c:pt>
                <c:pt idx="1166">
                  <c:v>1022</c:v>
                </c:pt>
                <c:pt idx="1167">
                  <c:v>1014</c:v>
                </c:pt>
                <c:pt idx="1168">
                  <c:v>990</c:v>
                </c:pt>
                <c:pt idx="1169">
                  <c:v>992</c:v>
                </c:pt>
                <c:pt idx="1170">
                  <c:v>658</c:v>
                </c:pt>
                <c:pt idx="1171">
                  <c:v>572</c:v>
                </c:pt>
                <c:pt idx="1172">
                  <c:v>824</c:v>
                </c:pt>
                <c:pt idx="1173">
                  <c:v>832</c:v>
                </c:pt>
                <c:pt idx="1174">
                  <c:v>854</c:v>
                </c:pt>
                <c:pt idx="1175">
                  <c:v>814</c:v>
                </c:pt>
                <c:pt idx="1176">
                  <c:v>860</c:v>
                </c:pt>
                <c:pt idx="1177">
                  <c:v>824</c:v>
                </c:pt>
                <c:pt idx="1178">
                  <c:v>1008</c:v>
                </c:pt>
                <c:pt idx="1179">
                  <c:v>1014</c:v>
                </c:pt>
                <c:pt idx="1180">
                  <c:v>1024</c:v>
                </c:pt>
                <c:pt idx="1181">
                  <c:v>1006</c:v>
                </c:pt>
                <c:pt idx="1182">
                  <c:v>714</c:v>
                </c:pt>
                <c:pt idx="1183">
                  <c:v>694</c:v>
                </c:pt>
                <c:pt idx="1184">
                  <c:v>964</c:v>
                </c:pt>
                <c:pt idx="1185">
                  <c:v>1052</c:v>
                </c:pt>
                <c:pt idx="1186">
                  <c:v>998</c:v>
                </c:pt>
                <c:pt idx="1187">
                  <c:v>986</c:v>
                </c:pt>
                <c:pt idx="1188">
                  <c:v>1000</c:v>
                </c:pt>
                <c:pt idx="1189">
                  <c:v>1008</c:v>
                </c:pt>
                <c:pt idx="1190">
                  <c:v>1020</c:v>
                </c:pt>
                <c:pt idx="1191">
                  <c:v>1016</c:v>
                </c:pt>
                <c:pt idx="1192">
                  <c:v>996</c:v>
                </c:pt>
                <c:pt idx="1193">
                  <c:v>1028</c:v>
                </c:pt>
                <c:pt idx="1194">
                  <c:v>1012</c:v>
                </c:pt>
                <c:pt idx="1195">
                  <c:v>1012</c:v>
                </c:pt>
                <c:pt idx="1196">
                  <c:v>1020</c:v>
                </c:pt>
                <c:pt idx="1197">
                  <c:v>990</c:v>
                </c:pt>
                <c:pt idx="1198">
                  <c:v>1016</c:v>
                </c:pt>
                <c:pt idx="1199">
                  <c:v>998</c:v>
                </c:pt>
                <c:pt idx="1200">
                  <c:v>956</c:v>
                </c:pt>
                <c:pt idx="1201">
                  <c:v>998</c:v>
                </c:pt>
                <c:pt idx="1202">
                  <c:v>1006</c:v>
                </c:pt>
                <c:pt idx="1203">
                  <c:v>1022</c:v>
                </c:pt>
                <c:pt idx="1204">
                  <c:v>1018</c:v>
                </c:pt>
                <c:pt idx="1205">
                  <c:v>1000</c:v>
                </c:pt>
                <c:pt idx="1206">
                  <c:v>1000</c:v>
                </c:pt>
                <c:pt idx="1207">
                  <c:v>1000</c:v>
                </c:pt>
                <c:pt idx="1208">
                  <c:v>1000</c:v>
                </c:pt>
                <c:pt idx="1209">
                  <c:v>1000</c:v>
                </c:pt>
                <c:pt idx="1210">
                  <c:v>1026</c:v>
                </c:pt>
                <c:pt idx="1211">
                  <c:v>1000</c:v>
                </c:pt>
                <c:pt idx="1212">
                  <c:v>518</c:v>
                </c:pt>
                <c:pt idx="1213">
                  <c:v>460</c:v>
                </c:pt>
                <c:pt idx="1214">
                  <c:v>988</c:v>
                </c:pt>
                <c:pt idx="1215">
                  <c:v>1010</c:v>
                </c:pt>
                <c:pt idx="1216">
                  <c:v>1024</c:v>
                </c:pt>
                <c:pt idx="1217">
                  <c:v>998</c:v>
                </c:pt>
                <c:pt idx="1218">
                  <c:v>1024</c:v>
                </c:pt>
                <c:pt idx="1219">
                  <c:v>1002</c:v>
                </c:pt>
                <c:pt idx="1220">
                  <c:v>978</c:v>
                </c:pt>
                <c:pt idx="1221">
                  <c:v>1002</c:v>
                </c:pt>
                <c:pt idx="1222">
                  <c:v>1020</c:v>
                </c:pt>
                <c:pt idx="1223">
                  <c:v>974</c:v>
                </c:pt>
                <c:pt idx="1224">
                  <c:v>1024</c:v>
                </c:pt>
                <c:pt idx="1225">
                  <c:v>956</c:v>
                </c:pt>
                <c:pt idx="1226">
                  <c:v>1006</c:v>
                </c:pt>
                <c:pt idx="1227">
                  <c:v>992</c:v>
                </c:pt>
                <c:pt idx="1228">
                  <c:v>1000</c:v>
                </c:pt>
                <c:pt idx="1229">
                  <c:v>1014</c:v>
                </c:pt>
                <c:pt idx="1230">
                  <c:v>976</c:v>
                </c:pt>
                <c:pt idx="1231">
                  <c:v>1008</c:v>
                </c:pt>
                <c:pt idx="1232">
                  <c:v>1026</c:v>
                </c:pt>
                <c:pt idx="1233">
                  <c:v>1026</c:v>
                </c:pt>
                <c:pt idx="1234">
                  <c:v>974</c:v>
                </c:pt>
                <c:pt idx="1235">
                  <c:v>966</c:v>
                </c:pt>
                <c:pt idx="1236">
                  <c:v>942</c:v>
                </c:pt>
                <c:pt idx="1237">
                  <c:v>950</c:v>
                </c:pt>
                <c:pt idx="1238">
                  <c:v>982</c:v>
                </c:pt>
                <c:pt idx="1239">
                  <c:v>960</c:v>
                </c:pt>
                <c:pt idx="1240">
                  <c:v>1004</c:v>
                </c:pt>
                <c:pt idx="1241">
                  <c:v>970</c:v>
                </c:pt>
                <c:pt idx="1242">
                  <c:v>1000</c:v>
                </c:pt>
                <c:pt idx="1243">
                  <c:v>976</c:v>
                </c:pt>
                <c:pt idx="1244">
                  <c:v>974</c:v>
                </c:pt>
                <c:pt idx="1245">
                  <c:v>974</c:v>
                </c:pt>
                <c:pt idx="1246">
                  <c:v>1012</c:v>
                </c:pt>
                <c:pt idx="1247">
                  <c:v>962</c:v>
                </c:pt>
                <c:pt idx="1248">
                  <c:v>960</c:v>
                </c:pt>
                <c:pt idx="1249">
                  <c:v>1004</c:v>
                </c:pt>
                <c:pt idx="1250">
                  <c:v>932</c:v>
                </c:pt>
                <c:pt idx="1251">
                  <c:v>910</c:v>
                </c:pt>
                <c:pt idx="1252">
                  <c:v>918</c:v>
                </c:pt>
                <c:pt idx="1253">
                  <c:v>938</c:v>
                </c:pt>
                <c:pt idx="1254">
                  <c:v>922</c:v>
                </c:pt>
                <c:pt idx="1255">
                  <c:v>860</c:v>
                </c:pt>
                <c:pt idx="1256">
                  <c:v>894</c:v>
                </c:pt>
                <c:pt idx="1257">
                  <c:v>906</c:v>
                </c:pt>
                <c:pt idx="1258">
                  <c:v>888</c:v>
                </c:pt>
                <c:pt idx="1259">
                  <c:v>876</c:v>
                </c:pt>
                <c:pt idx="1260">
                  <c:v>826</c:v>
                </c:pt>
                <c:pt idx="1261">
                  <c:v>830</c:v>
                </c:pt>
                <c:pt idx="1262">
                  <c:v>818</c:v>
                </c:pt>
                <c:pt idx="1263">
                  <c:v>802</c:v>
                </c:pt>
                <c:pt idx="1264">
                  <c:v>836</c:v>
                </c:pt>
                <c:pt idx="1265">
                  <c:v>858</c:v>
                </c:pt>
                <c:pt idx="1266">
                  <c:v>1006</c:v>
                </c:pt>
                <c:pt idx="1267">
                  <c:v>982</c:v>
                </c:pt>
                <c:pt idx="1268">
                  <c:v>1010</c:v>
                </c:pt>
                <c:pt idx="1269">
                  <c:v>1010</c:v>
                </c:pt>
                <c:pt idx="1270">
                  <c:v>992</c:v>
                </c:pt>
                <c:pt idx="1271">
                  <c:v>1008</c:v>
                </c:pt>
                <c:pt idx="1272">
                  <c:v>1036</c:v>
                </c:pt>
                <c:pt idx="1273">
                  <c:v>1024</c:v>
                </c:pt>
                <c:pt idx="1274">
                  <c:v>1020</c:v>
                </c:pt>
                <c:pt idx="1275">
                  <c:v>1000</c:v>
                </c:pt>
                <c:pt idx="1276">
                  <c:v>974</c:v>
                </c:pt>
                <c:pt idx="1277">
                  <c:v>988</c:v>
                </c:pt>
                <c:pt idx="1278">
                  <c:v>984</c:v>
                </c:pt>
                <c:pt idx="1279">
                  <c:v>954</c:v>
                </c:pt>
                <c:pt idx="1280">
                  <c:v>988</c:v>
                </c:pt>
                <c:pt idx="1281">
                  <c:v>964</c:v>
                </c:pt>
                <c:pt idx="1282">
                  <c:v>1008</c:v>
                </c:pt>
                <c:pt idx="1283">
                  <c:v>982</c:v>
                </c:pt>
                <c:pt idx="1284">
                  <c:v>1034</c:v>
                </c:pt>
                <c:pt idx="1285">
                  <c:v>1010</c:v>
                </c:pt>
                <c:pt idx="1286">
                  <c:v>1032</c:v>
                </c:pt>
                <c:pt idx="1287">
                  <c:v>984</c:v>
                </c:pt>
                <c:pt idx="1288">
                  <c:v>1022</c:v>
                </c:pt>
                <c:pt idx="1289">
                  <c:v>1008</c:v>
                </c:pt>
                <c:pt idx="1290">
                  <c:v>1000</c:v>
                </c:pt>
                <c:pt idx="1291">
                  <c:v>994</c:v>
                </c:pt>
                <c:pt idx="1292">
                  <c:v>916</c:v>
                </c:pt>
                <c:pt idx="1293">
                  <c:v>882</c:v>
                </c:pt>
                <c:pt idx="1294">
                  <c:v>882</c:v>
                </c:pt>
                <c:pt idx="1295">
                  <c:v>910</c:v>
                </c:pt>
                <c:pt idx="1296">
                  <c:v>702</c:v>
                </c:pt>
                <c:pt idx="1297">
                  <c:v>726</c:v>
                </c:pt>
                <c:pt idx="1298">
                  <c:v>728</c:v>
                </c:pt>
                <c:pt idx="1299">
                  <c:v>704</c:v>
                </c:pt>
                <c:pt idx="1300">
                  <c:v>706</c:v>
                </c:pt>
                <c:pt idx="1301">
                  <c:v>734</c:v>
                </c:pt>
                <c:pt idx="1302">
                  <c:v>728</c:v>
                </c:pt>
                <c:pt idx="1303">
                  <c:v>710</c:v>
                </c:pt>
                <c:pt idx="1304">
                  <c:v>728</c:v>
                </c:pt>
                <c:pt idx="1305">
                  <c:v>688</c:v>
                </c:pt>
                <c:pt idx="1306">
                  <c:v>742</c:v>
                </c:pt>
                <c:pt idx="1307">
                  <c:v>706</c:v>
                </c:pt>
                <c:pt idx="1308">
                  <c:v>716</c:v>
                </c:pt>
                <c:pt idx="1309">
                  <c:v>714</c:v>
                </c:pt>
                <c:pt idx="1310">
                  <c:v>828</c:v>
                </c:pt>
                <c:pt idx="1311">
                  <c:v>828</c:v>
                </c:pt>
                <c:pt idx="1312">
                  <c:v>764</c:v>
                </c:pt>
                <c:pt idx="1313">
                  <c:v>734</c:v>
                </c:pt>
                <c:pt idx="1314">
                  <c:v>882</c:v>
                </c:pt>
                <c:pt idx="1315">
                  <c:v>860</c:v>
                </c:pt>
                <c:pt idx="1316">
                  <c:v>960</c:v>
                </c:pt>
                <c:pt idx="1317">
                  <c:v>966</c:v>
                </c:pt>
                <c:pt idx="1318">
                  <c:v>998</c:v>
                </c:pt>
                <c:pt idx="1319">
                  <c:v>1000</c:v>
                </c:pt>
                <c:pt idx="1320">
                  <c:v>998</c:v>
                </c:pt>
                <c:pt idx="1321">
                  <c:v>998</c:v>
                </c:pt>
                <c:pt idx="1322">
                  <c:v>998</c:v>
                </c:pt>
                <c:pt idx="1323">
                  <c:v>998</c:v>
                </c:pt>
                <c:pt idx="1324">
                  <c:v>1000</c:v>
                </c:pt>
                <c:pt idx="1325">
                  <c:v>998</c:v>
                </c:pt>
                <c:pt idx="1326">
                  <c:v>998</c:v>
                </c:pt>
                <c:pt idx="1327">
                  <c:v>998</c:v>
                </c:pt>
                <c:pt idx="1328">
                  <c:v>998</c:v>
                </c:pt>
                <c:pt idx="1329">
                  <c:v>998</c:v>
                </c:pt>
                <c:pt idx="1330">
                  <c:v>1000</c:v>
                </c:pt>
                <c:pt idx="1331">
                  <c:v>998</c:v>
                </c:pt>
                <c:pt idx="1332">
                  <c:v>998</c:v>
                </c:pt>
                <c:pt idx="1333">
                  <c:v>1000</c:v>
                </c:pt>
                <c:pt idx="1334">
                  <c:v>1004</c:v>
                </c:pt>
                <c:pt idx="1335">
                  <c:v>986</c:v>
                </c:pt>
                <c:pt idx="1336">
                  <c:v>982</c:v>
                </c:pt>
                <c:pt idx="1337">
                  <c:v>990</c:v>
                </c:pt>
                <c:pt idx="1338">
                  <c:v>906</c:v>
                </c:pt>
                <c:pt idx="1339">
                  <c:v>900</c:v>
                </c:pt>
                <c:pt idx="1340">
                  <c:v>720</c:v>
                </c:pt>
                <c:pt idx="1341">
                  <c:v>712</c:v>
                </c:pt>
                <c:pt idx="1342">
                  <c:v>438</c:v>
                </c:pt>
                <c:pt idx="1343">
                  <c:v>432</c:v>
                </c:pt>
                <c:pt idx="1344">
                  <c:v>570</c:v>
                </c:pt>
                <c:pt idx="1345">
                  <c:v>572</c:v>
                </c:pt>
                <c:pt idx="1346">
                  <c:v>708</c:v>
                </c:pt>
                <c:pt idx="1347">
                  <c:v>710</c:v>
                </c:pt>
                <c:pt idx="1348">
                  <c:v>710</c:v>
                </c:pt>
                <c:pt idx="1349">
                  <c:v>710</c:v>
                </c:pt>
                <c:pt idx="1350">
                  <c:v>662</c:v>
                </c:pt>
                <c:pt idx="1351">
                  <c:v>654</c:v>
                </c:pt>
                <c:pt idx="1352">
                  <c:v>184</c:v>
                </c:pt>
                <c:pt idx="1353">
                  <c:v>168</c:v>
                </c:pt>
                <c:pt idx="1354">
                  <c:v>102</c:v>
                </c:pt>
                <c:pt idx="1355">
                  <c:v>134</c:v>
                </c:pt>
                <c:pt idx="1356">
                  <c:v>948</c:v>
                </c:pt>
                <c:pt idx="1357">
                  <c:v>962</c:v>
                </c:pt>
                <c:pt idx="1358">
                  <c:v>986</c:v>
                </c:pt>
                <c:pt idx="1359">
                  <c:v>1032</c:v>
                </c:pt>
                <c:pt idx="1360">
                  <c:v>1002</c:v>
                </c:pt>
                <c:pt idx="1361">
                  <c:v>998</c:v>
                </c:pt>
                <c:pt idx="1362">
                  <c:v>998</c:v>
                </c:pt>
                <c:pt idx="1363">
                  <c:v>1000</c:v>
                </c:pt>
                <c:pt idx="1364">
                  <c:v>998</c:v>
                </c:pt>
                <c:pt idx="1365">
                  <c:v>998</c:v>
                </c:pt>
                <c:pt idx="1366">
                  <c:v>998</c:v>
                </c:pt>
                <c:pt idx="1367">
                  <c:v>998</c:v>
                </c:pt>
                <c:pt idx="1368">
                  <c:v>998</c:v>
                </c:pt>
                <c:pt idx="1369">
                  <c:v>998</c:v>
                </c:pt>
                <c:pt idx="1370">
                  <c:v>1000</c:v>
                </c:pt>
                <c:pt idx="1371">
                  <c:v>998</c:v>
                </c:pt>
                <c:pt idx="1372">
                  <c:v>998</c:v>
                </c:pt>
                <c:pt idx="1373">
                  <c:v>1000</c:v>
                </c:pt>
                <c:pt idx="1374">
                  <c:v>608</c:v>
                </c:pt>
                <c:pt idx="1375">
                  <c:v>570</c:v>
                </c:pt>
                <c:pt idx="1376">
                  <c:v>334</c:v>
                </c:pt>
                <c:pt idx="1377">
                  <c:v>388</c:v>
                </c:pt>
                <c:pt idx="1378">
                  <c:v>1024</c:v>
                </c:pt>
                <c:pt idx="1379">
                  <c:v>1008</c:v>
                </c:pt>
                <c:pt idx="1380">
                  <c:v>984</c:v>
                </c:pt>
                <c:pt idx="1381">
                  <c:v>1016</c:v>
                </c:pt>
                <c:pt idx="1382">
                  <c:v>984</c:v>
                </c:pt>
                <c:pt idx="1383">
                  <c:v>1030</c:v>
                </c:pt>
                <c:pt idx="1384">
                  <c:v>1006</c:v>
                </c:pt>
                <c:pt idx="1385">
                  <c:v>1012</c:v>
                </c:pt>
                <c:pt idx="1386">
                  <c:v>1026</c:v>
                </c:pt>
                <c:pt idx="1387">
                  <c:v>994</c:v>
                </c:pt>
                <c:pt idx="1388">
                  <c:v>992</c:v>
                </c:pt>
                <c:pt idx="1389">
                  <c:v>1008</c:v>
                </c:pt>
                <c:pt idx="1390">
                  <c:v>1006</c:v>
                </c:pt>
                <c:pt idx="1391">
                  <c:v>1024</c:v>
                </c:pt>
                <c:pt idx="1392">
                  <c:v>954</c:v>
                </c:pt>
                <c:pt idx="1393">
                  <c:v>964</c:v>
                </c:pt>
                <c:pt idx="1394">
                  <c:v>970</c:v>
                </c:pt>
                <c:pt idx="1395">
                  <c:v>958</c:v>
                </c:pt>
                <c:pt idx="1396">
                  <c:v>966</c:v>
                </c:pt>
                <c:pt idx="1397">
                  <c:v>950</c:v>
                </c:pt>
                <c:pt idx="1398">
                  <c:v>950</c:v>
                </c:pt>
                <c:pt idx="1399">
                  <c:v>950</c:v>
                </c:pt>
                <c:pt idx="1400">
                  <c:v>950</c:v>
                </c:pt>
                <c:pt idx="1401">
                  <c:v>950</c:v>
                </c:pt>
                <c:pt idx="1402">
                  <c:v>998</c:v>
                </c:pt>
                <c:pt idx="1403">
                  <c:v>1000</c:v>
                </c:pt>
                <c:pt idx="1404">
                  <c:v>1018</c:v>
                </c:pt>
                <c:pt idx="1405">
                  <c:v>998</c:v>
                </c:pt>
                <c:pt idx="1406">
                  <c:v>1020</c:v>
                </c:pt>
                <c:pt idx="1407">
                  <c:v>1018</c:v>
                </c:pt>
                <c:pt idx="1408">
                  <c:v>978</c:v>
                </c:pt>
                <c:pt idx="1409">
                  <c:v>988</c:v>
                </c:pt>
                <c:pt idx="1410">
                  <c:v>942</c:v>
                </c:pt>
                <c:pt idx="1411">
                  <c:v>896</c:v>
                </c:pt>
                <c:pt idx="1412">
                  <c:v>908</c:v>
                </c:pt>
                <c:pt idx="1413">
                  <c:v>920</c:v>
                </c:pt>
                <c:pt idx="1414">
                  <c:v>912</c:v>
                </c:pt>
                <c:pt idx="1415">
                  <c:v>926</c:v>
                </c:pt>
                <c:pt idx="1416">
                  <c:v>954</c:v>
                </c:pt>
                <c:pt idx="1417">
                  <c:v>964</c:v>
                </c:pt>
                <c:pt idx="1418">
                  <c:v>984</c:v>
                </c:pt>
                <c:pt idx="1419">
                  <c:v>968</c:v>
                </c:pt>
                <c:pt idx="1420">
                  <c:v>1020</c:v>
                </c:pt>
                <c:pt idx="1421">
                  <c:v>1028</c:v>
                </c:pt>
                <c:pt idx="1422">
                  <c:v>1006</c:v>
                </c:pt>
                <c:pt idx="1423">
                  <c:v>972</c:v>
                </c:pt>
                <c:pt idx="1424">
                  <c:v>1018</c:v>
                </c:pt>
                <c:pt idx="1425">
                  <c:v>1006</c:v>
                </c:pt>
                <c:pt idx="1426">
                  <c:v>1016</c:v>
                </c:pt>
                <c:pt idx="1427">
                  <c:v>982</c:v>
                </c:pt>
                <c:pt idx="1428">
                  <c:v>988</c:v>
                </c:pt>
                <c:pt idx="1429">
                  <c:v>964</c:v>
                </c:pt>
                <c:pt idx="1430">
                  <c:v>994</c:v>
                </c:pt>
                <c:pt idx="1431">
                  <c:v>1016</c:v>
                </c:pt>
                <c:pt idx="1432">
                  <c:v>972</c:v>
                </c:pt>
                <c:pt idx="1433">
                  <c:v>972</c:v>
                </c:pt>
                <c:pt idx="1434">
                  <c:v>1008</c:v>
                </c:pt>
                <c:pt idx="1435">
                  <c:v>992</c:v>
                </c:pt>
                <c:pt idx="1436">
                  <c:v>978</c:v>
                </c:pt>
                <c:pt idx="1437">
                  <c:v>990</c:v>
                </c:pt>
                <c:pt idx="1438">
                  <c:v>726</c:v>
                </c:pt>
                <c:pt idx="1439">
                  <c:v>680</c:v>
                </c:pt>
                <c:pt idx="1440">
                  <c:v>734</c:v>
                </c:pt>
                <c:pt idx="1441">
                  <c:v>688</c:v>
                </c:pt>
                <c:pt idx="1442">
                  <c:v>696</c:v>
                </c:pt>
                <c:pt idx="1443">
                  <c:v>696</c:v>
                </c:pt>
                <c:pt idx="1444">
                  <c:v>708</c:v>
                </c:pt>
                <c:pt idx="1445">
                  <c:v>706</c:v>
                </c:pt>
                <c:pt idx="1446">
                  <c:v>708</c:v>
                </c:pt>
                <c:pt idx="1447">
                  <c:v>710</c:v>
                </c:pt>
                <c:pt idx="1448">
                  <c:v>708</c:v>
                </c:pt>
                <c:pt idx="1449">
                  <c:v>708</c:v>
                </c:pt>
                <c:pt idx="1450">
                  <c:v>710</c:v>
                </c:pt>
                <c:pt idx="1451">
                  <c:v>718</c:v>
                </c:pt>
                <c:pt idx="1452">
                  <c:v>998</c:v>
                </c:pt>
                <c:pt idx="1453">
                  <c:v>998</c:v>
                </c:pt>
                <c:pt idx="1454">
                  <c:v>998</c:v>
                </c:pt>
                <c:pt idx="1455">
                  <c:v>998</c:v>
                </c:pt>
                <c:pt idx="1456">
                  <c:v>998</c:v>
                </c:pt>
                <c:pt idx="1457">
                  <c:v>998</c:v>
                </c:pt>
                <c:pt idx="1458">
                  <c:v>998</c:v>
                </c:pt>
                <c:pt idx="1459">
                  <c:v>998</c:v>
                </c:pt>
                <c:pt idx="1460">
                  <c:v>998</c:v>
                </c:pt>
                <c:pt idx="1461">
                  <c:v>998</c:v>
                </c:pt>
                <c:pt idx="1462">
                  <c:v>998</c:v>
                </c:pt>
                <c:pt idx="1463">
                  <c:v>998</c:v>
                </c:pt>
                <c:pt idx="1464">
                  <c:v>998</c:v>
                </c:pt>
                <c:pt idx="1465">
                  <c:v>998</c:v>
                </c:pt>
                <c:pt idx="1466">
                  <c:v>998</c:v>
                </c:pt>
                <c:pt idx="1467">
                  <c:v>998</c:v>
                </c:pt>
                <c:pt idx="1468">
                  <c:v>998</c:v>
                </c:pt>
                <c:pt idx="1469">
                  <c:v>998</c:v>
                </c:pt>
                <c:pt idx="1470">
                  <c:v>980</c:v>
                </c:pt>
                <c:pt idx="1471">
                  <c:v>978</c:v>
                </c:pt>
                <c:pt idx="1472">
                  <c:v>998</c:v>
                </c:pt>
                <c:pt idx="1473">
                  <c:v>998</c:v>
                </c:pt>
                <c:pt idx="1474">
                  <c:v>1000</c:v>
                </c:pt>
                <c:pt idx="1475">
                  <c:v>998</c:v>
                </c:pt>
                <c:pt idx="1476">
                  <c:v>998</c:v>
                </c:pt>
                <c:pt idx="1477">
                  <c:v>998</c:v>
                </c:pt>
                <c:pt idx="1478">
                  <c:v>998</c:v>
                </c:pt>
                <c:pt idx="1479">
                  <c:v>998</c:v>
                </c:pt>
                <c:pt idx="1480">
                  <c:v>998</c:v>
                </c:pt>
                <c:pt idx="1481">
                  <c:v>998</c:v>
                </c:pt>
                <c:pt idx="1482">
                  <c:v>998</c:v>
                </c:pt>
                <c:pt idx="1483">
                  <c:v>998</c:v>
                </c:pt>
                <c:pt idx="1484">
                  <c:v>998</c:v>
                </c:pt>
                <c:pt idx="1485">
                  <c:v>998</c:v>
                </c:pt>
                <c:pt idx="1486">
                  <c:v>836</c:v>
                </c:pt>
                <c:pt idx="1487">
                  <c:v>826</c:v>
                </c:pt>
                <c:pt idx="1488">
                  <c:v>782</c:v>
                </c:pt>
                <c:pt idx="1489">
                  <c:v>780</c:v>
                </c:pt>
                <c:pt idx="1490">
                  <c:v>756</c:v>
                </c:pt>
                <c:pt idx="1491">
                  <c:v>756</c:v>
                </c:pt>
                <c:pt idx="1492">
                  <c:v>756</c:v>
                </c:pt>
                <c:pt idx="1493">
                  <c:v>756</c:v>
                </c:pt>
                <c:pt idx="1494">
                  <c:v>756</c:v>
                </c:pt>
                <c:pt idx="1495">
                  <c:v>756</c:v>
                </c:pt>
                <c:pt idx="1496">
                  <c:v>756</c:v>
                </c:pt>
                <c:pt idx="1497">
                  <c:v>756</c:v>
                </c:pt>
                <c:pt idx="1498">
                  <c:v>780</c:v>
                </c:pt>
                <c:pt idx="1499">
                  <c:v>782</c:v>
                </c:pt>
                <c:pt idx="1500">
                  <c:v>1026</c:v>
                </c:pt>
                <c:pt idx="1501">
                  <c:v>1012</c:v>
                </c:pt>
                <c:pt idx="1502">
                  <c:v>1020</c:v>
                </c:pt>
                <c:pt idx="1503">
                  <c:v>1008</c:v>
                </c:pt>
                <c:pt idx="1504">
                  <c:v>1016</c:v>
                </c:pt>
                <c:pt idx="1505">
                  <c:v>968</c:v>
                </c:pt>
                <c:pt idx="1506">
                  <c:v>980</c:v>
                </c:pt>
                <c:pt idx="1507">
                  <c:v>958</c:v>
                </c:pt>
                <c:pt idx="1508">
                  <c:v>698</c:v>
                </c:pt>
                <c:pt idx="1509">
                  <c:v>712</c:v>
                </c:pt>
                <c:pt idx="1510">
                  <c:v>998</c:v>
                </c:pt>
                <c:pt idx="1511">
                  <c:v>998</c:v>
                </c:pt>
                <c:pt idx="1512">
                  <c:v>998</c:v>
                </c:pt>
                <c:pt idx="1513">
                  <c:v>998</c:v>
                </c:pt>
                <c:pt idx="1514">
                  <c:v>998</c:v>
                </c:pt>
                <c:pt idx="1515">
                  <c:v>998</c:v>
                </c:pt>
                <c:pt idx="1516">
                  <c:v>1000</c:v>
                </c:pt>
                <c:pt idx="1517">
                  <c:v>998</c:v>
                </c:pt>
                <c:pt idx="1518">
                  <c:v>998</c:v>
                </c:pt>
                <c:pt idx="1519">
                  <c:v>1020</c:v>
                </c:pt>
                <c:pt idx="1520">
                  <c:v>984</c:v>
                </c:pt>
                <c:pt idx="1521">
                  <c:v>970</c:v>
                </c:pt>
                <c:pt idx="1522">
                  <c:v>1016</c:v>
                </c:pt>
                <c:pt idx="1523">
                  <c:v>1010</c:v>
                </c:pt>
                <c:pt idx="1524">
                  <c:v>998</c:v>
                </c:pt>
                <c:pt idx="1525">
                  <c:v>996</c:v>
                </c:pt>
                <c:pt idx="1526">
                  <c:v>994</c:v>
                </c:pt>
                <c:pt idx="1527">
                  <c:v>1002</c:v>
                </c:pt>
                <c:pt idx="1528">
                  <c:v>998</c:v>
                </c:pt>
                <c:pt idx="1529">
                  <c:v>998</c:v>
                </c:pt>
                <c:pt idx="1530">
                  <c:v>998</c:v>
                </c:pt>
                <c:pt idx="1531">
                  <c:v>998</c:v>
                </c:pt>
                <c:pt idx="1532">
                  <c:v>998</c:v>
                </c:pt>
                <c:pt idx="1533">
                  <c:v>998</c:v>
                </c:pt>
                <c:pt idx="1534">
                  <c:v>878</c:v>
                </c:pt>
                <c:pt idx="1535">
                  <c:v>874</c:v>
                </c:pt>
                <c:pt idx="1536">
                  <c:v>874</c:v>
                </c:pt>
                <c:pt idx="1537">
                  <c:v>874</c:v>
                </c:pt>
                <c:pt idx="1538">
                  <c:v>850</c:v>
                </c:pt>
                <c:pt idx="1539">
                  <c:v>850</c:v>
                </c:pt>
                <c:pt idx="1540">
                  <c:v>850</c:v>
                </c:pt>
                <c:pt idx="1541">
                  <c:v>850</c:v>
                </c:pt>
                <c:pt idx="1542">
                  <c:v>874</c:v>
                </c:pt>
                <c:pt idx="1543">
                  <c:v>874</c:v>
                </c:pt>
                <c:pt idx="1544">
                  <c:v>874</c:v>
                </c:pt>
                <c:pt idx="1545">
                  <c:v>874</c:v>
                </c:pt>
                <c:pt idx="1546">
                  <c:v>922</c:v>
                </c:pt>
                <c:pt idx="1547">
                  <c:v>924</c:v>
                </c:pt>
                <c:pt idx="1548">
                  <c:v>1022</c:v>
                </c:pt>
                <c:pt idx="1549">
                  <c:v>1010</c:v>
                </c:pt>
                <c:pt idx="1550">
                  <c:v>760</c:v>
                </c:pt>
                <c:pt idx="1551">
                  <c:v>730</c:v>
                </c:pt>
                <c:pt idx="1552">
                  <c:v>1016</c:v>
                </c:pt>
                <c:pt idx="1553">
                  <c:v>1006</c:v>
                </c:pt>
                <c:pt idx="1554">
                  <c:v>1022</c:v>
                </c:pt>
                <c:pt idx="1555">
                  <c:v>1004</c:v>
                </c:pt>
                <c:pt idx="1556">
                  <c:v>1002</c:v>
                </c:pt>
                <c:pt idx="1557">
                  <c:v>1030</c:v>
                </c:pt>
                <c:pt idx="1558">
                  <c:v>994</c:v>
                </c:pt>
                <c:pt idx="1559">
                  <c:v>1024</c:v>
                </c:pt>
                <c:pt idx="1560">
                  <c:v>1020</c:v>
                </c:pt>
                <c:pt idx="1561">
                  <c:v>998</c:v>
                </c:pt>
                <c:pt idx="1562">
                  <c:v>1018</c:v>
                </c:pt>
                <c:pt idx="1563">
                  <c:v>998</c:v>
                </c:pt>
                <c:pt idx="1564">
                  <c:v>998</c:v>
                </c:pt>
                <c:pt idx="1565">
                  <c:v>998</c:v>
                </c:pt>
                <c:pt idx="1566">
                  <c:v>998</c:v>
                </c:pt>
                <c:pt idx="1567">
                  <c:v>998</c:v>
                </c:pt>
                <c:pt idx="1568">
                  <c:v>984</c:v>
                </c:pt>
                <c:pt idx="1569">
                  <c:v>1006</c:v>
                </c:pt>
                <c:pt idx="1570">
                  <c:v>1002</c:v>
                </c:pt>
                <c:pt idx="1571">
                  <c:v>1014</c:v>
                </c:pt>
                <c:pt idx="1572">
                  <c:v>1006</c:v>
                </c:pt>
                <c:pt idx="1573">
                  <c:v>982</c:v>
                </c:pt>
                <c:pt idx="1574">
                  <c:v>986</c:v>
                </c:pt>
                <c:pt idx="1575">
                  <c:v>1004</c:v>
                </c:pt>
                <c:pt idx="1576">
                  <c:v>982</c:v>
                </c:pt>
                <c:pt idx="1577">
                  <c:v>984</c:v>
                </c:pt>
                <c:pt idx="1578">
                  <c:v>1010</c:v>
                </c:pt>
                <c:pt idx="1579">
                  <c:v>1022</c:v>
                </c:pt>
                <c:pt idx="1580">
                  <c:v>1006</c:v>
                </c:pt>
                <c:pt idx="1581">
                  <c:v>1000</c:v>
                </c:pt>
                <c:pt idx="1582">
                  <c:v>1012</c:v>
                </c:pt>
                <c:pt idx="1583">
                  <c:v>976</c:v>
                </c:pt>
                <c:pt idx="1584">
                  <c:v>988</c:v>
                </c:pt>
                <c:pt idx="1585">
                  <c:v>998</c:v>
                </c:pt>
                <c:pt idx="1586">
                  <c:v>978</c:v>
                </c:pt>
                <c:pt idx="1587">
                  <c:v>986</c:v>
                </c:pt>
                <c:pt idx="1588">
                  <c:v>1020</c:v>
                </c:pt>
                <c:pt idx="1589">
                  <c:v>1030</c:v>
                </c:pt>
                <c:pt idx="1590">
                  <c:v>998</c:v>
                </c:pt>
                <c:pt idx="1591">
                  <c:v>990</c:v>
                </c:pt>
                <c:pt idx="1592">
                  <c:v>968</c:v>
                </c:pt>
                <c:pt idx="1593">
                  <c:v>972</c:v>
                </c:pt>
                <c:pt idx="1594">
                  <c:v>1000</c:v>
                </c:pt>
                <c:pt idx="1595">
                  <c:v>976</c:v>
                </c:pt>
                <c:pt idx="1596">
                  <c:v>998</c:v>
                </c:pt>
                <c:pt idx="1597">
                  <c:v>1002</c:v>
                </c:pt>
                <c:pt idx="1598">
                  <c:v>972</c:v>
                </c:pt>
                <c:pt idx="1599">
                  <c:v>956</c:v>
                </c:pt>
                <c:pt idx="1600">
                  <c:v>994</c:v>
                </c:pt>
                <c:pt idx="1601">
                  <c:v>1000</c:v>
                </c:pt>
                <c:pt idx="1602">
                  <c:v>988</c:v>
                </c:pt>
                <c:pt idx="1603">
                  <c:v>956</c:v>
                </c:pt>
                <c:pt idx="1604">
                  <c:v>936</c:v>
                </c:pt>
                <c:pt idx="1605">
                  <c:v>950</c:v>
                </c:pt>
                <c:pt idx="1606">
                  <c:v>940</c:v>
                </c:pt>
                <c:pt idx="1607">
                  <c:v>940</c:v>
                </c:pt>
                <c:pt idx="1608">
                  <c:v>998</c:v>
                </c:pt>
                <c:pt idx="1609">
                  <c:v>998</c:v>
                </c:pt>
                <c:pt idx="1610">
                  <c:v>998</c:v>
                </c:pt>
                <c:pt idx="1611">
                  <c:v>998</c:v>
                </c:pt>
                <c:pt idx="1612">
                  <c:v>998</c:v>
                </c:pt>
                <c:pt idx="1613">
                  <c:v>998</c:v>
                </c:pt>
                <c:pt idx="1614">
                  <c:v>1000</c:v>
                </c:pt>
                <c:pt idx="1615">
                  <c:v>998</c:v>
                </c:pt>
                <c:pt idx="1616">
                  <c:v>998</c:v>
                </c:pt>
                <c:pt idx="1617">
                  <c:v>984</c:v>
                </c:pt>
                <c:pt idx="1618">
                  <c:v>1022</c:v>
                </c:pt>
                <c:pt idx="1619">
                  <c:v>1012</c:v>
                </c:pt>
                <c:pt idx="1620">
                  <c:v>970</c:v>
                </c:pt>
                <c:pt idx="1621">
                  <c:v>982</c:v>
                </c:pt>
                <c:pt idx="1622">
                  <c:v>1008</c:v>
                </c:pt>
                <c:pt idx="1623">
                  <c:v>980</c:v>
                </c:pt>
                <c:pt idx="1624">
                  <c:v>1016</c:v>
                </c:pt>
                <c:pt idx="1625">
                  <c:v>990</c:v>
                </c:pt>
                <c:pt idx="1626">
                  <c:v>990</c:v>
                </c:pt>
                <c:pt idx="1627">
                  <c:v>1024</c:v>
                </c:pt>
                <c:pt idx="1628">
                  <c:v>974</c:v>
                </c:pt>
                <c:pt idx="1629">
                  <c:v>990</c:v>
                </c:pt>
                <c:pt idx="1630">
                  <c:v>1004</c:v>
                </c:pt>
                <c:pt idx="1631">
                  <c:v>980</c:v>
                </c:pt>
                <c:pt idx="1632">
                  <c:v>1002</c:v>
                </c:pt>
                <c:pt idx="1633">
                  <c:v>992</c:v>
                </c:pt>
                <c:pt idx="1634">
                  <c:v>1002</c:v>
                </c:pt>
                <c:pt idx="1635">
                  <c:v>988</c:v>
                </c:pt>
                <c:pt idx="1636">
                  <c:v>986</c:v>
                </c:pt>
                <c:pt idx="1637">
                  <c:v>988</c:v>
                </c:pt>
                <c:pt idx="1638">
                  <c:v>1026</c:v>
                </c:pt>
                <c:pt idx="1639">
                  <c:v>1006</c:v>
                </c:pt>
                <c:pt idx="1640">
                  <c:v>1016</c:v>
                </c:pt>
                <c:pt idx="1641">
                  <c:v>980</c:v>
                </c:pt>
                <c:pt idx="1642">
                  <c:v>964</c:v>
                </c:pt>
                <c:pt idx="1643">
                  <c:v>994</c:v>
                </c:pt>
                <c:pt idx="1644">
                  <c:v>968</c:v>
                </c:pt>
                <c:pt idx="1645">
                  <c:v>1010</c:v>
                </c:pt>
                <c:pt idx="1646">
                  <c:v>1012</c:v>
                </c:pt>
                <c:pt idx="1647">
                  <c:v>994</c:v>
                </c:pt>
                <c:pt idx="1648">
                  <c:v>998</c:v>
                </c:pt>
                <c:pt idx="1649">
                  <c:v>1000</c:v>
                </c:pt>
                <c:pt idx="1650">
                  <c:v>998</c:v>
                </c:pt>
                <c:pt idx="1651">
                  <c:v>998</c:v>
                </c:pt>
                <c:pt idx="1652">
                  <c:v>998</c:v>
                </c:pt>
                <c:pt idx="1653">
                  <c:v>992</c:v>
                </c:pt>
                <c:pt idx="1654">
                  <c:v>988</c:v>
                </c:pt>
                <c:pt idx="1655">
                  <c:v>1008</c:v>
                </c:pt>
                <c:pt idx="1656">
                  <c:v>1000</c:v>
                </c:pt>
                <c:pt idx="1657">
                  <c:v>998</c:v>
                </c:pt>
                <c:pt idx="1658">
                  <c:v>998</c:v>
                </c:pt>
                <c:pt idx="1659">
                  <c:v>998</c:v>
                </c:pt>
                <c:pt idx="1660">
                  <c:v>998</c:v>
                </c:pt>
                <c:pt idx="1661">
                  <c:v>998</c:v>
                </c:pt>
                <c:pt idx="1662">
                  <c:v>998</c:v>
                </c:pt>
                <c:pt idx="1663">
                  <c:v>1000</c:v>
                </c:pt>
                <c:pt idx="1664">
                  <c:v>998</c:v>
                </c:pt>
                <c:pt idx="1665">
                  <c:v>998</c:v>
                </c:pt>
                <c:pt idx="1666">
                  <c:v>1000</c:v>
                </c:pt>
                <c:pt idx="1667">
                  <c:v>980</c:v>
                </c:pt>
                <c:pt idx="1668">
                  <c:v>976</c:v>
                </c:pt>
                <c:pt idx="1669">
                  <c:v>1022</c:v>
                </c:pt>
                <c:pt idx="1670">
                  <c:v>976</c:v>
                </c:pt>
                <c:pt idx="1671">
                  <c:v>994</c:v>
                </c:pt>
                <c:pt idx="1672">
                  <c:v>1002</c:v>
                </c:pt>
                <c:pt idx="1673">
                  <c:v>1016</c:v>
                </c:pt>
                <c:pt idx="1674">
                  <c:v>982</c:v>
                </c:pt>
                <c:pt idx="1675">
                  <c:v>1016</c:v>
                </c:pt>
                <c:pt idx="1676">
                  <c:v>992</c:v>
                </c:pt>
                <c:pt idx="1677">
                  <c:v>968</c:v>
                </c:pt>
                <c:pt idx="1678">
                  <c:v>984</c:v>
                </c:pt>
                <c:pt idx="1679">
                  <c:v>998</c:v>
                </c:pt>
                <c:pt idx="1680">
                  <c:v>994</c:v>
                </c:pt>
                <c:pt idx="1681">
                  <c:v>1030</c:v>
                </c:pt>
                <c:pt idx="1682">
                  <c:v>974</c:v>
                </c:pt>
                <c:pt idx="1683">
                  <c:v>1008</c:v>
                </c:pt>
                <c:pt idx="1684">
                  <c:v>956</c:v>
                </c:pt>
                <c:pt idx="1685">
                  <c:v>1006</c:v>
                </c:pt>
                <c:pt idx="1686">
                  <c:v>1010</c:v>
                </c:pt>
                <c:pt idx="1687">
                  <c:v>1026</c:v>
                </c:pt>
                <c:pt idx="1688">
                  <c:v>1026</c:v>
                </c:pt>
                <c:pt idx="1689">
                  <c:v>1018</c:v>
                </c:pt>
                <c:pt idx="1690">
                  <c:v>970</c:v>
                </c:pt>
                <c:pt idx="1691">
                  <c:v>1020</c:v>
                </c:pt>
                <c:pt idx="1692">
                  <c:v>444</c:v>
                </c:pt>
                <c:pt idx="1693">
                  <c:v>382</c:v>
                </c:pt>
                <c:pt idx="1694">
                  <c:v>232</c:v>
                </c:pt>
                <c:pt idx="1695">
                  <c:v>246</c:v>
                </c:pt>
                <c:pt idx="1696">
                  <c:v>1000</c:v>
                </c:pt>
                <c:pt idx="1697">
                  <c:v>982</c:v>
                </c:pt>
                <c:pt idx="1698">
                  <c:v>1014</c:v>
                </c:pt>
                <c:pt idx="1699">
                  <c:v>980</c:v>
                </c:pt>
                <c:pt idx="1700">
                  <c:v>932</c:v>
                </c:pt>
                <c:pt idx="1701">
                  <c:v>926</c:v>
                </c:pt>
                <c:pt idx="1702">
                  <c:v>1016</c:v>
                </c:pt>
                <c:pt idx="1703">
                  <c:v>1024</c:v>
                </c:pt>
                <c:pt idx="1704">
                  <c:v>990</c:v>
                </c:pt>
                <c:pt idx="1705">
                  <c:v>1036</c:v>
                </c:pt>
                <c:pt idx="1706">
                  <c:v>994</c:v>
                </c:pt>
                <c:pt idx="1707">
                  <c:v>972</c:v>
                </c:pt>
                <c:pt idx="1708">
                  <c:v>960</c:v>
                </c:pt>
                <c:pt idx="1709">
                  <c:v>934</c:v>
                </c:pt>
                <c:pt idx="1710">
                  <c:v>1010</c:v>
                </c:pt>
                <c:pt idx="1711">
                  <c:v>1028</c:v>
                </c:pt>
                <c:pt idx="1712">
                  <c:v>1000</c:v>
                </c:pt>
                <c:pt idx="1713">
                  <c:v>964</c:v>
                </c:pt>
                <c:pt idx="1714">
                  <c:v>1008</c:v>
                </c:pt>
                <c:pt idx="1715">
                  <c:v>1002</c:v>
                </c:pt>
                <c:pt idx="1716">
                  <c:v>998</c:v>
                </c:pt>
                <c:pt idx="1717">
                  <c:v>998</c:v>
                </c:pt>
                <c:pt idx="1718">
                  <c:v>998</c:v>
                </c:pt>
                <c:pt idx="1719">
                  <c:v>998</c:v>
                </c:pt>
                <c:pt idx="1720">
                  <c:v>1000</c:v>
                </c:pt>
                <c:pt idx="1721">
                  <c:v>998</c:v>
                </c:pt>
                <c:pt idx="1722">
                  <c:v>998</c:v>
                </c:pt>
                <c:pt idx="1723">
                  <c:v>998</c:v>
                </c:pt>
                <c:pt idx="1724">
                  <c:v>998</c:v>
                </c:pt>
                <c:pt idx="1725">
                  <c:v>998</c:v>
                </c:pt>
                <c:pt idx="1726">
                  <c:v>998</c:v>
                </c:pt>
                <c:pt idx="1727">
                  <c:v>998</c:v>
                </c:pt>
                <c:pt idx="1728">
                  <c:v>998</c:v>
                </c:pt>
                <c:pt idx="1729">
                  <c:v>998</c:v>
                </c:pt>
                <c:pt idx="1730">
                  <c:v>998</c:v>
                </c:pt>
                <c:pt idx="1731">
                  <c:v>998</c:v>
                </c:pt>
                <c:pt idx="1732">
                  <c:v>998</c:v>
                </c:pt>
                <c:pt idx="1733">
                  <c:v>998</c:v>
                </c:pt>
                <c:pt idx="1734">
                  <c:v>998</c:v>
                </c:pt>
                <c:pt idx="1735">
                  <c:v>998</c:v>
                </c:pt>
                <c:pt idx="1736">
                  <c:v>998</c:v>
                </c:pt>
                <c:pt idx="1737">
                  <c:v>998</c:v>
                </c:pt>
                <c:pt idx="1738">
                  <c:v>998</c:v>
                </c:pt>
                <c:pt idx="1739">
                  <c:v>852</c:v>
                </c:pt>
                <c:pt idx="1740">
                  <c:v>-100</c:v>
                </c:pt>
                <c:pt idx="1741">
                  <c:v>-104</c:v>
                </c:pt>
                <c:pt idx="1742">
                  <c:v>-106</c:v>
                </c:pt>
                <c:pt idx="1743">
                  <c:v>-104</c:v>
                </c:pt>
                <c:pt idx="1744">
                  <c:v>98</c:v>
                </c:pt>
                <c:pt idx="1745">
                  <c:v>128</c:v>
                </c:pt>
                <c:pt idx="1746">
                  <c:v>956</c:v>
                </c:pt>
                <c:pt idx="1747">
                  <c:v>990</c:v>
                </c:pt>
                <c:pt idx="1748">
                  <c:v>1004</c:v>
                </c:pt>
                <c:pt idx="1749">
                  <c:v>968</c:v>
                </c:pt>
                <c:pt idx="1750">
                  <c:v>996</c:v>
                </c:pt>
                <c:pt idx="1751">
                  <c:v>972</c:v>
                </c:pt>
                <c:pt idx="1752">
                  <c:v>982</c:v>
                </c:pt>
                <c:pt idx="1753">
                  <c:v>1012</c:v>
                </c:pt>
                <c:pt idx="1754">
                  <c:v>998</c:v>
                </c:pt>
                <c:pt idx="1755">
                  <c:v>998</c:v>
                </c:pt>
                <c:pt idx="1756">
                  <c:v>516</c:v>
                </c:pt>
                <c:pt idx="1757">
                  <c:v>430</c:v>
                </c:pt>
                <c:pt idx="1758">
                  <c:v>0</c:v>
                </c:pt>
                <c:pt idx="1759">
                  <c:v>0</c:v>
                </c:pt>
                <c:pt idx="1760">
                  <c:v>-114</c:v>
                </c:pt>
                <c:pt idx="1761">
                  <c:v>-118</c:v>
                </c:pt>
                <c:pt idx="1762">
                  <c:v>814</c:v>
                </c:pt>
                <c:pt idx="1763">
                  <c:v>998</c:v>
                </c:pt>
                <c:pt idx="1764">
                  <c:v>998</c:v>
                </c:pt>
                <c:pt idx="1765">
                  <c:v>1000</c:v>
                </c:pt>
                <c:pt idx="1766">
                  <c:v>998</c:v>
                </c:pt>
                <c:pt idx="1767">
                  <c:v>998</c:v>
                </c:pt>
                <c:pt idx="1768">
                  <c:v>998</c:v>
                </c:pt>
                <c:pt idx="1769">
                  <c:v>998</c:v>
                </c:pt>
                <c:pt idx="1770">
                  <c:v>998</c:v>
                </c:pt>
                <c:pt idx="1771">
                  <c:v>1000</c:v>
                </c:pt>
                <c:pt idx="1772">
                  <c:v>998</c:v>
                </c:pt>
                <c:pt idx="1773">
                  <c:v>1000</c:v>
                </c:pt>
                <c:pt idx="1774">
                  <c:v>998</c:v>
                </c:pt>
                <c:pt idx="1775">
                  <c:v>998</c:v>
                </c:pt>
                <c:pt idx="1776">
                  <c:v>1000</c:v>
                </c:pt>
                <c:pt idx="1777">
                  <c:v>1000</c:v>
                </c:pt>
                <c:pt idx="1778">
                  <c:v>998</c:v>
                </c:pt>
                <c:pt idx="1779">
                  <c:v>998</c:v>
                </c:pt>
                <c:pt idx="1780">
                  <c:v>998</c:v>
                </c:pt>
                <c:pt idx="1781">
                  <c:v>998</c:v>
                </c:pt>
                <c:pt idx="1782">
                  <c:v>998</c:v>
                </c:pt>
                <c:pt idx="1783">
                  <c:v>998</c:v>
                </c:pt>
                <c:pt idx="1784">
                  <c:v>998</c:v>
                </c:pt>
                <c:pt idx="1785">
                  <c:v>998</c:v>
                </c:pt>
                <c:pt idx="1786">
                  <c:v>998</c:v>
                </c:pt>
                <c:pt idx="1787">
                  <c:v>974</c:v>
                </c:pt>
                <c:pt idx="1788">
                  <c:v>148</c:v>
                </c:pt>
                <c:pt idx="1789">
                  <c:v>104</c:v>
                </c:pt>
                <c:pt idx="1790">
                  <c:v>410</c:v>
                </c:pt>
                <c:pt idx="1791">
                  <c:v>498</c:v>
                </c:pt>
                <c:pt idx="1792">
                  <c:v>1004</c:v>
                </c:pt>
                <c:pt idx="1793">
                  <c:v>986</c:v>
                </c:pt>
                <c:pt idx="1794">
                  <c:v>676</c:v>
                </c:pt>
                <c:pt idx="1795">
                  <c:v>632</c:v>
                </c:pt>
                <c:pt idx="1796">
                  <c:v>994</c:v>
                </c:pt>
                <c:pt idx="1797">
                  <c:v>980</c:v>
                </c:pt>
                <c:pt idx="1798">
                  <c:v>966</c:v>
                </c:pt>
                <c:pt idx="1799">
                  <c:v>982</c:v>
                </c:pt>
                <c:pt idx="1800">
                  <c:v>1000</c:v>
                </c:pt>
                <c:pt idx="1801">
                  <c:v>998</c:v>
                </c:pt>
                <c:pt idx="1802">
                  <c:v>850</c:v>
                </c:pt>
                <c:pt idx="1803">
                  <c:v>844</c:v>
                </c:pt>
                <c:pt idx="1804">
                  <c:v>674</c:v>
                </c:pt>
                <c:pt idx="1805">
                  <c:v>608</c:v>
                </c:pt>
                <c:pt idx="1806">
                  <c:v>0</c:v>
                </c:pt>
                <c:pt idx="1807">
                  <c:v>0</c:v>
                </c:pt>
                <c:pt idx="1808">
                  <c:v>414</c:v>
                </c:pt>
                <c:pt idx="1809">
                  <c:v>480</c:v>
                </c:pt>
                <c:pt idx="1810">
                  <c:v>796</c:v>
                </c:pt>
                <c:pt idx="1811">
                  <c:v>788</c:v>
                </c:pt>
                <c:pt idx="1812">
                  <c:v>980</c:v>
                </c:pt>
                <c:pt idx="1813">
                  <c:v>984</c:v>
                </c:pt>
                <c:pt idx="1814">
                  <c:v>972</c:v>
                </c:pt>
                <c:pt idx="1815">
                  <c:v>1016</c:v>
                </c:pt>
                <c:pt idx="1816">
                  <c:v>990</c:v>
                </c:pt>
                <c:pt idx="1817">
                  <c:v>1000</c:v>
                </c:pt>
                <c:pt idx="1818">
                  <c:v>1008</c:v>
                </c:pt>
                <c:pt idx="1819">
                  <c:v>998</c:v>
                </c:pt>
                <c:pt idx="1820">
                  <c:v>998</c:v>
                </c:pt>
                <c:pt idx="1821">
                  <c:v>998</c:v>
                </c:pt>
                <c:pt idx="1822">
                  <c:v>998</c:v>
                </c:pt>
                <c:pt idx="1823">
                  <c:v>998</c:v>
                </c:pt>
                <c:pt idx="1824">
                  <c:v>998</c:v>
                </c:pt>
                <c:pt idx="1825">
                  <c:v>998</c:v>
                </c:pt>
                <c:pt idx="1826">
                  <c:v>998</c:v>
                </c:pt>
                <c:pt idx="1827">
                  <c:v>998</c:v>
                </c:pt>
                <c:pt idx="1828">
                  <c:v>998</c:v>
                </c:pt>
                <c:pt idx="1829">
                  <c:v>998</c:v>
                </c:pt>
                <c:pt idx="1830">
                  <c:v>1000</c:v>
                </c:pt>
                <c:pt idx="1831">
                  <c:v>998</c:v>
                </c:pt>
                <c:pt idx="1832">
                  <c:v>998</c:v>
                </c:pt>
                <c:pt idx="1833">
                  <c:v>1000</c:v>
                </c:pt>
                <c:pt idx="1834">
                  <c:v>1000</c:v>
                </c:pt>
                <c:pt idx="1835">
                  <c:v>1010</c:v>
                </c:pt>
                <c:pt idx="1836">
                  <c:v>934</c:v>
                </c:pt>
                <c:pt idx="1837">
                  <c:v>870</c:v>
                </c:pt>
                <c:pt idx="1838">
                  <c:v>190</c:v>
                </c:pt>
                <c:pt idx="1839">
                  <c:v>196</c:v>
                </c:pt>
                <c:pt idx="1840">
                  <c:v>920</c:v>
                </c:pt>
                <c:pt idx="1841">
                  <c:v>972</c:v>
                </c:pt>
                <c:pt idx="1842">
                  <c:v>990</c:v>
                </c:pt>
                <c:pt idx="1843">
                  <c:v>1000</c:v>
                </c:pt>
                <c:pt idx="1844">
                  <c:v>998</c:v>
                </c:pt>
                <c:pt idx="1845">
                  <c:v>1000</c:v>
                </c:pt>
                <c:pt idx="1846">
                  <c:v>998</c:v>
                </c:pt>
                <c:pt idx="1847">
                  <c:v>998</c:v>
                </c:pt>
                <c:pt idx="1848">
                  <c:v>998</c:v>
                </c:pt>
                <c:pt idx="1849">
                  <c:v>998</c:v>
                </c:pt>
                <c:pt idx="1850">
                  <c:v>998</c:v>
                </c:pt>
                <c:pt idx="1851">
                  <c:v>998</c:v>
                </c:pt>
                <c:pt idx="1852">
                  <c:v>742</c:v>
                </c:pt>
                <c:pt idx="1853">
                  <c:v>726</c:v>
                </c:pt>
                <c:pt idx="1854">
                  <c:v>786</c:v>
                </c:pt>
                <c:pt idx="1855">
                  <c:v>784</c:v>
                </c:pt>
                <c:pt idx="1856">
                  <c:v>766</c:v>
                </c:pt>
                <c:pt idx="1857">
                  <c:v>814</c:v>
                </c:pt>
                <c:pt idx="1858">
                  <c:v>1008</c:v>
                </c:pt>
                <c:pt idx="1859">
                  <c:v>982</c:v>
                </c:pt>
                <c:pt idx="1860">
                  <c:v>1004</c:v>
                </c:pt>
                <c:pt idx="1861">
                  <c:v>960</c:v>
                </c:pt>
                <c:pt idx="1862">
                  <c:v>978</c:v>
                </c:pt>
                <c:pt idx="1863">
                  <c:v>962</c:v>
                </c:pt>
                <c:pt idx="1864">
                  <c:v>982</c:v>
                </c:pt>
                <c:pt idx="1865">
                  <c:v>1040</c:v>
                </c:pt>
                <c:pt idx="1866">
                  <c:v>1018</c:v>
                </c:pt>
                <c:pt idx="1867">
                  <c:v>1018</c:v>
                </c:pt>
                <c:pt idx="1868">
                  <c:v>1004</c:v>
                </c:pt>
                <c:pt idx="1869">
                  <c:v>1004</c:v>
                </c:pt>
                <c:pt idx="1870">
                  <c:v>926</c:v>
                </c:pt>
                <c:pt idx="1871">
                  <c:v>924</c:v>
                </c:pt>
                <c:pt idx="1872">
                  <c:v>924</c:v>
                </c:pt>
                <c:pt idx="1873">
                  <c:v>924</c:v>
                </c:pt>
                <c:pt idx="1874">
                  <c:v>924</c:v>
                </c:pt>
                <c:pt idx="1875">
                  <c:v>922</c:v>
                </c:pt>
                <c:pt idx="1876">
                  <c:v>666</c:v>
                </c:pt>
                <c:pt idx="1877">
                  <c:v>660</c:v>
                </c:pt>
                <c:pt idx="1878">
                  <c:v>660</c:v>
                </c:pt>
                <c:pt idx="1879">
                  <c:v>660</c:v>
                </c:pt>
                <c:pt idx="1880">
                  <c:v>660</c:v>
                </c:pt>
                <c:pt idx="1881">
                  <c:v>660</c:v>
                </c:pt>
                <c:pt idx="1882">
                  <c:v>918</c:v>
                </c:pt>
                <c:pt idx="1883">
                  <c:v>924</c:v>
                </c:pt>
                <c:pt idx="1884">
                  <c:v>972</c:v>
                </c:pt>
                <c:pt idx="1885">
                  <c:v>974</c:v>
                </c:pt>
                <c:pt idx="1886">
                  <c:v>998</c:v>
                </c:pt>
                <c:pt idx="1887">
                  <c:v>998</c:v>
                </c:pt>
                <c:pt idx="1888">
                  <c:v>998</c:v>
                </c:pt>
                <c:pt idx="1889">
                  <c:v>998</c:v>
                </c:pt>
                <c:pt idx="1890">
                  <c:v>1008</c:v>
                </c:pt>
                <c:pt idx="1891">
                  <c:v>984</c:v>
                </c:pt>
                <c:pt idx="1892">
                  <c:v>1000</c:v>
                </c:pt>
                <c:pt idx="1893">
                  <c:v>964</c:v>
                </c:pt>
                <c:pt idx="1894">
                  <c:v>998</c:v>
                </c:pt>
                <c:pt idx="1895">
                  <c:v>992</c:v>
                </c:pt>
                <c:pt idx="1896">
                  <c:v>968</c:v>
                </c:pt>
                <c:pt idx="1897">
                  <c:v>974</c:v>
                </c:pt>
                <c:pt idx="1898">
                  <c:v>984</c:v>
                </c:pt>
                <c:pt idx="1899">
                  <c:v>1006</c:v>
                </c:pt>
                <c:pt idx="1900">
                  <c:v>980</c:v>
                </c:pt>
                <c:pt idx="1901">
                  <c:v>972</c:v>
                </c:pt>
                <c:pt idx="1902">
                  <c:v>644</c:v>
                </c:pt>
                <c:pt idx="1903">
                  <c:v>640</c:v>
                </c:pt>
                <c:pt idx="1904">
                  <c:v>984</c:v>
                </c:pt>
                <c:pt idx="1905">
                  <c:v>1002</c:v>
                </c:pt>
                <c:pt idx="1906">
                  <c:v>1016</c:v>
                </c:pt>
                <c:pt idx="1907">
                  <c:v>996</c:v>
                </c:pt>
                <c:pt idx="1908">
                  <c:v>996</c:v>
                </c:pt>
                <c:pt idx="1909">
                  <c:v>996</c:v>
                </c:pt>
                <c:pt idx="1910">
                  <c:v>992</c:v>
                </c:pt>
                <c:pt idx="1911">
                  <c:v>1018</c:v>
                </c:pt>
                <c:pt idx="1912">
                  <c:v>1024</c:v>
                </c:pt>
                <c:pt idx="1913">
                  <c:v>982</c:v>
                </c:pt>
                <c:pt idx="1914">
                  <c:v>1012</c:v>
                </c:pt>
                <c:pt idx="1915">
                  <c:v>1024</c:v>
                </c:pt>
                <c:pt idx="1916">
                  <c:v>1006</c:v>
                </c:pt>
                <c:pt idx="1917">
                  <c:v>1008</c:v>
                </c:pt>
                <c:pt idx="1918">
                  <c:v>1008</c:v>
                </c:pt>
                <c:pt idx="1919">
                  <c:v>1006</c:v>
                </c:pt>
                <c:pt idx="1920">
                  <c:v>912</c:v>
                </c:pt>
                <c:pt idx="1921">
                  <c:v>940</c:v>
                </c:pt>
                <c:pt idx="1922">
                  <c:v>922</c:v>
                </c:pt>
                <c:pt idx="1923">
                  <c:v>922</c:v>
                </c:pt>
                <c:pt idx="1924">
                  <c:v>942</c:v>
                </c:pt>
                <c:pt idx="1925">
                  <c:v>928</c:v>
                </c:pt>
                <c:pt idx="1926">
                  <c:v>924</c:v>
                </c:pt>
                <c:pt idx="1927">
                  <c:v>926</c:v>
                </c:pt>
                <c:pt idx="1928">
                  <c:v>924</c:v>
                </c:pt>
                <c:pt idx="1929">
                  <c:v>926</c:v>
                </c:pt>
                <c:pt idx="1930">
                  <c:v>926</c:v>
                </c:pt>
                <c:pt idx="1931">
                  <c:v>906</c:v>
                </c:pt>
                <c:pt idx="1932">
                  <c:v>918</c:v>
                </c:pt>
                <c:pt idx="1933">
                  <c:v>912</c:v>
                </c:pt>
                <c:pt idx="1934">
                  <c:v>364</c:v>
                </c:pt>
                <c:pt idx="1935">
                  <c:v>406</c:v>
                </c:pt>
                <c:pt idx="1936">
                  <c:v>1014</c:v>
                </c:pt>
                <c:pt idx="1937">
                  <c:v>1026</c:v>
                </c:pt>
                <c:pt idx="1938">
                  <c:v>1012</c:v>
                </c:pt>
                <c:pt idx="1939">
                  <c:v>1024</c:v>
                </c:pt>
                <c:pt idx="1940">
                  <c:v>1008</c:v>
                </c:pt>
                <c:pt idx="1941">
                  <c:v>1010</c:v>
                </c:pt>
                <c:pt idx="1942">
                  <c:v>976</c:v>
                </c:pt>
                <c:pt idx="1943">
                  <c:v>1018</c:v>
                </c:pt>
                <c:pt idx="1944">
                  <c:v>980</c:v>
                </c:pt>
                <c:pt idx="1945">
                  <c:v>1002</c:v>
                </c:pt>
                <c:pt idx="1946">
                  <c:v>1010</c:v>
                </c:pt>
                <c:pt idx="1947">
                  <c:v>978</c:v>
                </c:pt>
                <c:pt idx="1948">
                  <c:v>1006</c:v>
                </c:pt>
                <c:pt idx="1949">
                  <c:v>1030</c:v>
                </c:pt>
                <c:pt idx="1950">
                  <c:v>1032</c:v>
                </c:pt>
                <c:pt idx="1951">
                  <c:v>1004</c:v>
                </c:pt>
                <c:pt idx="1952">
                  <c:v>982</c:v>
                </c:pt>
                <c:pt idx="1953">
                  <c:v>994</c:v>
                </c:pt>
                <c:pt idx="1954">
                  <c:v>1030</c:v>
                </c:pt>
                <c:pt idx="1955">
                  <c:v>996</c:v>
                </c:pt>
                <c:pt idx="1956">
                  <c:v>946</c:v>
                </c:pt>
                <c:pt idx="1957">
                  <c:v>996</c:v>
                </c:pt>
                <c:pt idx="1958">
                  <c:v>984</c:v>
                </c:pt>
                <c:pt idx="1959">
                  <c:v>1000</c:v>
                </c:pt>
                <c:pt idx="1960">
                  <c:v>994</c:v>
                </c:pt>
                <c:pt idx="1961">
                  <c:v>998</c:v>
                </c:pt>
                <c:pt idx="1962">
                  <c:v>978</c:v>
                </c:pt>
                <c:pt idx="1963">
                  <c:v>1018</c:v>
                </c:pt>
                <c:pt idx="1964">
                  <c:v>990</c:v>
                </c:pt>
                <c:pt idx="1965">
                  <c:v>960</c:v>
                </c:pt>
                <c:pt idx="1966">
                  <c:v>874</c:v>
                </c:pt>
                <c:pt idx="1967">
                  <c:v>838</c:v>
                </c:pt>
                <c:pt idx="1968">
                  <c:v>772</c:v>
                </c:pt>
                <c:pt idx="1969">
                  <c:v>768</c:v>
                </c:pt>
                <c:pt idx="1970">
                  <c:v>780</c:v>
                </c:pt>
                <c:pt idx="1971">
                  <c:v>774</c:v>
                </c:pt>
                <c:pt idx="1972">
                  <c:v>790</c:v>
                </c:pt>
                <c:pt idx="1973">
                  <c:v>794</c:v>
                </c:pt>
                <c:pt idx="1974">
                  <c:v>736</c:v>
                </c:pt>
                <c:pt idx="1975">
                  <c:v>736</c:v>
                </c:pt>
                <c:pt idx="1976">
                  <c:v>736</c:v>
                </c:pt>
                <c:pt idx="1977">
                  <c:v>736</c:v>
                </c:pt>
                <c:pt idx="1978">
                  <c:v>734</c:v>
                </c:pt>
                <c:pt idx="1979">
                  <c:v>734</c:v>
                </c:pt>
                <c:pt idx="1980">
                  <c:v>782</c:v>
                </c:pt>
                <c:pt idx="1981">
                  <c:v>782</c:v>
                </c:pt>
                <c:pt idx="1982">
                  <c:v>762</c:v>
                </c:pt>
                <c:pt idx="1983">
                  <c:v>738</c:v>
                </c:pt>
                <c:pt idx="1984">
                  <c:v>776</c:v>
                </c:pt>
                <c:pt idx="1985">
                  <c:v>746</c:v>
                </c:pt>
                <c:pt idx="1986">
                  <c:v>858</c:v>
                </c:pt>
                <c:pt idx="1987">
                  <c:v>878</c:v>
                </c:pt>
                <c:pt idx="1988">
                  <c:v>998</c:v>
                </c:pt>
                <c:pt idx="1989">
                  <c:v>998</c:v>
                </c:pt>
                <c:pt idx="1990">
                  <c:v>998</c:v>
                </c:pt>
                <c:pt idx="1991">
                  <c:v>998</c:v>
                </c:pt>
                <c:pt idx="1992">
                  <c:v>998</c:v>
                </c:pt>
                <c:pt idx="1993">
                  <c:v>998</c:v>
                </c:pt>
                <c:pt idx="1994">
                  <c:v>998</c:v>
                </c:pt>
                <c:pt idx="1995">
                  <c:v>998</c:v>
                </c:pt>
                <c:pt idx="1996">
                  <c:v>998</c:v>
                </c:pt>
                <c:pt idx="1997">
                  <c:v>1000</c:v>
                </c:pt>
                <c:pt idx="1998">
                  <c:v>1008</c:v>
                </c:pt>
                <c:pt idx="1999">
                  <c:v>990</c:v>
                </c:pt>
                <c:pt idx="2000">
                  <c:v>854</c:v>
                </c:pt>
                <c:pt idx="2001">
                  <c:v>858</c:v>
                </c:pt>
                <c:pt idx="2002">
                  <c:v>968</c:v>
                </c:pt>
                <c:pt idx="2003">
                  <c:v>970</c:v>
                </c:pt>
                <c:pt idx="2004">
                  <c:v>942</c:v>
                </c:pt>
                <c:pt idx="2005">
                  <c:v>918</c:v>
                </c:pt>
                <c:pt idx="2006">
                  <c:v>996</c:v>
                </c:pt>
                <c:pt idx="2007">
                  <c:v>1010</c:v>
                </c:pt>
                <c:pt idx="2008">
                  <c:v>998</c:v>
                </c:pt>
                <c:pt idx="2009">
                  <c:v>1018</c:v>
                </c:pt>
                <c:pt idx="2010">
                  <c:v>1010</c:v>
                </c:pt>
                <c:pt idx="2011">
                  <c:v>996</c:v>
                </c:pt>
                <c:pt idx="2012">
                  <c:v>1006</c:v>
                </c:pt>
                <c:pt idx="2013">
                  <c:v>1030</c:v>
                </c:pt>
                <c:pt idx="2014">
                  <c:v>848</c:v>
                </c:pt>
                <c:pt idx="2015">
                  <c:v>838</c:v>
                </c:pt>
                <c:pt idx="2016">
                  <c:v>850</c:v>
                </c:pt>
                <c:pt idx="2017">
                  <c:v>852</c:v>
                </c:pt>
                <c:pt idx="2018">
                  <c:v>862</c:v>
                </c:pt>
                <c:pt idx="2019">
                  <c:v>852</c:v>
                </c:pt>
                <c:pt idx="2020">
                  <c:v>852</c:v>
                </c:pt>
                <c:pt idx="2021">
                  <c:v>856</c:v>
                </c:pt>
                <c:pt idx="2022">
                  <c:v>844</c:v>
                </c:pt>
                <c:pt idx="2023">
                  <c:v>832</c:v>
                </c:pt>
                <c:pt idx="2024">
                  <c:v>818</c:v>
                </c:pt>
                <c:pt idx="2025">
                  <c:v>822</c:v>
                </c:pt>
                <c:pt idx="2026">
                  <c:v>846</c:v>
                </c:pt>
                <c:pt idx="2027">
                  <c:v>844</c:v>
                </c:pt>
                <c:pt idx="2028">
                  <c:v>1000</c:v>
                </c:pt>
                <c:pt idx="2029">
                  <c:v>982</c:v>
                </c:pt>
                <c:pt idx="2030">
                  <c:v>860</c:v>
                </c:pt>
                <c:pt idx="2031">
                  <c:v>850</c:v>
                </c:pt>
                <c:pt idx="2032">
                  <c:v>1006</c:v>
                </c:pt>
                <c:pt idx="2033">
                  <c:v>978</c:v>
                </c:pt>
                <c:pt idx="2034">
                  <c:v>1002</c:v>
                </c:pt>
                <c:pt idx="2035">
                  <c:v>990</c:v>
                </c:pt>
                <c:pt idx="2036">
                  <c:v>1014</c:v>
                </c:pt>
                <c:pt idx="2037">
                  <c:v>1020</c:v>
                </c:pt>
                <c:pt idx="2038">
                  <c:v>1026</c:v>
                </c:pt>
                <c:pt idx="2039">
                  <c:v>1006</c:v>
                </c:pt>
                <c:pt idx="2040">
                  <c:v>1018</c:v>
                </c:pt>
                <c:pt idx="2041">
                  <c:v>1018</c:v>
                </c:pt>
                <c:pt idx="2042">
                  <c:v>1024</c:v>
                </c:pt>
                <c:pt idx="2043">
                  <c:v>1010</c:v>
                </c:pt>
                <c:pt idx="2044">
                  <c:v>970</c:v>
                </c:pt>
                <c:pt idx="2045">
                  <c:v>962</c:v>
                </c:pt>
                <c:pt idx="2046">
                  <c:v>882</c:v>
                </c:pt>
                <c:pt idx="2047">
                  <c:v>860</c:v>
                </c:pt>
                <c:pt idx="2048">
                  <c:v>794</c:v>
                </c:pt>
                <c:pt idx="2049">
                  <c:v>800</c:v>
                </c:pt>
                <c:pt idx="2050">
                  <c:v>956</c:v>
                </c:pt>
                <c:pt idx="2051">
                  <c:v>942</c:v>
                </c:pt>
                <c:pt idx="2052">
                  <c:v>960</c:v>
                </c:pt>
                <c:pt idx="2053">
                  <c:v>976</c:v>
                </c:pt>
                <c:pt idx="2054">
                  <c:v>974</c:v>
                </c:pt>
                <c:pt idx="2055">
                  <c:v>998</c:v>
                </c:pt>
                <c:pt idx="2056">
                  <c:v>960</c:v>
                </c:pt>
                <c:pt idx="2057">
                  <c:v>988</c:v>
                </c:pt>
                <c:pt idx="2058">
                  <c:v>990</c:v>
                </c:pt>
                <c:pt idx="2059">
                  <c:v>988</c:v>
                </c:pt>
                <c:pt idx="2060">
                  <c:v>1040</c:v>
                </c:pt>
                <c:pt idx="2061">
                  <c:v>972</c:v>
                </c:pt>
                <c:pt idx="2062">
                  <c:v>1020</c:v>
                </c:pt>
                <c:pt idx="2063">
                  <c:v>1014</c:v>
                </c:pt>
                <c:pt idx="2064">
                  <c:v>962</c:v>
                </c:pt>
                <c:pt idx="2065">
                  <c:v>970</c:v>
                </c:pt>
                <c:pt idx="2066">
                  <c:v>954</c:v>
                </c:pt>
                <c:pt idx="2067">
                  <c:v>948</c:v>
                </c:pt>
                <c:pt idx="2068">
                  <c:v>934</c:v>
                </c:pt>
                <c:pt idx="2069">
                  <c:v>944</c:v>
                </c:pt>
                <c:pt idx="2070">
                  <c:v>960</c:v>
                </c:pt>
                <c:pt idx="2071">
                  <c:v>952</c:v>
                </c:pt>
                <c:pt idx="2072">
                  <c:v>862</c:v>
                </c:pt>
                <c:pt idx="2073">
                  <c:v>824</c:v>
                </c:pt>
                <c:pt idx="2074">
                  <c:v>954</c:v>
                </c:pt>
                <c:pt idx="2075">
                  <c:v>948</c:v>
                </c:pt>
                <c:pt idx="2076">
                  <c:v>980</c:v>
                </c:pt>
                <c:pt idx="2077">
                  <c:v>840</c:v>
                </c:pt>
                <c:pt idx="2078">
                  <c:v>2</c:v>
                </c:pt>
                <c:pt idx="2079">
                  <c:v>0</c:v>
                </c:pt>
                <c:pt idx="2080">
                  <c:v>424</c:v>
                </c:pt>
                <c:pt idx="2081">
                  <c:v>536</c:v>
                </c:pt>
                <c:pt idx="2082">
                  <c:v>1012</c:v>
                </c:pt>
                <c:pt idx="2083">
                  <c:v>1000</c:v>
                </c:pt>
                <c:pt idx="2084">
                  <c:v>996</c:v>
                </c:pt>
                <c:pt idx="2085">
                  <c:v>1012</c:v>
                </c:pt>
                <c:pt idx="2086">
                  <c:v>1028</c:v>
                </c:pt>
                <c:pt idx="2087">
                  <c:v>1030</c:v>
                </c:pt>
                <c:pt idx="2088">
                  <c:v>1014</c:v>
                </c:pt>
                <c:pt idx="2089">
                  <c:v>1012</c:v>
                </c:pt>
                <c:pt idx="2090">
                  <c:v>994</c:v>
                </c:pt>
                <c:pt idx="2091">
                  <c:v>952</c:v>
                </c:pt>
                <c:pt idx="2092">
                  <c:v>1002</c:v>
                </c:pt>
                <c:pt idx="2093">
                  <c:v>958</c:v>
                </c:pt>
                <c:pt idx="2094">
                  <c:v>1010</c:v>
                </c:pt>
                <c:pt idx="2095">
                  <c:v>966</c:v>
                </c:pt>
                <c:pt idx="2096">
                  <c:v>410</c:v>
                </c:pt>
                <c:pt idx="2097">
                  <c:v>452</c:v>
                </c:pt>
                <c:pt idx="2098">
                  <c:v>994</c:v>
                </c:pt>
                <c:pt idx="2099">
                  <c:v>1008</c:v>
                </c:pt>
                <c:pt idx="2100">
                  <c:v>1026</c:v>
                </c:pt>
                <c:pt idx="2101">
                  <c:v>1024</c:v>
                </c:pt>
                <c:pt idx="2102">
                  <c:v>998</c:v>
                </c:pt>
                <c:pt idx="2103">
                  <c:v>990</c:v>
                </c:pt>
                <c:pt idx="2104">
                  <c:v>1014</c:v>
                </c:pt>
                <c:pt idx="2105">
                  <c:v>1016</c:v>
                </c:pt>
                <c:pt idx="2106">
                  <c:v>1012</c:v>
                </c:pt>
                <c:pt idx="2107">
                  <c:v>1004</c:v>
                </c:pt>
                <c:pt idx="2108">
                  <c:v>992</c:v>
                </c:pt>
                <c:pt idx="2109">
                  <c:v>1000</c:v>
                </c:pt>
                <c:pt idx="2110">
                  <c:v>1022</c:v>
                </c:pt>
                <c:pt idx="2111">
                  <c:v>988</c:v>
                </c:pt>
                <c:pt idx="2112">
                  <c:v>1018</c:v>
                </c:pt>
                <c:pt idx="2113">
                  <c:v>994</c:v>
                </c:pt>
                <c:pt idx="2114">
                  <c:v>980</c:v>
                </c:pt>
                <c:pt idx="2115">
                  <c:v>972</c:v>
                </c:pt>
                <c:pt idx="2116">
                  <c:v>990</c:v>
                </c:pt>
                <c:pt idx="2117">
                  <c:v>970</c:v>
                </c:pt>
                <c:pt idx="2118">
                  <c:v>1004</c:v>
                </c:pt>
                <c:pt idx="2119">
                  <c:v>974</c:v>
                </c:pt>
                <c:pt idx="2120">
                  <c:v>992</c:v>
                </c:pt>
                <c:pt idx="2121">
                  <c:v>960</c:v>
                </c:pt>
                <c:pt idx="2122">
                  <c:v>958</c:v>
                </c:pt>
                <c:pt idx="2123">
                  <c:v>828</c:v>
                </c:pt>
                <c:pt idx="2124">
                  <c:v>0</c:v>
                </c:pt>
                <c:pt idx="2125">
                  <c:v>0</c:v>
                </c:pt>
                <c:pt idx="2126">
                  <c:v>98</c:v>
                </c:pt>
                <c:pt idx="2127">
                  <c:v>102</c:v>
                </c:pt>
                <c:pt idx="2128">
                  <c:v>540</c:v>
                </c:pt>
                <c:pt idx="2129">
                  <c:v>612</c:v>
                </c:pt>
                <c:pt idx="2130">
                  <c:v>998</c:v>
                </c:pt>
                <c:pt idx="2131">
                  <c:v>998</c:v>
                </c:pt>
                <c:pt idx="2132">
                  <c:v>998</c:v>
                </c:pt>
                <c:pt idx="2133">
                  <c:v>998</c:v>
                </c:pt>
                <c:pt idx="2134">
                  <c:v>998</c:v>
                </c:pt>
                <c:pt idx="2135">
                  <c:v>998</c:v>
                </c:pt>
                <c:pt idx="2136">
                  <c:v>998</c:v>
                </c:pt>
                <c:pt idx="2137">
                  <c:v>998</c:v>
                </c:pt>
                <c:pt idx="2138">
                  <c:v>998</c:v>
                </c:pt>
                <c:pt idx="2139">
                  <c:v>998</c:v>
                </c:pt>
                <c:pt idx="2140">
                  <c:v>998</c:v>
                </c:pt>
                <c:pt idx="2141">
                  <c:v>998</c:v>
                </c:pt>
                <c:pt idx="2142">
                  <c:v>1004</c:v>
                </c:pt>
                <c:pt idx="2143">
                  <c:v>1022</c:v>
                </c:pt>
                <c:pt idx="2144">
                  <c:v>994</c:v>
                </c:pt>
                <c:pt idx="2145">
                  <c:v>1026</c:v>
                </c:pt>
                <c:pt idx="2146">
                  <c:v>1024</c:v>
                </c:pt>
                <c:pt idx="2147">
                  <c:v>1004</c:v>
                </c:pt>
                <c:pt idx="2148">
                  <c:v>978</c:v>
                </c:pt>
                <c:pt idx="2149">
                  <c:v>968</c:v>
                </c:pt>
                <c:pt idx="2150">
                  <c:v>976</c:v>
                </c:pt>
                <c:pt idx="2151">
                  <c:v>976</c:v>
                </c:pt>
                <c:pt idx="2152">
                  <c:v>1000</c:v>
                </c:pt>
                <c:pt idx="2153">
                  <c:v>998</c:v>
                </c:pt>
                <c:pt idx="2154">
                  <c:v>1000</c:v>
                </c:pt>
                <c:pt idx="2155">
                  <c:v>998</c:v>
                </c:pt>
                <c:pt idx="2156">
                  <c:v>998</c:v>
                </c:pt>
                <c:pt idx="2157">
                  <c:v>998</c:v>
                </c:pt>
                <c:pt idx="2158">
                  <c:v>882</c:v>
                </c:pt>
                <c:pt idx="2159">
                  <c:v>878</c:v>
                </c:pt>
                <c:pt idx="2160">
                  <c:v>878</c:v>
                </c:pt>
                <c:pt idx="2161">
                  <c:v>878</c:v>
                </c:pt>
                <c:pt idx="2162">
                  <c:v>878</c:v>
                </c:pt>
                <c:pt idx="2163">
                  <c:v>878</c:v>
                </c:pt>
                <c:pt idx="2164">
                  <c:v>878</c:v>
                </c:pt>
                <c:pt idx="2165">
                  <c:v>878</c:v>
                </c:pt>
                <c:pt idx="2166">
                  <c:v>878</c:v>
                </c:pt>
                <c:pt idx="2167">
                  <c:v>878</c:v>
                </c:pt>
                <c:pt idx="2168">
                  <c:v>878</c:v>
                </c:pt>
                <c:pt idx="2169">
                  <c:v>878</c:v>
                </c:pt>
                <c:pt idx="2170">
                  <c:v>878</c:v>
                </c:pt>
                <c:pt idx="2171">
                  <c:v>878</c:v>
                </c:pt>
                <c:pt idx="2172">
                  <c:v>948</c:v>
                </c:pt>
                <c:pt idx="2173">
                  <c:v>950</c:v>
                </c:pt>
                <c:pt idx="2174">
                  <c:v>998</c:v>
                </c:pt>
                <c:pt idx="2175">
                  <c:v>998</c:v>
                </c:pt>
                <c:pt idx="2176">
                  <c:v>998</c:v>
                </c:pt>
                <c:pt idx="2177">
                  <c:v>1000</c:v>
                </c:pt>
                <c:pt idx="2178">
                  <c:v>960</c:v>
                </c:pt>
                <c:pt idx="2179">
                  <c:v>956</c:v>
                </c:pt>
                <c:pt idx="2180">
                  <c:v>720</c:v>
                </c:pt>
                <c:pt idx="2181">
                  <c:v>716</c:v>
                </c:pt>
                <c:pt idx="2182">
                  <c:v>694</c:v>
                </c:pt>
                <c:pt idx="2183">
                  <c:v>694</c:v>
                </c:pt>
                <c:pt idx="2184">
                  <c:v>710</c:v>
                </c:pt>
                <c:pt idx="2185">
                  <c:v>712</c:v>
                </c:pt>
                <c:pt idx="2186">
                  <c:v>950</c:v>
                </c:pt>
                <c:pt idx="2187">
                  <c:v>952</c:v>
                </c:pt>
                <c:pt idx="2188">
                  <c:v>890</c:v>
                </c:pt>
                <c:pt idx="2189">
                  <c:v>888</c:v>
                </c:pt>
                <c:pt idx="2190">
                  <c:v>636</c:v>
                </c:pt>
                <c:pt idx="2191">
                  <c:v>630</c:v>
                </c:pt>
                <c:pt idx="2192">
                  <c:v>692</c:v>
                </c:pt>
                <c:pt idx="2193">
                  <c:v>666</c:v>
                </c:pt>
                <c:pt idx="2194">
                  <c:v>908</c:v>
                </c:pt>
                <c:pt idx="2195">
                  <c:v>964</c:v>
                </c:pt>
                <c:pt idx="2196">
                  <c:v>982</c:v>
                </c:pt>
                <c:pt idx="2197">
                  <c:v>998</c:v>
                </c:pt>
                <c:pt idx="2198">
                  <c:v>996</c:v>
                </c:pt>
                <c:pt idx="2199">
                  <c:v>996</c:v>
                </c:pt>
                <c:pt idx="2200">
                  <c:v>1028</c:v>
                </c:pt>
                <c:pt idx="2201">
                  <c:v>976</c:v>
                </c:pt>
                <c:pt idx="2202">
                  <c:v>996</c:v>
                </c:pt>
                <c:pt idx="2203">
                  <c:v>1012</c:v>
                </c:pt>
                <c:pt idx="2204">
                  <c:v>998</c:v>
                </c:pt>
                <c:pt idx="2205">
                  <c:v>998</c:v>
                </c:pt>
                <c:pt idx="2206">
                  <c:v>902</c:v>
                </c:pt>
                <c:pt idx="2207">
                  <c:v>900</c:v>
                </c:pt>
                <c:pt idx="2208">
                  <c:v>900</c:v>
                </c:pt>
                <c:pt idx="2209">
                  <c:v>900</c:v>
                </c:pt>
                <c:pt idx="2210">
                  <c:v>900</c:v>
                </c:pt>
                <c:pt idx="2211">
                  <c:v>900</c:v>
                </c:pt>
                <c:pt idx="2212">
                  <c:v>900</c:v>
                </c:pt>
                <c:pt idx="2213">
                  <c:v>902</c:v>
                </c:pt>
                <c:pt idx="2214">
                  <c:v>900</c:v>
                </c:pt>
                <c:pt idx="2215">
                  <c:v>900</c:v>
                </c:pt>
                <c:pt idx="2216">
                  <c:v>900</c:v>
                </c:pt>
                <c:pt idx="2217">
                  <c:v>900</c:v>
                </c:pt>
                <c:pt idx="2218">
                  <c:v>948</c:v>
                </c:pt>
                <c:pt idx="2219">
                  <c:v>914</c:v>
                </c:pt>
                <c:pt idx="2220">
                  <c:v>1014</c:v>
                </c:pt>
                <c:pt idx="2221">
                  <c:v>998</c:v>
                </c:pt>
                <c:pt idx="2222">
                  <c:v>1022</c:v>
                </c:pt>
                <c:pt idx="2223">
                  <c:v>1014</c:v>
                </c:pt>
                <c:pt idx="2224">
                  <c:v>1018</c:v>
                </c:pt>
                <c:pt idx="2225">
                  <c:v>994</c:v>
                </c:pt>
                <c:pt idx="2226">
                  <c:v>982</c:v>
                </c:pt>
                <c:pt idx="2227">
                  <c:v>1014</c:v>
                </c:pt>
                <c:pt idx="2228">
                  <c:v>984</c:v>
                </c:pt>
                <c:pt idx="2229">
                  <c:v>992</c:v>
                </c:pt>
                <c:pt idx="2230">
                  <c:v>948</c:v>
                </c:pt>
                <c:pt idx="2231">
                  <c:v>948</c:v>
                </c:pt>
                <c:pt idx="2232">
                  <c:v>986</c:v>
                </c:pt>
                <c:pt idx="2233">
                  <c:v>996</c:v>
                </c:pt>
                <c:pt idx="2234">
                  <c:v>992</c:v>
                </c:pt>
                <c:pt idx="2235">
                  <c:v>1008</c:v>
                </c:pt>
                <c:pt idx="2236">
                  <c:v>1042</c:v>
                </c:pt>
                <c:pt idx="2237">
                  <c:v>1020</c:v>
                </c:pt>
                <c:pt idx="2238">
                  <c:v>988</c:v>
                </c:pt>
                <c:pt idx="2239">
                  <c:v>998</c:v>
                </c:pt>
                <c:pt idx="2240">
                  <c:v>1000</c:v>
                </c:pt>
                <c:pt idx="2241">
                  <c:v>1018</c:v>
                </c:pt>
                <c:pt idx="2242">
                  <c:v>1022</c:v>
                </c:pt>
                <c:pt idx="2243">
                  <c:v>982</c:v>
                </c:pt>
                <c:pt idx="2244">
                  <c:v>960</c:v>
                </c:pt>
                <c:pt idx="2245">
                  <c:v>984</c:v>
                </c:pt>
                <c:pt idx="2246">
                  <c:v>1006</c:v>
                </c:pt>
                <c:pt idx="2247">
                  <c:v>986</c:v>
                </c:pt>
                <c:pt idx="2248">
                  <c:v>996</c:v>
                </c:pt>
                <c:pt idx="2249">
                  <c:v>994</c:v>
                </c:pt>
                <c:pt idx="2250">
                  <c:v>1024</c:v>
                </c:pt>
                <c:pt idx="2251">
                  <c:v>1004</c:v>
                </c:pt>
                <c:pt idx="2252">
                  <c:v>998</c:v>
                </c:pt>
                <c:pt idx="2253">
                  <c:v>998</c:v>
                </c:pt>
                <c:pt idx="2254">
                  <c:v>998</c:v>
                </c:pt>
                <c:pt idx="2255">
                  <c:v>1000</c:v>
                </c:pt>
                <c:pt idx="2256">
                  <c:v>998</c:v>
                </c:pt>
                <c:pt idx="2257">
                  <c:v>998</c:v>
                </c:pt>
                <c:pt idx="2258">
                  <c:v>998</c:v>
                </c:pt>
                <c:pt idx="2259">
                  <c:v>998</c:v>
                </c:pt>
                <c:pt idx="2260">
                  <c:v>998</c:v>
                </c:pt>
                <c:pt idx="2261">
                  <c:v>998</c:v>
                </c:pt>
                <c:pt idx="2262">
                  <c:v>998</c:v>
                </c:pt>
                <c:pt idx="2263">
                  <c:v>998</c:v>
                </c:pt>
                <c:pt idx="2264">
                  <c:v>998</c:v>
                </c:pt>
                <c:pt idx="2265">
                  <c:v>998</c:v>
                </c:pt>
                <c:pt idx="2266">
                  <c:v>1000</c:v>
                </c:pt>
                <c:pt idx="2267">
                  <c:v>998</c:v>
                </c:pt>
                <c:pt idx="2268">
                  <c:v>998</c:v>
                </c:pt>
                <c:pt idx="2269">
                  <c:v>1000</c:v>
                </c:pt>
                <c:pt idx="2270">
                  <c:v>1018</c:v>
                </c:pt>
                <c:pt idx="2271">
                  <c:v>972</c:v>
                </c:pt>
                <c:pt idx="2272">
                  <c:v>1002</c:v>
                </c:pt>
                <c:pt idx="2273">
                  <c:v>974</c:v>
                </c:pt>
                <c:pt idx="2274">
                  <c:v>980</c:v>
                </c:pt>
                <c:pt idx="2275">
                  <c:v>990</c:v>
                </c:pt>
                <c:pt idx="2276">
                  <c:v>1000</c:v>
                </c:pt>
                <c:pt idx="2277">
                  <c:v>988</c:v>
                </c:pt>
                <c:pt idx="2278">
                  <c:v>998</c:v>
                </c:pt>
                <c:pt idx="2279">
                  <c:v>1000</c:v>
                </c:pt>
                <c:pt idx="2280">
                  <c:v>998</c:v>
                </c:pt>
                <c:pt idx="2281">
                  <c:v>998</c:v>
                </c:pt>
                <c:pt idx="2282">
                  <c:v>998</c:v>
                </c:pt>
                <c:pt idx="2283">
                  <c:v>998</c:v>
                </c:pt>
                <c:pt idx="2284">
                  <c:v>998</c:v>
                </c:pt>
                <c:pt idx="2285">
                  <c:v>998</c:v>
                </c:pt>
                <c:pt idx="2286">
                  <c:v>998</c:v>
                </c:pt>
                <c:pt idx="2287">
                  <c:v>998</c:v>
                </c:pt>
                <c:pt idx="2288">
                  <c:v>1034</c:v>
                </c:pt>
                <c:pt idx="2289">
                  <c:v>1020</c:v>
                </c:pt>
                <c:pt idx="2290">
                  <c:v>996</c:v>
                </c:pt>
                <c:pt idx="2291">
                  <c:v>1024</c:v>
                </c:pt>
                <c:pt idx="2292">
                  <c:v>1000</c:v>
                </c:pt>
                <c:pt idx="2293">
                  <c:v>974</c:v>
                </c:pt>
                <c:pt idx="2294">
                  <c:v>984</c:v>
                </c:pt>
                <c:pt idx="2295">
                  <c:v>998</c:v>
                </c:pt>
                <c:pt idx="2296">
                  <c:v>998</c:v>
                </c:pt>
                <c:pt idx="2297">
                  <c:v>998</c:v>
                </c:pt>
                <c:pt idx="2298">
                  <c:v>998</c:v>
                </c:pt>
                <c:pt idx="2299">
                  <c:v>998</c:v>
                </c:pt>
                <c:pt idx="2300">
                  <c:v>998</c:v>
                </c:pt>
                <c:pt idx="2301">
                  <c:v>998</c:v>
                </c:pt>
                <c:pt idx="2302">
                  <c:v>998</c:v>
                </c:pt>
                <c:pt idx="2303">
                  <c:v>998</c:v>
                </c:pt>
                <c:pt idx="2304">
                  <c:v>998</c:v>
                </c:pt>
                <c:pt idx="2305">
                  <c:v>998</c:v>
                </c:pt>
                <c:pt idx="2306">
                  <c:v>998</c:v>
                </c:pt>
                <c:pt idx="2307">
                  <c:v>998</c:v>
                </c:pt>
                <c:pt idx="2308">
                  <c:v>998</c:v>
                </c:pt>
                <c:pt idx="2309">
                  <c:v>998</c:v>
                </c:pt>
                <c:pt idx="2310">
                  <c:v>998</c:v>
                </c:pt>
                <c:pt idx="2311">
                  <c:v>998</c:v>
                </c:pt>
                <c:pt idx="2312">
                  <c:v>998</c:v>
                </c:pt>
                <c:pt idx="2313">
                  <c:v>998</c:v>
                </c:pt>
                <c:pt idx="2314">
                  <c:v>998</c:v>
                </c:pt>
                <c:pt idx="2315">
                  <c:v>998</c:v>
                </c:pt>
                <c:pt idx="2316">
                  <c:v>998</c:v>
                </c:pt>
                <c:pt idx="2317">
                  <c:v>1000</c:v>
                </c:pt>
                <c:pt idx="2318">
                  <c:v>998</c:v>
                </c:pt>
                <c:pt idx="2319">
                  <c:v>998</c:v>
                </c:pt>
                <c:pt idx="2320">
                  <c:v>998</c:v>
                </c:pt>
                <c:pt idx="2321">
                  <c:v>998</c:v>
                </c:pt>
                <c:pt idx="2322">
                  <c:v>998</c:v>
                </c:pt>
                <c:pt idx="2323">
                  <c:v>998</c:v>
                </c:pt>
                <c:pt idx="2324">
                  <c:v>998</c:v>
                </c:pt>
                <c:pt idx="2325">
                  <c:v>998</c:v>
                </c:pt>
                <c:pt idx="2326">
                  <c:v>998</c:v>
                </c:pt>
                <c:pt idx="2327">
                  <c:v>998</c:v>
                </c:pt>
                <c:pt idx="2328">
                  <c:v>1000</c:v>
                </c:pt>
                <c:pt idx="2329">
                  <c:v>998</c:v>
                </c:pt>
                <c:pt idx="2330">
                  <c:v>998</c:v>
                </c:pt>
                <c:pt idx="2331">
                  <c:v>998</c:v>
                </c:pt>
                <c:pt idx="2332">
                  <c:v>998</c:v>
                </c:pt>
                <c:pt idx="2333">
                  <c:v>998</c:v>
                </c:pt>
                <c:pt idx="2334">
                  <c:v>998</c:v>
                </c:pt>
                <c:pt idx="2335">
                  <c:v>998</c:v>
                </c:pt>
                <c:pt idx="2336">
                  <c:v>998</c:v>
                </c:pt>
                <c:pt idx="2337">
                  <c:v>998</c:v>
                </c:pt>
                <c:pt idx="2338">
                  <c:v>1002</c:v>
                </c:pt>
                <c:pt idx="2339">
                  <c:v>994</c:v>
                </c:pt>
                <c:pt idx="2340">
                  <c:v>982</c:v>
                </c:pt>
                <c:pt idx="2341">
                  <c:v>976</c:v>
                </c:pt>
                <c:pt idx="2342">
                  <c:v>1000</c:v>
                </c:pt>
                <c:pt idx="2343">
                  <c:v>1010</c:v>
                </c:pt>
                <c:pt idx="2344">
                  <c:v>998</c:v>
                </c:pt>
                <c:pt idx="2345">
                  <c:v>998</c:v>
                </c:pt>
                <c:pt idx="2346">
                  <c:v>998</c:v>
                </c:pt>
                <c:pt idx="2347">
                  <c:v>998</c:v>
                </c:pt>
                <c:pt idx="2348">
                  <c:v>998</c:v>
                </c:pt>
                <c:pt idx="2349">
                  <c:v>998</c:v>
                </c:pt>
                <c:pt idx="2350">
                  <c:v>998</c:v>
                </c:pt>
                <c:pt idx="2351">
                  <c:v>998</c:v>
                </c:pt>
                <c:pt idx="2352">
                  <c:v>998</c:v>
                </c:pt>
                <c:pt idx="2353">
                  <c:v>998</c:v>
                </c:pt>
                <c:pt idx="2354">
                  <c:v>998</c:v>
                </c:pt>
                <c:pt idx="2355">
                  <c:v>1000</c:v>
                </c:pt>
                <c:pt idx="2356">
                  <c:v>998</c:v>
                </c:pt>
                <c:pt idx="2357">
                  <c:v>998</c:v>
                </c:pt>
                <c:pt idx="2358">
                  <c:v>998</c:v>
                </c:pt>
                <c:pt idx="2359">
                  <c:v>998</c:v>
                </c:pt>
                <c:pt idx="2360">
                  <c:v>998</c:v>
                </c:pt>
                <c:pt idx="2361">
                  <c:v>998</c:v>
                </c:pt>
                <c:pt idx="2362">
                  <c:v>864</c:v>
                </c:pt>
                <c:pt idx="2363">
                  <c:v>842</c:v>
                </c:pt>
                <c:pt idx="2364">
                  <c:v>208</c:v>
                </c:pt>
                <c:pt idx="2365">
                  <c:v>186</c:v>
                </c:pt>
                <c:pt idx="2366">
                  <c:v>466</c:v>
                </c:pt>
                <c:pt idx="2367">
                  <c:v>472</c:v>
                </c:pt>
                <c:pt idx="2368">
                  <c:v>472</c:v>
                </c:pt>
                <c:pt idx="2369">
                  <c:v>472</c:v>
                </c:pt>
                <c:pt idx="2370">
                  <c:v>460</c:v>
                </c:pt>
                <c:pt idx="2371">
                  <c:v>460</c:v>
                </c:pt>
                <c:pt idx="2372">
                  <c:v>604</c:v>
                </c:pt>
                <c:pt idx="2373">
                  <c:v>608</c:v>
                </c:pt>
                <c:pt idx="2374">
                  <c:v>698</c:v>
                </c:pt>
                <c:pt idx="2375">
                  <c:v>698</c:v>
                </c:pt>
                <c:pt idx="2376">
                  <c:v>490</c:v>
                </c:pt>
                <c:pt idx="2377">
                  <c:v>454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326</c:v>
                </c:pt>
                <c:pt idx="2383">
                  <c:v>350</c:v>
                </c:pt>
                <c:pt idx="2384">
                  <c:v>540</c:v>
                </c:pt>
                <c:pt idx="2385">
                  <c:v>588</c:v>
                </c:pt>
                <c:pt idx="2386">
                  <c:v>614</c:v>
                </c:pt>
                <c:pt idx="2387">
                  <c:v>646</c:v>
                </c:pt>
                <c:pt idx="2388">
                  <c:v>886</c:v>
                </c:pt>
                <c:pt idx="2389">
                  <c:v>890</c:v>
                </c:pt>
                <c:pt idx="2390">
                  <c:v>900</c:v>
                </c:pt>
                <c:pt idx="2391">
                  <c:v>902</c:v>
                </c:pt>
                <c:pt idx="2392">
                  <c:v>900</c:v>
                </c:pt>
                <c:pt idx="2393">
                  <c:v>900</c:v>
                </c:pt>
                <c:pt idx="2394">
                  <c:v>998</c:v>
                </c:pt>
                <c:pt idx="2395">
                  <c:v>998</c:v>
                </c:pt>
                <c:pt idx="2396">
                  <c:v>998</c:v>
                </c:pt>
                <c:pt idx="2397">
                  <c:v>998</c:v>
                </c:pt>
                <c:pt idx="2398">
                  <c:v>998</c:v>
                </c:pt>
                <c:pt idx="2399">
                  <c:v>998</c:v>
                </c:pt>
                <c:pt idx="2400">
                  <c:v>998</c:v>
                </c:pt>
                <c:pt idx="2401">
                  <c:v>998</c:v>
                </c:pt>
                <c:pt idx="2402">
                  <c:v>998</c:v>
                </c:pt>
                <c:pt idx="2403">
                  <c:v>998</c:v>
                </c:pt>
                <c:pt idx="2404">
                  <c:v>998</c:v>
                </c:pt>
                <c:pt idx="2405">
                  <c:v>1000</c:v>
                </c:pt>
                <c:pt idx="2406">
                  <c:v>998</c:v>
                </c:pt>
                <c:pt idx="2407">
                  <c:v>998</c:v>
                </c:pt>
                <c:pt idx="2408">
                  <c:v>998</c:v>
                </c:pt>
                <c:pt idx="2409">
                  <c:v>998</c:v>
                </c:pt>
                <c:pt idx="2410">
                  <c:v>488</c:v>
                </c:pt>
                <c:pt idx="2411">
                  <c:v>400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142</c:v>
                </c:pt>
                <c:pt idx="2419">
                  <c:v>146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100</c:v>
                </c:pt>
                <c:pt idx="2427">
                  <c:v>104</c:v>
                </c:pt>
                <c:pt idx="2428">
                  <c:v>104</c:v>
                </c:pt>
                <c:pt idx="2429">
                  <c:v>102</c:v>
                </c:pt>
                <c:pt idx="2430">
                  <c:v>-120</c:v>
                </c:pt>
                <c:pt idx="2431">
                  <c:v>-124</c:v>
                </c:pt>
                <c:pt idx="2432">
                  <c:v>0</c:v>
                </c:pt>
                <c:pt idx="2433">
                  <c:v>0</c:v>
                </c:pt>
                <c:pt idx="2434">
                  <c:v>770</c:v>
                </c:pt>
                <c:pt idx="2435">
                  <c:v>888</c:v>
                </c:pt>
                <c:pt idx="2436">
                  <c:v>1000</c:v>
                </c:pt>
                <c:pt idx="2437">
                  <c:v>1016</c:v>
                </c:pt>
                <c:pt idx="2438">
                  <c:v>1000</c:v>
                </c:pt>
                <c:pt idx="2439">
                  <c:v>1022</c:v>
                </c:pt>
                <c:pt idx="2440">
                  <c:v>1016</c:v>
                </c:pt>
                <c:pt idx="2441">
                  <c:v>998</c:v>
                </c:pt>
                <c:pt idx="2442">
                  <c:v>1014</c:v>
                </c:pt>
                <c:pt idx="2443">
                  <c:v>996</c:v>
                </c:pt>
                <c:pt idx="2444">
                  <c:v>1000</c:v>
                </c:pt>
                <c:pt idx="2445">
                  <c:v>1022</c:v>
                </c:pt>
                <c:pt idx="2446">
                  <c:v>1026</c:v>
                </c:pt>
                <c:pt idx="2447">
                  <c:v>1032</c:v>
                </c:pt>
                <c:pt idx="2448">
                  <c:v>1036</c:v>
                </c:pt>
                <c:pt idx="2449">
                  <c:v>1040</c:v>
                </c:pt>
                <c:pt idx="2450">
                  <c:v>1014</c:v>
                </c:pt>
                <c:pt idx="2451">
                  <c:v>1018</c:v>
                </c:pt>
                <c:pt idx="2452">
                  <c:v>998</c:v>
                </c:pt>
                <c:pt idx="2453">
                  <c:v>1000</c:v>
                </c:pt>
                <c:pt idx="2454">
                  <c:v>998</c:v>
                </c:pt>
                <c:pt idx="2455">
                  <c:v>998</c:v>
                </c:pt>
                <c:pt idx="2456">
                  <c:v>998</c:v>
                </c:pt>
                <c:pt idx="2457">
                  <c:v>998</c:v>
                </c:pt>
                <c:pt idx="2458">
                  <c:v>998</c:v>
                </c:pt>
                <c:pt idx="2459">
                  <c:v>998</c:v>
                </c:pt>
                <c:pt idx="2460">
                  <c:v>840</c:v>
                </c:pt>
                <c:pt idx="2461">
                  <c:v>834</c:v>
                </c:pt>
                <c:pt idx="2462">
                  <c:v>352</c:v>
                </c:pt>
                <c:pt idx="2463">
                  <c:v>388</c:v>
                </c:pt>
                <c:pt idx="2464">
                  <c:v>996</c:v>
                </c:pt>
                <c:pt idx="2465">
                  <c:v>998</c:v>
                </c:pt>
                <c:pt idx="2466">
                  <c:v>998</c:v>
                </c:pt>
                <c:pt idx="2467">
                  <c:v>998</c:v>
                </c:pt>
                <c:pt idx="2468">
                  <c:v>998</c:v>
                </c:pt>
                <c:pt idx="2469">
                  <c:v>998</c:v>
                </c:pt>
                <c:pt idx="2470">
                  <c:v>998</c:v>
                </c:pt>
                <c:pt idx="2471">
                  <c:v>998</c:v>
                </c:pt>
                <c:pt idx="2472">
                  <c:v>998</c:v>
                </c:pt>
                <c:pt idx="2473">
                  <c:v>998</c:v>
                </c:pt>
                <c:pt idx="2474">
                  <c:v>998</c:v>
                </c:pt>
                <c:pt idx="2475">
                  <c:v>998</c:v>
                </c:pt>
                <c:pt idx="2476">
                  <c:v>1000</c:v>
                </c:pt>
                <c:pt idx="2477">
                  <c:v>998</c:v>
                </c:pt>
                <c:pt idx="2478">
                  <c:v>998</c:v>
                </c:pt>
                <c:pt idx="2479">
                  <c:v>998</c:v>
                </c:pt>
                <c:pt idx="2480">
                  <c:v>896</c:v>
                </c:pt>
                <c:pt idx="2481">
                  <c:v>894</c:v>
                </c:pt>
                <c:pt idx="2482">
                  <c:v>998</c:v>
                </c:pt>
                <c:pt idx="2483">
                  <c:v>998</c:v>
                </c:pt>
                <c:pt idx="2484">
                  <c:v>998</c:v>
                </c:pt>
                <c:pt idx="2485">
                  <c:v>998</c:v>
                </c:pt>
                <c:pt idx="2486">
                  <c:v>998</c:v>
                </c:pt>
                <c:pt idx="2487">
                  <c:v>998</c:v>
                </c:pt>
                <c:pt idx="2488">
                  <c:v>998</c:v>
                </c:pt>
                <c:pt idx="2489">
                  <c:v>998</c:v>
                </c:pt>
                <c:pt idx="2490">
                  <c:v>998</c:v>
                </c:pt>
                <c:pt idx="2491">
                  <c:v>998</c:v>
                </c:pt>
                <c:pt idx="2492">
                  <c:v>998</c:v>
                </c:pt>
                <c:pt idx="2493">
                  <c:v>998</c:v>
                </c:pt>
                <c:pt idx="2494">
                  <c:v>998</c:v>
                </c:pt>
                <c:pt idx="2495">
                  <c:v>1000</c:v>
                </c:pt>
                <c:pt idx="2496">
                  <c:v>998</c:v>
                </c:pt>
                <c:pt idx="2497">
                  <c:v>998</c:v>
                </c:pt>
                <c:pt idx="2498">
                  <c:v>998</c:v>
                </c:pt>
                <c:pt idx="2499">
                  <c:v>998</c:v>
                </c:pt>
                <c:pt idx="2500">
                  <c:v>998</c:v>
                </c:pt>
                <c:pt idx="2501">
                  <c:v>998</c:v>
                </c:pt>
                <c:pt idx="2502">
                  <c:v>998</c:v>
                </c:pt>
                <c:pt idx="2503">
                  <c:v>998</c:v>
                </c:pt>
                <c:pt idx="2504">
                  <c:v>998</c:v>
                </c:pt>
                <c:pt idx="2505">
                  <c:v>998</c:v>
                </c:pt>
                <c:pt idx="2506">
                  <c:v>998</c:v>
                </c:pt>
                <c:pt idx="2507">
                  <c:v>976</c:v>
                </c:pt>
                <c:pt idx="2508">
                  <c:v>208</c:v>
                </c:pt>
                <c:pt idx="2509">
                  <c:v>182</c:v>
                </c:pt>
                <c:pt idx="2510">
                  <c:v>768</c:v>
                </c:pt>
                <c:pt idx="2511">
                  <c:v>794</c:v>
                </c:pt>
                <c:pt idx="2512">
                  <c:v>998</c:v>
                </c:pt>
                <c:pt idx="2513">
                  <c:v>998</c:v>
                </c:pt>
                <c:pt idx="2514">
                  <c:v>998</c:v>
                </c:pt>
                <c:pt idx="2515">
                  <c:v>998</c:v>
                </c:pt>
                <c:pt idx="2516">
                  <c:v>998</c:v>
                </c:pt>
                <c:pt idx="2517">
                  <c:v>998</c:v>
                </c:pt>
                <c:pt idx="2518">
                  <c:v>998</c:v>
                </c:pt>
                <c:pt idx="2519">
                  <c:v>998</c:v>
                </c:pt>
                <c:pt idx="2520">
                  <c:v>998</c:v>
                </c:pt>
                <c:pt idx="2521">
                  <c:v>998</c:v>
                </c:pt>
                <c:pt idx="2522">
                  <c:v>998</c:v>
                </c:pt>
                <c:pt idx="2523">
                  <c:v>1000</c:v>
                </c:pt>
                <c:pt idx="2524">
                  <c:v>998</c:v>
                </c:pt>
                <c:pt idx="2525">
                  <c:v>998</c:v>
                </c:pt>
                <c:pt idx="2526">
                  <c:v>998</c:v>
                </c:pt>
                <c:pt idx="2527">
                  <c:v>998</c:v>
                </c:pt>
                <c:pt idx="2528">
                  <c:v>952</c:v>
                </c:pt>
                <c:pt idx="2529">
                  <c:v>950</c:v>
                </c:pt>
                <c:pt idx="2530">
                  <c:v>998</c:v>
                </c:pt>
                <c:pt idx="2531">
                  <c:v>998</c:v>
                </c:pt>
                <c:pt idx="2532">
                  <c:v>998</c:v>
                </c:pt>
                <c:pt idx="2533">
                  <c:v>998</c:v>
                </c:pt>
                <c:pt idx="2534">
                  <c:v>998</c:v>
                </c:pt>
                <c:pt idx="2535">
                  <c:v>998</c:v>
                </c:pt>
                <c:pt idx="2536">
                  <c:v>998</c:v>
                </c:pt>
                <c:pt idx="2537">
                  <c:v>998</c:v>
                </c:pt>
                <c:pt idx="2538">
                  <c:v>998</c:v>
                </c:pt>
                <c:pt idx="2539">
                  <c:v>998</c:v>
                </c:pt>
                <c:pt idx="2540">
                  <c:v>1000</c:v>
                </c:pt>
                <c:pt idx="2541">
                  <c:v>998</c:v>
                </c:pt>
                <c:pt idx="2542">
                  <c:v>998</c:v>
                </c:pt>
                <c:pt idx="2543">
                  <c:v>998</c:v>
                </c:pt>
                <c:pt idx="2544">
                  <c:v>1000</c:v>
                </c:pt>
                <c:pt idx="2545">
                  <c:v>998</c:v>
                </c:pt>
                <c:pt idx="2546">
                  <c:v>998</c:v>
                </c:pt>
                <c:pt idx="2547">
                  <c:v>998</c:v>
                </c:pt>
                <c:pt idx="2548">
                  <c:v>998</c:v>
                </c:pt>
                <c:pt idx="2549">
                  <c:v>1000</c:v>
                </c:pt>
                <c:pt idx="2550">
                  <c:v>998</c:v>
                </c:pt>
                <c:pt idx="2551">
                  <c:v>998</c:v>
                </c:pt>
                <c:pt idx="2552">
                  <c:v>998</c:v>
                </c:pt>
                <c:pt idx="2553">
                  <c:v>998</c:v>
                </c:pt>
                <c:pt idx="2554">
                  <c:v>544</c:v>
                </c:pt>
                <c:pt idx="2555">
                  <c:v>492</c:v>
                </c:pt>
                <c:pt idx="2556">
                  <c:v>654</c:v>
                </c:pt>
                <c:pt idx="2557">
                  <c:v>672</c:v>
                </c:pt>
                <c:pt idx="2558">
                  <c:v>1000</c:v>
                </c:pt>
                <c:pt idx="2559">
                  <c:v>998</c:v>
                </c:pt>
                <c:pt idx="2560">
                  <c:v>998</c:v>
                </c:pt>
                <c:pt idx="2561">
                  <c:v>998</c:v>
                </c:pt>
                <c:pt idx="2562">
                  <c:v>1000</c:v>
                </c:pt>
                <c:pt idx="2563">
                  <c:v>998</c:v>
                </c:pt>
                <c:pt idx="2564">
                  <c:v>998</c:v>
                </c:pt>
                <c:pt idx="2565">
                  <c:v>998</c:v>
                </c:pt>
                <c:pt idx="2566">
                  <c:v>998</c:v>
                </c:pt>
                <c:pt idx="2567">
                  <c:v>1000</c:v>
                </c:pt>
                <c:pt idx="2568">
                  <c:v>998</c:v>
                </c:pt>
                <c:pt idx="2569">
                  <c:v>998</c:v>
                </c:pt>
                <c:pt idx="2570">
                  <c:v>1000</c:v>
                </c:pt>
                <c:pt idx="2571">
                  <c:v>998</c:v>
                </c:pt>
                <c:pt idx="2572">
                  <c:v>998</c:v>
                </c:pt>
                <c:pt idx="2573">
                  <c:v>998</c:v>
                </c:pt>
                <c:pt idx="2574">
                  <c:v>998</c:v>
                </c:pt>
                <c:pt idx="2575">
                  <c:v>998</c:v>
                </c:pt>
                <c:pt idx="2576">
                  <c:v>862</c:v>
                </c:pt>
                <c:pt idx="2577">
                  <c:v>858</c:v>
                </c:pt>
                <c:pt idx="2578">
                  <c:v>998</c:v>
                </c:pt>
                <c:pt idx="2579">
                  <c:v>1000</c:v>
                </c:pt>
                <c:pt idx="2580">
                  <c:v>998</c:v>
                </c:pt>
                <c:pt idx="2581">
                  <c:v>998</c:v>
                </c:pt>
                <c:pt idx="2582">
                  <c:v>998</c:v>
                </c:pt>
                <c:pt idx="2583">
                  <c:v>998</c:v>
                </c:pt>
                <c:pt idx="2584">
                  <c:v>998</c:v>
                </c:pt>
                <c:pt idx="2585">
                  <c:v>998</c:v>
                </c:pt>
                <c:pt idx="2586">
                  <c:v>998</c:v>
                </c:pt>
                <c:pt idx="2587">
                  <c:v>998</c:v>
                </c:pt>
                <c:pt idx="2588">
                  <c:v>998</c:v>
                </c:pt>
                <c:pt idx="2589">
                  <c:v>998</c:v>
                </c:pt>
                <c:pt idx="2590">
                  <c:v>906</c:v>
                </c:pt>
                <c:pt idx="2591">
                  <c:v>902</c:v>
                </c:pt>
                <c:pt idx="2592">
                  <c:v>902</c:v>
                </c:pt>
                <c:pt idx="2593">
                  <c:v>902</c:v>
                </c:pt>
                <c:pt idx="2594">
                  <c:v>902</c:v>
                </c:pt>
                <c:pt idx="2595">
                  <c:v>902</c:v>
                </c:pt>
                <c:pt idx="2596">
                  <c:v>902</c:v>
                </c:pt>
                <c:pt idx="2597">
                  <c:v>902</c:v>
                </c:pt>
                <c:pt idx="2598">
                  <c:v>902</c:v>
                </c:pt>
                <c:pt idx="2599">
                  <c:v>902</c:v>
                </c:pt>
                <c:pt idx="2600">
                  <c:v>902</c:v>
                </c:pt>
                <c:pt idx="2601">
                  <c:v>902</c:v>
                </c:pt>
                <c:pt idx="2602">
                  <c:v>902</c:v>
                </c:pt>
                <c:pt idx="2603">
                  <c:v>902</c:v>
                </c:pt>
                <c:pt idx="2604">
                  <c:v>902</c:v>
                </c:pt>
                <c:pt idx="2605">
                  <c:v>902</c:v>
                </c:pt>
                <c:pt idx="2606">
                  <c:v>784</c:v>
                </c:pt>
                <c:pt idx="2607">
                  <c:v>780</c:v>
                </c:pt>
                <c:pt idx="2608">
                  <c:v>722</c:v>
                </c:pt>
                <c:pt idx="2609">
                  <c:v>730</c:v>
                </c:pt>
                <c:pt idx="2610">
                  <c:v>998</c:v>
                </c:pt>
                <c:pt idx="2611">
                  <c:v>998</c:v>
                </c:pt>
                <c:pt idx="2612">
                  <c:v>998</c:v>
                </c:pt>
                <c:pt idx="2613">
                  <c:v>998</c:v>
                </c:pt>
                <c:pt idx="2614">
                  <c:v>998</c:v>
                </c:pt>
                <c:pt idx="2615">
                  <c:v>998</c:v>
                </c:pt>
                <c:pt idx="2616">
                  <c:v>998</c:v>
                </c:pt>
                <c:pt idx="2617">
                  <c:v>998</c:v>
                </c:pt>
                <c:pt idx="2618">
                  <c:v>998</c:v>
                </c:pt>
                <c:pt idx="2619">
                  <c:v>998</c:v>
                </c:pt>
                <c:pt idx="2620">
                  <c:v>998</c:v>
                </c:pt>
                <c:pt idx="2621">
                  <c:v>998</c:v>
                </c:pt>
                <c:pt idx="2622">
                  <c:v>998</c:v>
                </c:pt>
                <c:pt idx="2623">
                  <c:v>998</c:v>
                </c:pt>
                <c:pt idx="2624">
                  <c:v>998</c:v>
                </c:pt>
                <c:pt idx="2625">
                  <c:v>998</c:v>
                </c:pt>
                <c:pt idx="2626">
                  <c:v>998</c:v>
                </c:pt>
                <c:pt idx="2627">
                  <c:v>998</c:v>
                </c:pt>
                <c:pt idx="2628">
                  <c:v>998</c:v>
                </c:pt>
                <c:pt idx="2629">
                  <c:v>998</c:v>
                </c:pt>
                <c:pt idx="2630">
                  <c:v>998</c:v>
                </c:pt>
                <c:pt idx="2631">
                  <c:v>998</c:v>
                </c:pt>
                <c:pt idx="2632">
                  <c:v>998</c:v>
                </c:pt>
                <c:pt idx="2633">
                  <c:v>998</c:v>
                </c:pt>
                <c:pt idx="2634">
                  <c:v>998</c:v>
                </c:pt>
                <c:pt idx="2635">
                  <c:v>998</c:v>
                </c:pt>
                <c:pt idx="2636">
                  <c:v>998</c:v>
                </c:pt>
                <c:pt idx="2637">
                  <c:v>998</c:v>
                </c:pt>
                <c:pt idx="2638">
                  <c:v>908</c:v>
                </c:pt>
                <c:pt idx="2639">
                  <c:v>900</c:v>
                </c:pt>
                <c:pt idx="2640">
                  <c:v>900</c:v>
                </c:pt>
                <c:pt idx="2641">
                  <c:v>902</c:v>
                </c:pt>
                <c:pt idx="2642">
                  <c:v>856</c:v>
                </c:pt>
                <c:pt idx="2643">
                  <c:v>852</c:v>
                </c:pt>
                <c:pt idx="2644">
                  <c:v>852</c:v>
                </c:pt>
                <c:pt idx="2645">
                  <c:v>852</c:v>
                </c:pt>
                <c:pt idx="2646">
                  <c:v>854</c:v>
                </c:pt>
                <c:pt idx="2647">
                  <c:v>852</c:v>
                </c:pt>
                <c:pt idx="2648">
                  <c:v>852</c:v>
                </c:pt>
                <c:pt idx="2649">
                  <c:v>852</c:v>
                </c:pt>
                <c:pt idx="2650">
                  <c:v>808</c:v>
                </c:pt>
                <c:pt idx="2651">
                  <c:v>804</c:v>
                </c:pt>
                <c:pt idx="2652">
                  <c:v>804</c:v>
                </c:pt>
                <c:pt idx="2653">
                  <c:v>804</c:v>
                </c:pt>
                <c:pt idx="2654">
                  <c:v>894</c:v>
                </c:pt>
                <c:pt idx="2655">
                  <c:v>900</c:v>
                </c:pt>
                <c:pt idx="2656">
                  <c:v>994</c:v>
                </c:pt>
                <c:pt idx="2657">
                  <c:v>998</c:v>
                </c:pt>
                <c:pt idx="2658">
                  <c:v>998</c:v>
                </c:pt>
                <c:pt idx="2659">
                  <c:v>998</c:v>
                </c:pt>
                <c:pt idx="2660">
                  <c:v>998</c:v>
                </c:pt>
                <c:pt idx="2661">
                  <c:v>998</c:v>
                </c:pt>
                <c:pt idx="2662">
                  <c:v>998</c:v>
                </c:pt>
                <c:pt idx="2663">
                  <c:v>998</c:v>
                </c:pt>
                <c:pt idx="2664">
                  <c:v>1000</c:v>
                </c:pt>
                <c:pt idx="2665">
                  <c:v>998</c:v>
                </c:pt>
                <c:pt idx="2666">
                  <c:v>998</c:v>
                </c:pt>
                <c:pt idx="2667">
                  <c:v>998</c:v>
                </c:pt>
                <c:pt idx="2668">
                  <c:v>998</c:v>
                </c:pt>
                <c:pt idx="2669">
                  <c:v>998</c:v>
                </c:pt>
                <c:pt idx="2670">
                  <c:v>1000</c:v>
                </c:pt>
                <c:pt idx="2671">
                  <c:v>998</c:v>
                </c:pt>
                <c:pt idx="2672">
                  <c:v>998</c:v>
                </c:pt>
                <c:pt idx="2673">
                  <c:v>998</c:v>
                </c:pt>
                <c:pt idx="2674">
                  <c:v>944</c:v>
                </c:pt>
                <c:pt idx="2675">
                  <c:v>940</c:v>
                </c:pt>
                <c:pt idx="2676">
                  <c:v>960</c:v>
                </c:pt>
                <c:pt idx="2677">
                  <c:v>962</c:v>
                </c:pt>
                <c:pt idx="2678">
                  <c:v>842</c:v>
                </c:pt>
                <c:pt idx="2679">
                  <c:v>834</c:v>
                </c:pt>
                <c:pt idx="2680">
                  <c:v>958</c:v>
                </c:pt>
                <c:pt idx="2681">
                  <c:v>968</c:v>
                </c:pt>
                <c:pt idx="2682">
                  <c:v>968</c:v>
                </c:pt>
                <c:pt idx="2683">
                  <c:v>968</c:v>
                </c:pt>
                <c:pt idx="2684">
                  <c:v>996</c:v>
                </c:pt>
                <c:pt idx="2685">
                  <c:v>1000</c:v>
                </c:pt>
                <c:pt idx="2686">
                  <c:v>998</c:v>
                </c:pt>
                <c:pt idx="2687">
                  <c:v>998</c:v>
                </c:pt>
                <c:pt idx="2688">
                  <c:v>1000</c:v>
                </c:pt>
                <c:pt idx="2689">
                  <c:v>1000</c:v>
                </c:pt>
                <c:pt idx="2690">
                  <c:v>998</c:v>
                </c:pt>
                <c:pt idx="2691">
                  <c:v>998</c:v>
                </c:pt>
                <c:pt idx="2692">
                  <c:v>1000</c:v>
                </c:pt>
                <c:pt idx="2693">
                  <c:v>998</c:v>
                </c:pt>
                <c:pt idx="2694">
                  <c:v>916</c:v>
                </c:pt>
                <c:pt idx="2695">
                  <c:v>910</c:v>
                </c:pt>
                <c:pt idx="2696">
                  <c:v>994</c:v>
                </c:pt>
                <c:pt idx="2697">
                  <c:v>998</c:v>
                </c:pt>
                <c:pt idx="2698">
                  <c:v>962</c:v>
                </c:pt>
                <c:pt idx="2699">
                  <c:v>960</c:v>
                </c:pt>
                <c:pt idx="2700">
                  <c:v>686</c:v>
                </c:pt>
                <c:pt idx="2701">
                  <c:v>632</c:v>
                </c:pt>
                <c:pt idx="2702">
                  <c:v>6</c:v>
                </c:pt>
                <c:pt idx="2703">
                  <c:v>0</c:v>
                </c:pt>
                <c:pt idx="2704">
                  <c:v>256</c:v>
                </c:pt>
                <c:pt idx="2705">
                  <c:v>290</c:v>
                </c:pt>
                <c:pt idx="2706">
                  <c:v>636</c:v>
                </c:pt>
                <c:pt idx="2707">
                  <c:v>660</c:v>
                </c:pt>
                <c:pt idx="2708">
                  <c:v>626</c:v>
                </c:pt>
                <c:pt idx="2709">
                  <c:v>630</c:v>
                </c:pt>
                <c:pt idx="2710">
                  <c:v>992</c:v>
                </c:pt>
                <c:pt idx="2711">
                  <c:v>998</c:v>
                </c:pt>
                <c:pt idx="2712">
                  <c:v>904</c:v>
                </c:pt>
                <c:pt idx="2713">
                  <c:v>894</c:v>
                </c:pt>
                <c:pt idx="2714">
                  <c:v>994</c:v>
                </c:pt>
                <c:pt idx="2715">
                  <c:v>998</c:v>
                </c:pt>
                <c:pt idx="2716">
                  <c:v>998</c:v>
                </c:pt>
                <c:pt idx="2717">
                  <c:v>998</c:v>
                </c:pt>
                <c:pt idx="2718">
                  <c:v>1000</c:v>
                </c:pt>
                <c:pt idx="2719">
                  <c:v>998</c:v>
                </c:pt>
                <c:pt idx="2720">
                  <c:v>838</c:v>
                </c:pt>
                <c:pt idx="2721">
                  <c:v>820</c:v>
                </c:pt>
                <c:pt idx="2722">
                  <c:v>684</c:v>
                </c:pt>
                <c:pt idx="2723">
                  <c:v>676</c:v>
                </c:pt>
                <c:pt idx="2724">
                  <c:v>992</c:v>
                </c:pt>
                <c:pt idx="2725">
                  <c:v>1000</c:v>
                </c:pt>
                <c:pt idx="2726">
                  <c:v>998</c:v>
                </c:pt>
                <c:pt idx="2727">
                  <c:v>998</c:v>
                </c:pt>
                <c:pt idx="2728">
                  <c:v>998</c:v>
                </c:pt>
                <c:pt idx="2729">
                  <c:v>998</c:v>
                </c:pt>
                <c:pt idx="2730">
                  <c:v>998</c:v>
                </c:pt>
                <c:pt idx="2731">
                  <c:v>1000</c:v>
                </c:pt>
                <c:pt idx="2732">
                  <c:v>998</c:v>
                </c:pt>
                <c:pt idx="2733">
                  <c:v>998</c:v>
                </c:pt>
                <c:pt idx="2734">
                  <c:v>1000</c:v>
                </c:pt>
                <c:pt idx="2735">
                  <c:v>998</c:v>
                </c:pt>
                <c:pt idx="2736">
                  <c:v>998</c:v>
                </c:pt>
                <c:pt idx="2737">
                  <c:v>998</c:v>
                </c:pt>
                <c:pt idx="2738">
                  <c:v>998</c:v>
                </c:pt>
                <c:pt idx="2739">
                  <c:v>998</c:v>
                </c:pt>
                <c:pt idx="2740">
                  <c:v>998</c:v>
                </c:pt>
                <c:pt idx="2741">
                  <c:v>1000</c:v>
                </c:pt>
                <c:pt idx="2742">
                  <c:v>998</c:v>
                </c:pt>
                <c:pt idx="2743">
                  <c:v>1000</c:v>
                </c:pt>
                <c:pt idx="2744">
                  <c:v>902</c:v>
                </c:pt>
                <c:pt idx="2745">
                  <c:v>900</c:v>
                </c:pt>
                <c:pt idx="2746">
                  <c:v>998</c:v>
                </c:pt>
                <c:pt idx="2747">
                  <c:v>998</c:v>
                </c:pt>
                <c:pt idx="2748">
                  <c:v>934</c:v>
                </c:pt>
                <c:pt idx="2749">
                  <c:v>930</c:v>
                </c:pt>
                <c:pt idx="2750">
                  <c:v>594</c:v>
                </c:pt>
                <c:pt idx="2751">
                  <c:v>588</c:v>
                </c:pt>
                <c:pt idx="2752">
                  <c:v>958</c:v>
                </c:pt>
                <c:pt idx="2753">
                  <c:v>968</c:v>
                </c:pt>
                <c:pt idx="2754">
                  <c:v>1000</c:v>
                </c:pt>
                <c:pt idx="2755">
                  <c:v>1000</c:v>
                </c:pt>
                <c:pt idx="2756">
                  <c:v>904</c:v>
                </c:pt>
                <c:pt idx="2757">
                  <c:v>900</c:v>
                </c:pt>
                <c:pt idx="2758">
                  <c:v>900</c:v>
                </c:pt>
                <c:pt idx="2759">
                  <c:v>900</c:v>
                </c:pt>
                <c:pt idx="2760">
                  <c:v>900</c:v>
                </c:pt>
                <c:pt idx="2761">
                  <c:v>900</c:v>
                </c:pt>
                <c:pt idx="2762">
                  <c:v>900</c:v>
                </c:pt>
                <c:pt idx="2763">
                  <c:v>900</c:v>
                </c:pt>
                <c:pt idx="2764">
                  <c:v>998</c:v>
                </c:pt>
                <c:pt idx="2765">
                  <c:v>998</c:v>
                </c:pt>
                <c:pt idx="2766">
                  <c:v>750</c:v>
                </c:pt>
                <c:pt idx="2767">
                  <c:v>732</c:v>
                </c:pt>
                <c:pt idx="2768">
                  <c:v>722</c:v>
                </c:pt>
                <c:pt idx="2769">
                  <c:v>730</c:v>
                </c:pt>
                <c:pt idx="2770">
                  <c:v>998</c:v>
                </c:pt>
                <c:pt idx="2771">
                  <c:v>998</c:v>
                </c:pt>
                <c:pt idx="2772">
                  <c:v>998</c:v>
                </c:pt>
                <c:pt idx="2773">
                  <c:v>998</c:v>
                </c:pt>
                <c:pt idx="2774">
                  <c:v>998</c:v>
                </c:pt>
                <c:pt idx="2775">
                  <c:v>998</c:v>
                </c:pt>
                <c:pt idx="2776">
                  <c:v>998</c:v>
                </c:pt>
                <c:pt idx="2777">
                  <c:v>998</c:v>
                </c:pt>
                <c:pt idx="2778">
                  <c:v>998</c:v>
                </c:pt>
                <c:pt idx="2779">
                  <c:v>998</c:v>
                </c:pt>
                <c:pt idx="2780">
                  <c:v>998</c:v>
                </c:pt>
                <c:pt idx="2781">
                  <c:v>1000</c:v>
                </c:pt>
                <c:pt idx="2782">
                  <c:v>998</c:v>
                </c:pt>
                <c:pt idx="2783">
                  <c:v>1000</c:v>
                </c:pt>
                <c:pt idx="2784">
                  <c:v>1000</c:v>
                </c:pt>
                <c:pt idx="2785">
                  <c:v>998</c:v>
                </c:pt>
                <c:pt idx="2786">
                  <c:v>998</c:v>
                </c:pt>
                <c:pt idx="2787">
                  <c:v>998</c:v>
                </c:pt>
                <c:pt idx="2788">
                  <c:v>998</c:v>
                </c:pt>
                <c:pt idx="2789">
                  <c:v>998</c:v>
                </c:pt>
                <c:pt idx="2790">
                  <c:v>1000</c:v>
                </c:pt>
                <c:pt idx="2791">
                  <c:v>998</c:v>
                </c:pt>
                <c:pt idx="2792">
                  <c:v>998</c:v>
                </c:pt>
                <c:pt idx="2793">
                  <c:v>1000</c:v>
                </c:pt>
                <c:pt idx="2794">
                  <c:v>998</c:v>
                </c:pt>
                <c:pt idx="2795">
                  <c:v>998</c:v>
                </c:pt>
                <c:pt idx="2796">
                  <c:v>928</c:v>
                </c:pt>
                <c:pt idx="2797">
                  <c:v>926</c:v>
                </c:pt>
                <c:pt idx="2798">
                  <c:v>950</c:v>
                </c:pt>
                <c:pt idx="2799">
                  <c:v>950</c:v>
                </c:pt>
                <c:pt idx="2800">
                  <c:v>998</c:v>
                </c:pt>
                <c:pt idx="2801">
                  <c:v>998</c:v>
                </c:pt>
                <c:pt idx="2802">
                  <c:v>998</c:v>
                </c:pt>
                <c:pt idx="2803">
                  <c:v>998</c:v>
                </c:pt>
                <c:pt idx="2804">
                  <c:v>998</c:v>
                </c:pt>
                <c:pt idx="2805">
                  <c:v>998</c:v>
                </c:pt>
                <c:pt idx="2806">
                  <c:v>998</c:v>
                </c:pt>
                <c:pt idx="2807">
                  <c:v>998</c:v>
                </c:pt>
                <c:pt idx="2808">
                  <c:v>998</c:v>
                </c:pt>
                <c:pt idx="2809">
                  <c:v>998</c:v>
                </c:pt>
                <c:pt idx="2810">
                  <c:v>998</c:v>
                </c:pt>
                <c:pt idx="2811">
                  <c:v>1000</c:v>
                </c:pt>
                <c:pt idx="2812">
                  <c:v>998</c:v>
                </c:pt>
                <c:pt idx="2813">
                  <c:v>998</c:v>
                </c:pt>
                <c:pt idx="2814">
                  <c:v>998</c:v>
                </c:pt>
                <c:pt idx="2815">
                  <c:v>1000</c:v>
                </c:pt>
                <c:pt idx="2816">
                  <c:v>998</c:v>
                </c:pt>
                <c:pt idx="2817">
                  <c:v>998</c:v>
                </c:pt>
                <c:pt idx="2818">
                  <c:v>1000</c:v>
                </c:pt>
                <c:pt idx="2819">
                  <c:v>1000</c:v>
                </c:pt>
                <c:pt idx="2820">
                  <c:v>1000</c:v>
                </c:pt>
                <c:pt idx="2821">
                  <c:v>1000</c:v>
                </c:pt>
                <c:pt idx="2822">
                  <c:v>1000</c:v>
                </c:pt>
                <c:pt idx="2823">
                  <c:v>1000</c:v>
                </c:pt>
                <c:pt idx="2824">
                  <c:v>1000</c:v>
                </c:pt>
                <c:pt idx="2825">
                  <c:v>1000</c:v>
                </c:pt>
                <c:pt idx="2826">
                  <c:v>1000</c:v>
                </c:pt>
                <c:pt idx="2827">
                  <c:v>1000</c:v>
                </c:pt>
                <c:pt idx="2828">
                  <c:v>1000</c:v>
                </c:pt>
                <c:pt idx="2829">
                  <c:v>1000</c:v>
                </c:pt>
                <c:pt idx="2830">
                  <c:v>976</c:v>
                </c:pt>
                <c:pt idx="2831">
                  <c:v>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4E-41FC-807A-C3EE5A4FDFE4}"/>
            </c:ext>
          </c:extLst>
        </c:ser>
        <c:ser>
          <c:idx val="3"/>
          <c:order val="3"/>
          <c:tx>
            <c:strRef>
              <c:f>AverageHalfHourlyInterconnector!$N$1</c:f>
              <c:strCache>
                <c:ptCount val="1"/>
                <c:pt idx="0">
                  <c:v>EWIC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AverageHalfHourlyInterconnector!$J$2:$J$2833</c:f>
              <c:numCache>
                <c:formatCode>m-d-yy\ h:mm;@</c:formatCode>
                <c:ptCount val="2832"/>
                <c:pt idx="0">
                  <c:v>43101.020833333336</c:v>
                </c:pt>
                <c:pt idx="1">
                  <c:v>43101.041666666664</c:v>
                </c:pt>
                <c:pt idx="2">
                  <c:v>43101.0625</c:v>
                </c:pt>
                <c:pt idx="3">
                  <c:v>43101.083333333336</c:v>
                </c:pt>
                <c:pt idx="4">
                  <c:v>43101.104166666664</c:v>
                </c:pt>
                <c:pt idx="5">
                  <c:v>43101.125</c:v>
                </c:pt>
                <c:pt idx="6">
                  <c:v>43101.145833333336</c:v>
                </c:pt>
                <c:pt idx="7">
                  <c:v>43101.166666666664</c:v>
                </c:pt>
                <c:pt idx="8">
                  <c:v>43101.1875</c:v>
                </c:pt>
                <c:pt idx="9">
                  <c:v>43101.208333333336</c:v>
                </c:pt>
                <c:pt idx="10">
                  <c:v>43101.229166666664</c:v>
                </c:pt>
                <c:pt idx="11">
                  <c:v>43101.25</c:v>
                </c:pt>
                <c:pt idx="12">
                  <c:v>43101.270833333336</c:v>
                </c:pt>
                <c:pt idx="13">
                  <c:v>43101.291666666664</c:v>
                </c:pt>
                <c:pt idx="14">
                  <c:v>43101.3125</c:v>
                </c:pt>
                <c:pt idx="15">
                  <c:v>43101.333333333336</c:v>
                </c:pt>
                <c:pt idx="16">
                  <c:v>43101.354166666664</c:v>
                </c:pt>
                <c:pt idx="17">
                  <c:v>43101.375</c:v>
                </c:pt>
                <c:pt idx="18">
                  <c:v>43101.395833333336</c:v>
                </c:pt>
                <c:pt idx="19">
                  <c:v>43101.416666666664</c:v>
                </c:pt>
                <c:pt idx="20">
                  <c:v>43101.4375</c:v>
                </c:pt>
                <c:pt idx="21">
                  <c:v>43101.458333333336</c:v>
                </c:pt>
                <c:pt idx="22">
                  <c:v>43101.479166666664</c:v>
                </c:pt>
                <c:pt idx="23">
                  <c:v>43101.5</c:v>
                </c:pt>
                <c:pt idx="24">
                  <c:v>43101.520833333336</c:v>
                </c:pt>
                <c:pt idx="25">
                  <c:v>43101.541666666664</c:v>
                </c:pt>
                <c:pt idx="26">
                  <c:v>43101.5625</c:v>
                </c:pt>
                <c:pt idx="27">
                  <c:v>43101.583333333336</c:v>
                </c:pt>
                <c:pt idx="28">
                  <c:v>43101.604166666664</c:v>
                </c:pt>
                <c:pt idx="29">
                  <c:v>43101.625</c:v>
                </c:pt>
                <c:pt idx="30">
                  <c:v>43101.645833333336</c:v>
                </c:pt>
                <c:pt idx="31">
                  <c:v>43101.666666666664</c:v>
                </c:pt>
                <c:pt idx="32">
                  <c:v>43101.6875</c:v>
                </c:pt>
                <c:pt idx="33">
                  <c:v>43101.708333333336</c:v>
                </c:pt>
                <c:pt idx="34">
                  <c:v>43101.729166666664</c:v>
                </c:pt>
                <c:pt idx="35">
                  <c:v>43101.75</c:v>
                </c:pt>
                <c:pt idx="36">
                  <c:v>43101.770833333336</c:v>
                </c:pt>
                <c:pt idx="37">
                  <c:v>43101.791666666664</c:v>
                </c:pt>
                <c:pt idx="38">
                  <c:v>43101.8125</c:v>
                </c:pt>
                <c:pt idx="39">
                  <c:v>43101.833333333336</c:v>
                </c:pt>
                <c:pt idx="40">
                  <c:v>43101.854166666664</c:v>
                </c:pt>
                <c:pt idx="41">
                  <c:v>43101.875</c:v>
                </c:pt>
                <c:pt idx="42">
                  <c:v>43101.895833333336</c:v>
                </c:pt>
                <c:pt idx="43">
                  <c:v>43101.916666666664</c:v>
                </c:pt>
                <c:pt idx="44">
                  <c:v>43101.9375</c:v>
                </c:pt>
                <c:pt idx="45">
                  <c:v>43101.958333333336</c:v>
                </c:pt>
                <c:pt idx="46">
                  <c:v>43101.979166666664</c:v>
                </c:pt>
                <c:pt idx="47">
                  <c:v>43102</c:v>
                </c:pt>
                <c:pt idx="48">
                  <c:v>43102.020833333336</c:v>
                </c:pt>
                <c:pt idx="49">
                  <c:v>43102.041666666664</c:v>
                </c:pt>
                <c:pt idx="50">
                  <c:v>43102.0625</c:v>
                </c:pt>
                <c:pt idx="51">
                  <c:v>43102.083333333336</c:v>
                </c:pt>
                <c:pt idx="52">
                  <c:v>43102.104166666664</c:v>
                </c:pt>
                <c:pt idx="53">
                  <c:v>43102.125</c:v>
                </c:pt>
                <c:pt idx="54">
                  <c:v>43102.145833333336</c:v>
                </c:pt>
                <c:pt idx="55">
                  <c:v>43102.166666666664</c:v>
                </c:pt>
                <c:pt idx="56">
                  <c:v>43102.1875</c:v>
                </c:pt>
                <c:pt idx="57">
                  <c:v>43102.208333333336</c:v>
                </c:pt>
                <c:pt idx="58">
                  <c:v>43102.229166666664</c:v>
                </c:pt>
                <c:pt idx="59">
                  <c:v>43102.25</c:v>
                </c:pt>
                <c:pt idx="60">
                  <c:v>43102.270833333336</c:v>
                </c:pt>
                <c:pt idx="61">
                  <c:v>43102.291666666664</c:v>
                </c:pt>
                <c:pt idx="62">
                  <c:v>43102.3125</c:v>
                </c:pt>
                <c:pt idx="63">
                  <c:v>43102.333333333336</c:v>
                </c:pt>
                <c:pt idx="64">
                  <c:v>43102.354166666664</c:v>
                </c:pt>
                <c:pt idx="65">
                  <c:v>43102.375</c:v>
                </c:pt>
                <c:pt idx="66">
                  <c:v>43102.395833333336</c:v>
                </c:pt>
                <c:pt idx="67">
                  <c:v>43102.416666666664</c:v>
                </c:pt>
                <c:pt idx="68">
                  <c:v>43102.4375</c:v>
                </c:pt>
                <c:pt idx="69">
                  <c:v>43102.458333333336</c:v>
                </c:pt>
                <c:pt idx="70">
                  <c:v>43102.479166666664</c:v>
                </c:pt>
                <c:pt idx="71">
                  <c:v>43102.5</c:v>
                </c:pt>
                <c:pt idx="72">
                  <c:v>43102.520833333336</c:v>
                </c:pt>
                <c:pt idx="73">
                  <c:v>43102.541666666664</c:v>
                </c:pt>
                <c:pt idx="74">
                  <c:v>43102.5625</c:v>
                </c:pt>
                <c:pt idx="75">
                  <c:v>43102.583333333336</c:v>
                </c:pt>
                <c:pt idx="76">
                  <c:v>43102.604166666664</c:v>
                </c:pt>
                <c:pt idx="77">
                  <c:v>43102.625</c:v>
                </c:pt>
                <c:pt idx="78">
                  <c:v>43102.645833333336</c:v>
                </c:pt>
                <c:pt idx="79">
                  <c:v>43102.666666666664</c:v>
                </c:pt>
                <c:pt idx="80">
                  <c:v>43102.6875</c:v>
                </c:pt>
                <c:pt idx="81">
                  <c:v>43102.708333333336</c:v>
                </c:pt>
                <c:pt idx="82">
                  <c:v>43102.729166666664</c:v>
                </c:pt>
                <c:pt idx="83">
                  <c:v>43102.75</c:v>
                </c:pt>
                <c:pt idx="84">
                  <c:v>43102.770833333336</c:v>
                </c:pt>
                <c:pt idx="85">
                  <c:v>43102.791666666664</c:v>
                </c:pt>
                <c:pt idx="86">
                  <c:v>43102.8125</c:v>
                </c:pt>
                <c:pt idx="87">
                  <c:v>43102.833333333336</c:v>
                </c:pt>
                <c:pt idx="88">
                  <c:v>43102.854166666664</c:v>
                </c:pt>
                <c:pt idx="89">
                  <c:v>43102.875</c:v>
                </c:pt>
                <c:pt idx="90">
                  <c:v>43102.895833333336</c:v>
                </c:pt>
                <c:pt idx="91">
                  <c:v>43102.916666666664</c:v>
                </c:pt>
                <c:pt idx="92">
                  <c:v>43102.9375</c:v>
                </c:pt>
                <c:pt idx="93">
                  <c:v>43102.958333333336</c:v>
                </c:pt>
                <c:pt idx="94">
                  <c:v>43102.979166666664</c:v>
                </c:pt>
                <c:pt idx="95">
                  <c:v>43103</c:v>
                </c:pt>
                <c:pt idx="96">
                  <c:v>43103.020833333336</c:v>
                </c:pt>
                <c:pt idx="97">
                  <c:v>43103.041666666664</c:v>
                </c:pt>
                <c:pt idx="98">
                  <c:v>43103.0625</c:v>
                </c:pt>
                <c:pt idx="99">
                  <c:v>43103.083333333336</c:v>
                </c:pt>
                <c:pt idx="100">
                  <c:v>43103.104166666664</c:v>
                </c:pt>
                <c:pt idx="101">
                  <c:v>43103.125</c:v>
                </c:pt>
                <c:pt idx="102">
                  <c:v>43103.145833333336</c:v>
                </c:pt>
                <c:pt idx="103">
                  <c:v>43103.166666666664</c:v>
                </c:pt>
                <c:pt idx="104">
                  <c:v>43103.1875</c:v>
                </c:pt>
                <c:pt idx="105">
                  <c:v>43103.208333333336</c:v>
                </c:pt>
                <c:pt idx="106">
                  <c:v>43103.229166666664</c:v>
                </c:pt>
                <c:pt idx="107">
                  <c:v>43103.25</c:v>
                </c:pt>
                <c:pt idx="108">
                  <c:v>43103.270833333336</c:v>
                </c:pt>
                <c:pt idx="109">
                  <c:v>43103.291666666664</c:v>
                </c:pt>
                <c:pt idx="110">
                  <c:v>43103.3125</c:v>
                </c:pt>
                <c:pt idx="111">
                  <c:v>43103.333333333336</c:v>
                </c:pt>
                <c:pt idx="112">
                  <c:v>43103.354166666664</c:v>
                </c:pt>
                <c:pt idx="113">
                  <c:v>43103.375</c:v>
                </c:pt>
                <c:pt idx="114">
                  <c:v>43103.395833333336</c:v>
                </c:pt>
                <c:pt idx="115">
                  <c:v>43103.416666666664</c:v>
                </c:pt>
                <c:pt idx="116">
                  <c:v>43103.4375</c:v>
                </c:pt>
                <c:pt idx="117">
                  <c:v>43103.458333333336</c:v>
                </c:pt>
                <c:pt idx="118">
                  <c:v>43103.479166666664</c:v>
                </c:pt>
                <c:pt idx="119">
                  <c:v>43103.5</c:v>
                </c:pt>
                <c:pt idx="120">
                  <c:v>43103.520833333336</c:v>
                </c:pt>
                <c:pt idx="121">
                  <c:v>43103.541666666664</c:v>
                </c:pt>
                <c:pt idx="122">
                  <c:v>43103.5625</c:v>
                </c:pt>
                <c:pt idx="123">
                  <c:v>43103.583333333336</c:v>
                </c:pt>
                <c:pt idx="124">
                  <c:v>43103.604166666664</c:v>
                </c:pt>
                <c:pt idx="125">
                  <c:v>43103.625</c:v>
                </c:pt>
                <c:pt idx="126">
                  <c:v>43103.645833333336</c:v>
                </c:pt>
                <c:pt idx="127">
                  <c:v>43103.666666666664</c:v>
                </c:pt>
                <c:pt idx="128">
                  <c:v>43103.6875</c:v>
                </c:pt>
                <c:pt idx="129">
                  <c:v>43103.708333333336</c:v>
                </c:pt>
                <c:pt idx="130">
                  <c:v>43103.729166666664</c:v>
                </c:pt>
                <c:pt idx="131">
                  <c:v>43103.75</c:v>
                </c:pt>
                <c:pt idx="132">
                  <c:v>43103.770833333336</c:v>
                </c:pt>
                <c:pt idx="133">
                  <c:v>43103.791666666664</c:v>
                </c:pt>
                <c:pt idx="134">
                  <c:v>43103.8125</c:v>
                </c:pt>
                <c:pt idx="135">
                  <c:v>43103.833333333336</c:v>
                </c:pt>
                <c:pt idx="136">
                  <c:v>43103.854166666664</c:v>
                </c:pt>
                <c:pt idx="137">
                  <c:v>43103.875</c:v>
                </c:pt>
                <c:pt idx="138">
                  <c:v>43103.895833333336</c:v>
                </c:pt>
                <c:pt idx="139">
                  <c:v>43103.916666666664</c:v>
                </c:pt>
                <c:pt idx="140">
                  <c:v>43103.9375</c:v>
                </c:pt>
                <c:pt idx="141">
                  <c:v>43103.958333333336</c:v>
                </c:pt>
                <c:pt idx="142">
                  <c:v>43103.979166666664</c:v>
                </c:pt>
                <c:pt idx="143">
                  <c:v>43104</c:v>
                </c:pt>
                <c:pt idx="144">
                  <c:v>43104.020833333336</c:v>
                </c:pt>
                <c:pt idx="145">
                  <c:v>43104.041666666664</c:v>
                </c:pt>
                <c:pt idx="146">
                  <c:v>43104.0625</c:v>
                </c:pt>
                <c:pt idx="147">
                  <c:v>43104.083333333336</c:v>
                </c:pt>
                <c:pt idx="148">
                  <c:v>43104.104166666664</c:v>
                </c:pt>
                <c:pt idx="149">
                  <c:v>43104.125</c:v>
                </c:pt>
                <c:pt idx="150">
                  <c:v>43104.145833333336</c:v>
                </c:pt>
                <c:pt idx="151">
                  <c:v>43104.166666666664</c:v>
                </c:pt>
                <c:pt idx="152">
                  <c:v>43104.1875</c:v>
                </c:pt>
                <c:pt idx="153">
                  <c:v>43104.208333333336</c:v>
                </c:pt>
                <c:pt idx="154">
                  <c:v>43104.229166666664</c:v>
                </c:pt>
                <c:pt idx="155">
                  <c:v>43104.25</c:v>
                </c:pt>
                <c:pt idx="156">
                  <c:v>43104.270833333336</c:v>
                </c:pt>
                <c:pt idx="157">
                  <c:v>43104.291666666664</c:v>
                </c:pt>
                <c:pt idx="158">
                  <c:v>43104.3125</c:v>
                </c:pt>
                <c:pt idx="159">
                  <c:v>43104.333333333336</c:v>
                </c:pt>
                <c:pt idx="160">
                  <c:v>43104.354166666664</c:v>
                </c:pt>
                <c:pt idx="161">
                  <c:v>43104.375</c:v>
                </c:pt>
                <c:pt idx="162">
                  <c:v>43104.395833333336</c:v>
                </c:pt>
                <c:pt idx="163">
                  <c:v>43104.416666666664</c:v>
                </c:pt>
                <c:pt idx="164">
                  <c:v>43104.4375</c:v>
                </c:pt>
                <c:pt idx="165">
                  <c:v>43104.458333333336</c:v>
                </c:pt>
                <c:pt idx="166">
                  <c:v>43104.479166666664</c:v>
                </c:pt>
                <c:pt idx="167">
                  <c:v>43104.5</c:v>
                </c:pt>
                <c:pt idx="168">
                  <c:v>43104.520833333336</c:v>
                </c:pt>
                <c:pt idx="169">
                  <c:v>43104.541666666664</c:v>
                </c:pt>
                <c:pt idx="170">
                  <c:v>43104.5625</c:v>
                </c:pt>
                <c:pt idx="171">
                  <c:v>43104.583333333336</c:v>
                </c:pt>
                <c:pt idx="172">
                  <c:v>43104.604166666664</c:v>
                </c:pt>
                <c:pt idx="173">
                  <c:v>43104.625</c:v>
                </c:pt>
                <c:pt idx="174">
                  <c:v>43104.645833333336</c:v>
                </c:pt>
                <c:pt idx="175">
                  <c:v>43104.666666666664</c:v>
                </c:pt>
                <c:pt idx="176">
                  <c:v>43104.6875</c:v>
                </c:pt>
                <c:pt idx="177">
                  <c:v>43104.708333333336</c:v>
                </c:pt>
                <c:pt idx="178">
                  <c:v>43104.729166666664</c:v>
                </c:pt>
                <c:pt idx="179">
                  <c:v>43104.75</c:v>
                </c:pt>
                <c:pt idx="180">
                  <c:v>43104.770833333336</c:v>
                </c:pt>
                <c:pt idx="181">
                  <c:v>43104.791666666664</c:v>
                </c:pt>
                <c:pt idx="182">
                  <c:v>43104.8125</c:v>
                </c:pt>
                <c:pt idx="183">
                  <c:v>43104.833333333336</c:v>
                </c:pt>
                <c:pt idx="184">
                  <c:v>43104.854166666664</c:v>
                </c:pt>
                <c:pt idx="185">
                  <c:v>43104.875</c:v>
                </c:pt>
                <c:pt idx="186">
                  <c:v>43104.895833333336</c:v>
                </c:pt>
                <c:pt idx="187">
                  <c:v>43104.916666666664</c:v>
                </c:pt>
                <c:pt idx="188">
                  <c:v>43104.9375</c:v>
                </c:pt>
                <c:pt idx="189">
                  <c:v>43104.958333333336</c:v>
                </c:pt>
                <c:pt idx="190">
                  <c:v>43104.979166666664</c:v>
                </c:pt>
                <c:pt idx="191">
                  <c:v>43105</c:v>
                </c:pt>
                <c:pt idx="192">
                  <c:v>43105.020833333336</c:v>
                </c:pt>
                <c:pt idx="193">
                  <c:v>43105.041666666664</c:v>
                </c:pt>
                <c:pt idx="194">
                  <c:v>43105.0625</c:v>
                </c:pt>
                <c:pt idx="195">
                  <c:v>43105.083333333336</c:v>
                </c:pt>
                <c:pt idx="196">
                  <c:v>43105.104166666664</c:v>
                </c:pt>
                <c:pt idx="197">
                  <c:v>43105.125</c:v>
                </c:pt>
                <c:pt idx="198">
                  <c:v>43105.145833333336</c:v>
                </c:pt>
                <c:pt idx="199">
                  <c:v>43105.166666666664</c:v>
                </c:pt>
                <c:pt idx="200">
                  <c:v>43105.1875</c:v>
                </c:pt>
                <c:pt idx="201">
                  <c:v>43105.208333333336</c:v>
                </c:pt>
                <c:pt idx="202">
                  <c:v>43105.229166666664</c:v>
                </c:pt>
                <c:pt idx="203">
                  <c:v>43105.25</c:v>
                </c:pt>
                <c:pt idx="204">
                  <c:v>43105.270833333336</c:v>
                </c:pt>
                <c:pt idx="205">
                  <c:v>43105.291666666664</c:v>
                </c:pt>
                <c:pt idx="206">
                  <c:v>43105.3125</c:v>
                </c:pt>
                <c:pt idx="207">
                  <c:v>43105.333333333336</c:v>
                </c:pt>
                <c:pt idx="208">
                  <c:v>43105.354166666664</c:v>
                </c:pt>
                <c:pt idx="209">
                  <c:v>43105.375</c:v>
                </c:pt>
                <c:pt idx="210">
                  <c:v>43105.395833333336</c:v>
                </c:pt>
                <c:pt idx="211">
                  <c:v>43105.416666666664</c:v>
                </c:pt>
                <c:pt idx="212">
                  <c:v>43105.4375</c:v>
                </c:pt>
                <c:pt idx="213">
                  <c:v>43105.458333333336</c:v>
                </c:pt>
                <c:pt idx="214">
                  <c:v>43105.479166666664</c:v>
                </c:pt>
                <c:pt idx="215">
                  <c:v>43105.5</c:v>
                </c:pt>
                <c:pt idx="216">
                  <c:v>43105.520833333336</c:v>
                </c:pt>
                <c:pt idx="217">
                  <c:v>43105.541666666664</c:v>
                </c:pt>
                <c:pt idx="218">
                  <c:v>43105.5625</c:v>
                </c:pt>
                <c:pt idx="219">
                  <c:v>43105.583333333336</c:v>
                </c:pt>
                <c:pt idx="220">
                  <c:v>43105.604166666664</c:v>
                </c:pt>
                <c:pt idx="221">
                  <c:v>43105.625</c:v>
                </c:pt>
                <c:pt idx="222">
                  <c:v>43105.645833333336</c:v>
                </c:pt>
                <c:pt idx="223">
                  <c:v>43105.666666666664</c:v>
                </c:pt>
                <c:pt idx="224">
                  <c:v>43105.6875</c:v>
                </c:pt>
                <c:pt idx="225">
                  <c:v>43105.708333333336</c:v>
                </c:pt>
                <c:pt idx="226">
                  <c:v>43105.729166666664</c:v>
                </c:pt>
                <c:pt idx="227">
                  <c:v>43105.75</c:v>
                </c:pt>
                <c:pt idx="228">
                  <c:v>43105.770833333336</c:v>
                </c:pt>
                <c:pt idx="229">
                  <c:v>43105.791666666664</c:v>
                </c:pt>
                <c:pt idx="230">
                  <c:v>43105.8125</c:v>
                </c:pt>
                <c:pt idx="231">
                  <c:v>43105.833333333336</c:v>
                </c:pt>
                <c:pt idx="232">
                  <c:v>43105.854166666664</c:v>
                </c:pt>
                <c:pt idx="233">
                  <c:v>43105.875</c:v>
                </c:pt>
                <c:pt idx="234">
                  <c:v>43105.895833333336</c:v>
                </c:pt>
                <c:pt idx="235">
                  <c:v>43105.916666666664</c:v>
                </c:pt>
                <c:pt idx="236">
                  <c:v>43105.9375</c:v>
                </c:pt>
                <c:pt idx="237">
                  <c:v>43105.958333333336</c:v>
                </c:pt>
                <c:pt idx="238">
                  <c:v>43105.979166666664</c:v>
                </c:pt>
                <c:pt idx="239">
                  <c:v>43106</c:v>
                </c:pt>
                <c:pt idx="240">
                  <c:v>43106.020833333336</c:v>
                </c:pt>
                <c:pt idx="241">
                  <c:v>43106.041666666664</c:v>
                </c:pt>
                <c:pt idx="242">
                  <c:v>43106.0625</c:v>
                </c:pt>
                <c:pt idx="243">
                  <c:v>43106.083333333336</c:v>
                </c:pt>
                <c:pt idx="244">
                  <c:v>43106.104166666664</c:v>
                </c:pt>
                <c:pt idx="245">
                  <c:v>43106.125</c:v>
                </c:pt>
                <c:pt idx="246">
                  <c:v>43106.145833333336</c:v>
                </c:pt>
                <c:pt idx="247">
                  <c:v>43106.166666666664</c:v>
                </c:pt>
                <c:pt idx="248">
                  <c:v>43106.1875</c:v>
                </c:pt>
                <c:pt idx="249">
                  <c:v>43106.208333333336</c:v>
                </c:pt>
                <c:pt idx="250">
                  <c:v>43106.229166666664</c:v>
                </c:pt>
                <c:pt idx="251">
                  <c:v>43106.25</c:v>
                </c:pt>
                <c:pt idx="252">
                  <c:v>43106.270833333336</c:v>
                </c:pt>
                <c:pt idx="253">
                  <c:v>43106.291666666664</c:v>
                </c:pt>
                <c:pt idx="254">
                  <c:v>43106.3125</c:v>
                </c:pt>
                <c:pt idx="255">
                  <c:v>43106.333333333336</c:v>
                </c:pt>
                <c:pt idx="256">
                  <c:v>43106.354166666664</c:v>
                </c:pt>
                <c:pt idx="257">
                  <c:v>43106.375</c:v>
                </c:pt>
                <c:pt idx="258">
                  <c:v>43106.395833333336</c:v>
                </c:pt>
                <c:pt idx="259">
                  <c:v>43106.416666666664</c:v>
                </c:pt>
                <c:pt idx="260">
                  <c:v>43106.4375</c:v>
                </c:pt>
                <c:pt idx="261">
                  <c:v>43106.458333333336</c:v>
                </c:pt>
                <c:pt idx="262">
                  <c:v>43106.479166666664</c:v>
                </c:pt>
                <c:pt idx="263">
                  <c:v>43106.5</c:v>
                </c:pt>
                <c:pt idx="264">
                  <c:v>43106.520833333336</c:v>
                </c:pt>
                <c:pt idx="265">
                  <c:v>43106.541666666664</c:v>
                </c:pt>
                <c:pt idx="266">
                  <c:v>43106.5625</c:v>
                </c:pt>
                <c:pt idx="267">
                  <c:v>43106.583333333336</c:v>
                </c:pt>
                <c:pt idx="268">
                  <c:v>43106.604166666664</c:v>
                </c:pt>
                <c:pt idx="269">
                  <c:v>43106.625</c:v>
                </c:pt>
                <c:pt idx="270">
                  <c:v>43106.645833333336</c:v>
                </c:pt>
                <c:pt idx="271">
                  <c:v>43106.666666666664</c:v>
                </c:pt>
                <c:pt idx="272">
                  <c:v>43106.6875</c:v>
                </c:pt>
                <c:pt idx="273">
                  <c:v>43106.708333333336</c:v>
                </c:pt>
                <c:pt idx="274">
                  <c:v>43106.729166666664</c:v>
                </c:pt>
                <c:pt idx="275">
                  <c:v>43106.75</c:v>
                </c:pt>
                <c:pt idx="276">
                  <c:v>43106.770833333336</c:v>
                </c:pt>
                <c:pt idx="277">
                  <c:v>43106.791666666664</c:v>
                </c:pt>
                <c:pt idx="278">
                  <c:v>43106.8125</c:v>
                </c:pt>
                <c:pt idx="279">
                  <c:v>43106.833333333336</c:v>
                </c:pt>
                <c:pt idx="280">
                  <c:v>43106.854166666664</c:v>
                </c:pt>
                <c:pt idx="281">
                  <c:v>43106.875</c:v>
                </c:pt>
                <c:pt idx="282">
                  <c:v>43106.895833333336</c:v>
                </c:pt>
                <c:pt idx="283">
                  <c:v>43106.916666666664</c:v>
                </c:pt>
                <c:pt idx="284">
                  <c:v>43106.9375</c:v>
                </c:pt>
                <c:pt idx="285">
                  <c:v>43106.958333333336</c:v>
                </c:pt>
                <c:pt idx="286">
                  <c:v>43106.979166666664</c:v>
                </c:pt>
                <c:pt idx="287">
                  <c:v>43107</c:v>
                </c:pt>
                <c:pt idx="288">
                  <c:v>43107.020833333336</c:v>
                </c:pt>
                <c:pt idx="289">
                  <c:v>43107.041666666664</c:v>
                </c:pt>
                <c:pt idx="290">
                  <c:v>43107.0625</c:v>
                </c:pt>
                <c:pt idx="291">
                  <c:v>43107.083333333336</c:v>
                </c:pt>
                <c:pt idx="292">
                  <c:v>43107.104166666664</c:v>
                </c:pt>
                <c:pt idx="293">
                  <c:v>43107.125</c:v>
                </c:pt>
                <c:pt idx="294">
                  <c:v>43107.145833333336</c:v>
                </c:pt>
                <c:pt idx="295">
                  <c:v>43107.166666666664</c:v>
                </c:pt>
                <c:pt idx="296">
                  <c:v>43107.1875</c:v>
                </c:pt>
                <c:pt idx="297">
                  <c:v>43107.208333333336</c:v>
                </c:pt>
                <c:pt idx="298">
                  <c:v>43107.229166666664</c:v>
                </c:pt>
                <c:pt idx="299">
                  <c:v>43107.25</c:v>
                </c:pt>
                <c:pt idx="300">
                  <c:v>43107.270833333336</c:v>
                </c:pt>
                <c:pt idx="301">
                  <c:v>43107.291666666664</c:v>
                </c:pt>
                <c:pt idx="302">
                  <c:v>43107.3125</c:v>
                </c:pt>
                <c:pt idx="303">
                  <c:v>43107.333333333336</c:v>
                </c:pt>
                <c:pt idx="304">
                  <c:v>43107.354166666664</c:v>
                </c:pt>
                <c:pt idx="305">
                  <c:v>43107.375</c:v>
                </c:pt>
                <c:pt idx="306">
                  <c:v>43107.395833333336</c:v>
                </c:pt>
                <c:pt idx="307">
                  <c:v>43107.416666666664</c:v>
                </c:pt>
                <c:pt idx="308">
                  <c:v>43107.4375</c:v>
                </c:pt>
                <c:pt idx="309">
                  <c:v>43107.458333333336</c:v>
                </c:pt>
                <c:pt idx="310">
                  <c:v>43107.479166666664</c:v>
                </c:pt>
                <c:pt idx="311">
                  <c:v>43107.5</c:v>
                </c:pt>
                <c:pt idx="312">
                  <c:v>43107.520833333336</c:v>
                </c:pt>
                <c:pt idx="313">
                  <c:v>43107.541666666664</c:v>
                </c:pt>
                <c:pt idx="314">
                  <c:v>43107.5625</c:v>
                </c:pt>
                <c:pt idx="315">
                  <c:v>43107.583333333336</c:v>
                </c:pt>
                <c:pt idx="316">
                  <c:v>43107.604166666664</c:v>
                </c:pt>
                <c:pt idx="317">
                  <c:v>43107.625</c:v>
                </c:pt>
                <c:pt idx="318">
                  <c:v>43107.645833333336</c:v>
                </c:pt>
                <c:pt idx="319">
                  <c:v>43107.666666666664</c:v>
                </c:pt>
                <c:pt idx="320">
                  <c:v>43107.6875</c:v>
                </c:pt>
                <c:pt idx="321">
                  <c:v>43107.708333333336</c:v>
                </c:pt>
                <c:pt idx="322">
                  <c:v>43107.729166666664</c:v>
                </c:pt>
                <c:pt idx="323">
                  <c:v>43107.75</c:v>
                </c:pt>
                <c:pt idx="324">
                  <c:v>43107.770833333336</c:v>
                </c:pt>
                <c:pt idx="325">
                  <c:v>43107.791666666664</c:v>
                </c:pt>
                <c:pt idx="326">
                  <c:v>43107.8125</c:v>
                </c:pt>
                <c:pt idx="327">
                  <c:v>43107.833333333336</c:v>
                </c:pt>
                <c:pt idx="328">
                  <c:v>43107.854166666664</c:v>
                </c:pt>
                <c:pt idx="329">
                  <c:v>43107.875</c:v>
                </c:pt>
                <c:pt idx="330">
                  <c:v>43107.895833333336</c:v>
                </c:pt>
                <c:pt idx="331">
                  <c:v>43107.916666666664</c:v>
                </c:pt>
                <c:pt idx="332">
                  <c:v>43107.9375</c:v>
                </c:pt>
                <c:pt idx="333">
                  <c:v>43107.958333333336</c:v>
                </c:pt>
                <c:pt idx="334">
                  <c:v>43107.979166666664</c:v>
                </c:pt>
                <c:pt idx="335">
                  <c:v>43108</c:v>
                </c:pt>
                <c:pt idx="336">
                  <c:v>43108.020833333336</c:v>
                </c:pt>
                <c:pt idx="337">
                  <c:v>43108.041666666664</c:v>
                </c:pt>
                <c:pt idx="338">
                  <c:v>43108.0625</c:v>
                </c:pt>
                <c:pt idx="339">
                  <c:v>43108.083333333336</c:v>
                </c:pt>
                <c:pt idx="340">
                  <c:v>43108.104166666664</c:v>
                </c:pt>
                <c:pt idx="341">
                  <c:v>43108.125</c:v>
                </c:pt>
                <c:pt idx="342">
                  <c:v>43108.145833333336</c:v>
                </c:pt>
                <c:pt idx="343">
                  <c:v>43108.166666666664</c:v>
                </c:pt>
                <c:pt idx="344">
                  <c:v>43108.1875</c:v>
                </c:pt>
                <c:pt idx="345">
                  <c:v>43108.208333333336</c:v>
                </c:pt>
                <c:pt idx="346">
                  <c:v>43108.229166666664</c:v>
                </c:pt>
                <c:pt idx="347">
                  <c:v>43108.25</c:v>
                </c:pt>
                <c:pt idx="348">
                  <c:v>43108.270833333336</c:v>
                </c:pt>
                <c:pt idx="349">
                  <c:v>43108.291666666664</c:v>
                </c:pt>
                <c:pt idx="350">
                  <c:v>43108.3125</c:v>
                </c:pt>
                <c:pt idx="351">
                  <c:v>43108.333333333336</c:v>
                </c:pt>
                <c:pt idx="352">
                  <c:v>43108.354166666664</c:v>
                </c:pt>
                <c:pt idx="353">
                  <c:v>43108.375</c:v>
                </c:pt>
                <c:pt idx="354">
                  <c:v>43108.395833333336</c:v>
                </c:pt>
                <c:pt idx="355">
                  <c:v>43108.416666666664</c:v>
                </c:pt>
                <c:pt idx="356">
                  <c:v>43108.4375</c:v>
                </c:pt>
                <c:pt idx="357">
                  <c:v>43108.458333333336</c:v>
                </c:pt>
                <c:pt idx="358">
                  <c:v>43108.479166666664</c:v>
                </c:pt>
                <c:pt idx="359">
                  <c:v>43108.5</c:v>
                </c:pt>
                <c:pt idx="360">
                  <c:v>43108.520833333336</c:v>
                </c:pt>
                <c:pt idx="361">
                  <c:v>43108.541666666664</c:v>
                </c:pt>
                <c:pt idx="362">
                  <c:v>43108.5625</c:v>
                </c:pt>
                <c:pt idx="363">
                  <c:v>43108.583333333336</c:v>
                </c:pt>
                <c:pt idx="364">
                  <c:v>43108.604166666664</c:v>
                </c:pt>
                <c:pt idx="365">
                  <c:v>43108.625</c:v>
                </c:pt>
                <c:pt idx="366">
                  <c:v>43108.645833333336</c:v>
                </c:pt>
                <c:pt idx="367">
                  <c:v>43108.666666666664</c:v>
                </c:pt>
                <c:pt idx="368">
                  <c:v>43108.6875</c:v>
                </c:pt>
                <c:pt idx="369">
                  <c:v>43108.708333333336</c:v>
                </c:pt>
                <c:pt idx="370">
                  <c:v>43108.729166666664</c:v>
                </c:pt>
                <c:pt idx="371">
                  <c:v>43108.75</c:v>
                </c:pt>
                <c:pt idx="372">
                  <c:v>43108.770833333336</c:v>
                </c:pt>
                <c:pt idx="373">
                  <c:v>43108.791666666664</c:v>
                </c:pt>
                <c:pt idx="374">
                  <c:v>43108.8125</c:v>
                </c:pt>
                <c:pt idx="375">
                  <c:v>43108.833333333336</c:v>
                </c:pt>
                <c:pt idx="376">
                  <c:v>43108.854166666664</c:v>
                </c:pt>
                <c:pt idx="377">
                  <c:v>43108.875</c:v>
                </c:pt>
                <c:pt idx="378">
                  <c:v>43108.895833333336</c:v>
                </c:pt>
                <c:pt idx="379">
                  <c:v>43108.916666666664</c:v>
                </c:pt>
                <c:pt idx="380">
                  <c:v>43108.9375</c:v>
                </c:pt>
                <c:pt idx="381">
                  <c:v>43108.958333333336</c:v>
                </c:pt>
                <c:pt idx="382">
                  <c:v>43108.979166666664</c:v>
                </c:pt>
                <c:pt idx="383">
                  <c:v>43109</c:v>
                </c:pt>
                <c:pt idx="384">
                  <c:v>43109.020833333336</c:v>
                </c:pt>
                <c:pt idx="385">
                  <c:v>43109.041666666664</c:v>
                </c:pt>
                <c:pt idx="386">
                  <c:v>43109.0625</c:v>
                </c:pt>
                <c:pt idx="387">
                  <c:v>43109.083333333336</c:v>
                </c:pt>
                <c:pt idx="388">
                  <c:v>43109.104166666664</c:v>
                </c:pt>
                <c:pt idx="389">
                  <c:v>43109.125</c:v>
                </c:pt>
                <c:pt idx="390">
                  <c:v>43109.145833333336</c:v>
                </c:pt>
                <c:pt idx="391">
                  <c:v>43109.166666666664</c:v>
                </c:pt>
                <c:pt idx="392">
                  <c:v>43109.1875</c:v>
                </c:pt>
                <c:pt idx="393">
                  <c:v>43109.208333333336</c:v>
                </c:pt>
                <c:pt idx="394">
                  <c:v>43109.229166666664</c:v>
                </c:pt>
                <c:pt idx="395">
                  <c:v>43109.25</c:v>
                </c:pt>
                <c:pt idx="396">
                  <c:v>43109.270833333336</c:v>
                </c:pt>
                <c:pt idx="397">
                  <c:v>43109.291666666664</c:v>
                </c:pt>
                <c:pt idx="398">
                  <c:v>43109.3125</c:v>
                </c:pt>
                <c:pt idx="399">
                  <c:v>43109.333333333336</c:v>
                </c:pt>
                <c:pt idx="400">
                  <c:v>43109.354166666664</c:v>
                </c:pt>
                <c:pt idx="401">
                  <c:v>43109.375</c:v>
                </c:pt>
                <c:pt idx="402">
                  <c:v>43109.395833333336</c:v>
                </c:pt>
                <c:pt idx="403">
                  <c:v>43109.416666666664</c:v>
                </c:pt>
                <c:pt idx="404">
                  <c:v>43109.4375</c:v>
                </c:pt>
                <c:pt idx="405">
                  <c:v>43109.458333333336</c:v>
                </c:pt>
                <c:pt idx="406">
                  <c:v>43109.479166666664</c:v>
                </c:pt>
                <c:pt idx="407">
                  <c:v>43109.5</c:v>
                </c:pt>
                <c:pt idx="408">
                  <c:v>43109.520833333336</c:v>
                </c:pt>
                <c:pt idx="409">
                  <c:v>43109.541666666664</c:v>
                </c:pt>
                <c:pt idx="410">
                  <c:v>43109.5625</c:v>
                </c:pt>
                <c:pt idx="411">
                  <c:v>43109.583333333336</c:v>
                </c:pt>
                <c:pt idx="412">
                  <c:v>43109.604166666664</c:v>
                </c:pt>
                <c:pt idx="413">
                  <c:v>43109.625</c:v>
                </c:pt>
                <c:pt idx="414">
                  <c:v>43109.645833333336</c:v>
                </c:pt>
                <c:pt idx="415">
                  <c:v>43109.666666666664</c:v>
                </c:pt>
                <c:pt idx="416">
                  <c:v>43109.6875</c:v>
                </c:pt>
                <c:pt idx="417">
                  <c:v>43109.708333333336</c:v>
                </c:pt>
                <c:pt idx="418">
                  <c:v>43109.729166666664</c:v>
                </c:pt>
                <c:pt idx="419">
                  <c:v>43109.75</c:v>
                </c:pt>
                <c:pt idx="420">
                  <c:v>43109.770833333336</c:v>
                </c:pt>
                <c:pt idx="421">
                  <c:v>43109.791666666664</c:v>
                </c:pt>
                <c:pt idx="422">
                  <c:v>43109.8125</c:v>
                </c:pt>
                <c:pt idx="423">
                  <c:v>43109.833333333336</c:v>
                </c:pt>
                <c:pt idx="424">
                  <c:v>43109.854166666664</c:v>
                </c:pt>
                <c:pt idx="425">
                  <c:v>43109.875</c:v>
                </c:pt>
                <c:pt idx="426">
                  <c:v>43109.895833333336</c:v>
                </c:pt>
                <c:pt idx="427">
                  <c:v>43109.916666666664</c:v>
                </c:pt>
                <c:pt idx="428">
                  <c:v>43109.9375</c:v>
                </c:pt>
                <c:pt idx="429">
                  <c:v>43109.958333333336</c:v>
                </c:pt>
                <c:pt idx="430">
                  <c:v>43109.979166666664</c:v>
                </c:pt>
                <c:pt idx="431">
                  <c:v>43110</c:v>
                </c:pt>
                <c:pt idx="432">
                  <c:v>43110.020833333336</c:v>
                </c:pt>
                <c:pt idx="433">
                  <c:v>43110.041666666664</c:v>
                </c:pt>
                <c:pt idx="434">
                  <c:v>43110.0625</c:v>
                </c:pt>
                <c:pt idx="435">
                  <c:v>43110.083333333336</c:v>
                </c:pt>
                <c:pt idx="436">
                  <c:v>43110.104166666664</c:v>
                </c:pt>
                <c:pt idx="437">
                  <c:v>43110.125</c:v>
                </c:pt>
                <c:pt idx="438">
                  <c:v>43110.145833333336</c:v>
                </c:pt>
                <c:pt idx="439">
                  <c:v>43110.166666666664</c:v>
                </c:pt>
                <c:pt idx="440">
                  <c:v>43110.1875</c:v>
                </c:pt>
                <c:pt idx="441">
                  <c:v>43110.208333333336</c:v>
                </c:pt>
                <c:pt idx="442">
                  <c:v>43110.229166666664</c:v>
                </c:pt>
                <c:pt idx="443">
                  <c:v>43110.25</c:v>
                </c:pt>
                <c:pt idx="444">
                  <c:v>43110.270833333336</c:v>
                </c:pt>
                <c:pt idx="445">
                  <c:v>43110.291666666664</c:v>
                </c:pt>
                <c:pt idx="446">
                  <c:v>43110.3125</c:v>
                </c:pt>
                <c:pt idx="447">
                  <c:v>43110.333333333336</c:v>
                </c:pt>
                <c:pt idx="448">
                  <c:v>43110.354166666664</c:v>
                </c:pt>
                <c:pt idx="449">
                  <c:v>43110.375</c:v>
                </c:pt>
                <c:pt idx="450">
                  <c:v>43110.395833333336</c:v>
                </c:pt>
                <c:pt idx="451">
                  <c:v>43110.416666666664</c:v>
                </c:pt>
                <c:pt idx="452">
                  <c:v>43110.4375</c:v>
                </c:pt>
                <c:pt idx="453">
                  <c:v>43110.458333333336</c:v>
                </c:pt>
                <c:pt idx="454">
                  <c:v>43110.479166666664</c:v>
                </c:pt>
                <c:pt idx="455">
                  <c:v>43110.5</c:v>
                </c:pt>
                <c:pt idx="456">
                  <c:v>43110.520833333336</c:v>
                </c:pt>
                <c:pt idx="457">
                  <c:v>43110.541666666664</c:v>
                </c:pt>
                <c:pt idx="458">
                  <c:v>43110.5625</c:v>
                </c:pt>
                <c:pt idx="459">
                  <c:v>43110.583333333336</c:v>
                </c:pt>
                <c:pt idx="460">
                  <c:v>43110.604166666664</c:v>
                </c:pt>
                <c:pt idx="461">
                  <c:v>43110.625</c:v>
                </c:pt>
                <c:pt idx="462">
                  <c:v>43110.645833333336</c:v>
                </c:pt>
                <c:pt idx="463">
                  <c:v>43110.666666666664</c:v>
                </c:pt>
                <c:pt idx="464">
                  <c:v>43110.6875</c:v>
                </c:pt>
                <c:pt idx="465">
                  <c:v>43110.708333333336</c:v>
                </c:pt>
                <c:pt idx="466">
                  <c:v>43110.729166666664</c:v>
                </c:pt>
                <c:pt idx="467">
                  <c:v>43110.75</c:v>
                </c:pt>
                <c:pt idx="468">
                  <c:v>43110.770833333336</c:v>
                </c:pt>
                <c:pt idx="469">
                  <c:v>43110.791666666664</c:v>
                </c:pt>
                <c:pt idx="470">
                  <c:v>43110.8125</c:v>
                </c:pt>
                <c:pt idx="471">
                  <c:v>43110.833333333336</c:v>
                </c:pt>
                <c:pt idx="472">
                  <c:v>43110.854166666664</c:v>
                </c:pt>
                <c:pt idx="473">
                  <c:v>43110.875</c:v>
                </c:pt>
                <c:pt idx="474">
                  <c:v>43110.895833333336</c:v>
                </c:pt>
                <c:pt idx="475">
                  <c:v>43110.916666666664</c:v>
                </c:pt>
                <c:pt idx="476">
                  <c:v>43110.9375</c:v>
                </c:pt>
                <c:pt idx="477">
                  <c:v>43110.958333333336</c:v>
                </c:pt>
                <c:pt idx="478">
                  <c:v>43110.979166666664</c:v>
                </c:pt>
                <c:pt idx="479">
                  <c:v>43111</c:v>
                </c:pt>
                <c:pt idx="480">
                  <c:v>43111.020833333336</c:v>
                </c:pt>
                <c:pt idx="481">
                  <c:v>43111.041666666664</c:v>
                </c:pt>
                <c:pt idx="482">
                  <c:v>43111.0625</c:v>
                </c:pt>
                <c:pt idx="483">
                  <c:v>43111.083333333336</c:v>
                </c:pt>
                <c:pt idx="484">
                  <c:v>43111.104166666664</c:v>
                </c:pt>
                <c:pt idx="485">
                  <c:v>43111.125</c:v>
                </c:pt>
                <c:pt idx="486">
                  <c:v>43111.145833333336</c:v>
                </c:pt>
                <c:pt idx="487">
                  <c:v>43111.166666666664</c:v>
                </c:pt>
                <c:pt idx="488">
                  <c:v>43111.1875</c:v>
                </c:pt>
                <c:pt idx="489">
                  <c:v>43111.208333333336</c:v>
                </c:pt>
                <c:pt idx="490">
                  <c:v>43111.229166666664</c:v>
                </c:pt>
                <c:pt idx="491">
                  <c:v>43111.25</c:v>
                </c:pt>
                <c:pt idx="492">
                  <c:v>43111.270833333336</c:v>
                </c:pt>
                <c:pt idx="493">
                  <c:v>43111.291666666664</c:v>
                </c:pt>
                <c:pt idx="494">
                  <c:v>43111.3125</c:v>
                </c:pt>
                <c:pt idx="495">
                  <c:v>43111.333333333336</c:v>
                </c:pt>
                <c:pt idx="496">
                  <c:v>43111.354166666664</c:v>
                </c:pt>
                <c:pt idx="497">
                  <c:v>43111.375</c:v>
                </c:pt>
                <c:pt idx="498">
                  <c:v>43111.395833333336</c:v>
                </c:pt>
                <c:pt idx="499">
                  <c:v>43111.416666666664</c:v>
                </c:pt>
                <c:pt idx="500">
                  <c:v>43111.4375</c:v>
                </c:pt>
                <c:pt idx="501">
                  <c:v>43111.458333333336</c:v>
                </c:pt>
                <c:pt idx="502">
                  <c:v>43111.479166666664</c:v>
                </c:pt>
                <c:pt idx="503">
                  <c:v>43111.5</c:v>
                </c:pt>
                <c:pt idx="504">
                  <c:v>43111.520833333336</c:v>
                </c:pt>
                <c:pt idx="505">
                  <c:v>43111.541666666664</c:v>
                </c:pt>
                <c:pt idx="506">
                  <c:v>43111.5625</c:v>
                </c:pt>
                <c:pt idx="507">
                  <c:v>43111.583333333336</c:v>
                </c:pt>
                <c:pt idx="508">
                  <c:v>43111.604166666664</c:v>
                </c:pt>
                <c:pt idx="509">
                  <c:v>43111.625</c:v>
                </c:pt>
                <c:pt idx="510">
                  <c:v>43111.645833333336</c:v>
                </c:pt>
                <c:pt idx="511">
                  <c:v>43111.666666666664</c:v>
                </c:pt>
                <c:pt idx="512">
                  <c:v>43111.6875</c:v>
                </c:pt>
                <c:pt idx="513">
                  <c:v>43111.708333333336</c:v>
                </c:pt>
                <c:pt idx="514">
                  <c:v>43111.729166666664</c:v>
                </c:pt>
                <c:pt idx="515">
                  <c:v>43111.75</c:v>
                </c:pt>
                <c:pt idx="516">
                  <c:v>43111.770833333336</c:v>
                </c:pt>
                <c:pt idx="517">
                  <c:v>43111.791666666664</c:v>
                </c:pt>
                <c:pt idx="518">
                  <c:v>43111.8125</c:v>
                </c:pt>
                <c:pt idx="519">
                  <c:v>43111.833333333336</c:v>
                </c:pt>
                <c:pt idx="520">
                  <c:v>43111.854166666664</c:v>
                </c:pt>
                <c:pt idx="521">
                  <c:v>43111.875</c:v>
                </c:pt>
                <c:pt idx="522">
                  <c:v>43111.895833333336</c:v>
                </c:pt>
                <c:pt idx="523">
                  <c:v>43111.916666666664</c:v>
                </c:pt>
                <c:pt idx="524">
                  <c:v>43111.9375</c:v>
                </c:pt>
                <c:pt idx="525">
                  <c:v>43111.958333333336</c:v>
                </c:pt>
                <c:pt idx="526">
                  <c:v>43111.979166666664</c:v>
                </c:pt>
                <c:pt idx="527">
                  <c:v>43112</c:v>
                </c:pt>
                <c:pt idx="528">
                  <c:v>43112.020833333336</c:v>
                </c:pt>
                <c:pt idx="529">
                  <c:v>43112.041666666664</c:v>
                </c:pt>
                <c:pt idx="530">
                  <c:v>43112.0625</c:v>
                </c:pt>
                <c:pt idx="531">
                  <c:v>43112.083333333336</c:v>
                </c:pt>
                <c:pt idx="532">
                  <c:v>43112.104166666664</c:v>
                </c:pt>
                <c:pt idx="533">
                  <c:v>43112.125</c:v>
                </c:pt>
                <c:pt idx="534">
                  <c:v>43112.145833333336</c:v>
                </c:pt>
                <c:pt idx="535">
                  <c:v>43112.166666666664</c:v>
                </c:pt>
                <c:pt idx="536">
                  <c:v>43112.1875</c:v>
                </c:pt>
                <c:pt idx="537">
                  <c:v>43112.208333333336</c:v>
                </c:pt>
                <c:pt idx="538">
                  <c:v>43112.229166666664</c:v>
                </c:pt>
                <c:pt idx="539">
                  <c:v>43112.25</c:v>
                </c:pt>
                <c:pt idx="540">
                  <c:v>43112.270833333336</c:v>
                </c:pt>
                <c:pt idx="541">
                  <c:v>43112.291666666664</c:v>
                </c:pt>
                <c:pt idx="542">
                  <c:v>43112.3125</c:v>
                </c:pt>
                <c:pt idx="543">
                  <c:v>43112.333333333336</c:v>
                </c:pt>
                <c:pt idx="544">
                  <c:v>43112.354166666664</c:v>
                </c:pt>
                <c:pt idx="545">
                  <c:v>43112.375</c:v>
                </c:pt>
                <c:pt idx="546">
                  <c:v>43112.395833333336</c:v>
                </c:pt>
                <c:pt idx="547">
                  <c:v>43112.416666666664</c:v>
                </c:pt>
                <c:pt idx="548">
                  <c:v>43112.4375</c:v>
                </c:pt>
                <c:pt idx="549">
                  <c:v>43112.458333333336</c:v>
                </c:pt>
                <c:pt idx="550">
                  <c:v>43112.479166666664</c:v>
                </c:pt>
                <c:pt idx="551">
                  <c:v>43112.5</c:v>
                </c:pt>
                <c:pt idx="552">
                  <c:v>43112.520833333336</c:v>
                </c:pt>
                <c:pt idx="553">
                  <c:v>43112.541666666664</c:v>
                </c:pt>
                <c:pt idx="554">
                  <c:v>43112.5625</c:v>
                </c:pt>
                <c:pt idx="555">
                  <c:v>43112.583333333336</c:v>
                </c:pt>
                <c:pt idx="556">
                  <c:v>43112.604166666664</c:v>
                </c:pt>
                <c:pt idx="557">
                  <c:v>43112.625</c:v>
                </c:pt>
                <c:pt idx="558">
                  <c:v>43112.645833333336</c:v>
                </c:pt>
                <c:pt idx="559">
                  <c:v>43112.666666666664</c:v>
                </c:pt>
                <c:pt idx="560">
                  <c:v>43112.6875</c:v>
                </c:pt>
                <c:pt idx="561">
                  <c:v>43112.708333333336</c:v>
                </c:pt>
                <c:pt idx="562">
                  <c:v>43112.729166666664</c:v>
                </c:pt>
                <c:pt idx="563">
                  <c:v>43112.75</c:v>
                </c:pt>
                <c:pt idx="564">
                  <c:v>43112.770833333336</c:v>
                </c:pt>
                <c:pt idx="565">
                  <c:v>43112.791666666664</c:v>
                </c:pt>
                <c:pt idx="566">
                  <c:v>43112.8125</c:v>
                </c:pt>
                <c:pt idx="567">
                  <c:v>43112.833333333336</c:v>
                </c:pt>
                <c:pt idx="568">
                  <c:v>43112.854166666664</c:v>
                </c:pt>
                <c:pt idx="569">
                  <c:v>43112.875</c:v>
                </c:pt>
                <c:pt idx="570">
                  <c:v>43112.895833333336</c:v>
                </c:pt>
                <c:pt idx="571">
                  <c:v>43112.916666666664</c:v>
                </c:pt>
                <c:pt idx="572">
                  <c:v>43112.9375</c:v>
                </c:pt>
                <c:pt idx="573">
                  <c:v>43112.958333333336</c:v>
                </c:pt>
                <c:pt idx="574">
                  <c:v>43112.979166666664</c:v>
                </c:pt>
                <c:pt idx="575">
                  <c:v>43113</c:v>
                </c:pt>
                <c:pt idx="576">
                  <c:v>43113.020833333336</c:v>
                </c:pt>
                <c:pt idx="577">
                  <c:v>43113.041666666664</c:v>
                </c:pt>
                <c:pt idx="578">
                  <c:v>43113.0625</c:v>
                </c:pt>
                <c:pt idx="579">
                  <c:v>43113.083333333336</c:v>
                </c:pt>
                <c:pt idx="580">
                  <c:v>43113.104166666664</c:v>
                </c:pt>
                <c:pt idx="581">
                  <c:v>43113.125</c:v>
                </c:pt>
                <c:pt idx="582">
                  <c:v>43113.145833333336</c:v>
                </c:pt>
                <c:pt idx="583">
                  <c:v>43113.166666666664</c:v>
                </c:pt>
                <c:pt idx="584">
                  <c:v>43113.1875</c:v>
                </c:pt>
                <c:pt idx="585">
                  <c:v>43113.208333333336</c:v>
                </c:pt>
                <c:pt idx="586">
                  <c:v>43113.229166666664</c:v>
                </c:pt>
                <c:pt idx="587">
                  <c:v>43113.25</c:v>
                </c:pt>
                <c:pt idx="588">
                  <c:v>43113.270833333336</c:v>
                </c:pt>
                <c:pt idx="589">
                  <c:v>43113.291666666664</c:v>
                </c:pt>
                <c:pt idx="590">
                  <c:v>43113.3125</c:v>
                </c:pt>
                <c:pt idx="591">
                  <c:v>43113.333333333336</c:v>
                </c:pt>
                <c:pt idx="592">
                  <c:v>43113.354166666664</c:v>
                </c:pt>
                <c:pt idx="593">
                  <c:v>43113.375</c:v>
                </c:pt>
                <c:pt idx="594">
                  <c:v>43113.395833333336</c:v>
                </c:pt>
                <c:pt idx="595">
                  <c:v>43113.416666666664</c:v>
                </c:pt>
                <c:pt idx="596">
                  <c:v>43113.4375</c:v>
                </c:pt>
                <c:pt idx="597">
                  <c:v>43113.458333333336</c:v>
                </c:pt>
                <c:pt idx="598">
                  <c:v>43113.479166666664</c:v>
                </c:pt>
                <c:pt idx="599">
                  <c:v>43113.5</c:v>
                </c:pt>
                <c:pt idx="600">
                  <c:v>43113.520833333336</c:v>
                </c:pt>
                <c:pt idx="601">
                  <c:v>43113.541666666664</c:v>
                </c:pt>
                <c:pt idx="602">
                  <c:v>43113.5625</c:v>
                </c:pt>
                <c:pt idx="603">
                  <c:v>43113.583333333336</c:v>
                </c:pt>
                <c:pt idx="604">
                  <c:v>43113.604166666664</c:v>
                </c:pt>
                <c:pt idx="605">
                  <c:v>43113.625</c:v>
                </c:pt>
                <c:pt idx="606">
                  <c:v>43113.645833333336</c:v>
                </c:pt>
                <c:pt idx="607">
                  <c:v>43113.666666666664</c:v>
                </c:pt>
                <c:pt idx="608">
                  <c:v>43113.6875</c:v>
                </c:pt>
                <c:pt idx="609">
                  <c:v>43113.708333333336</c:v>
                </c:pt>
                <c:pt idx="610">
                  <c:v>43113.729166666664</c:v>
                </c:pt>
                <c:pt idx="611">
                  <c:v>43113.75</c:v>
                </c:pt>
                <c:pt idx="612">
                  <c:v>43113.770833333336</c:v>
                </c:pt>
                <c:pt idx="613">
                  <c:v>43113.791666666664</c:v>
                </c:pt>
                <c:pt idx="614">
                  <c:v>43113.8125</c:v>
                </c:pt>
                <c:pt idx="615">
                  <c:v>43113.833333333336</c:v>
                </c:pt>
                <c:pt idx="616">
                  <c:v>43113.854166666664</c:v>
                </c:pt>
                <c:pt idx="617">
                  <c:v>43113.875</c:v>
                </c:pt>
                <c:pt idx="618">
                  <c:v>43113.895833333336</c:v>
                </c:pt>
                <c:pt idx="619">
                  <c:v>43113.916666666664</c:v>
                </c:pt>
                <c:pt idx="620">
                  <c:v>43113.9375</c:v>
                </c:pt>
                <c:pt idx="621">
                  <c:v>43113.958333333336</c:v>
                </c:pt>
                <c:pt idx="622">
                  <c:v>43113.979166666664</c:v>
                </c:pt>
                <c:pt idx="623">
                  <c:v>43114</c:v>
                </c:pt>
                <c:pt idx="624">
                  <c:v>43114.020833333336</c:v>
                </c:pt>
                <c:pt idx="625">
                  <c:v>43114.041666666664</c:v>
                </c:pt>
                <c:pt idx="626">
                  <c:v>43114.0625</c:v>
                </c:pt>
                <c:pt idx="627">
                  <c:v>43114.083333333336</c:v>
                </c:pt>
                <c:pt idx="628">
                  <c:v>43114.104166666664</c:v>
                </c:pt>
                <c:pt idx="629">
                  <c:v>43114.125</c:v>
                </c:pt>
                <c:pt idx="630">
                  <c:v>43114.145833333336</c:v>
                </c:pt>
                <c:pt idx="631">
                  <c:v>43114.166666666664</c:v>
                </c:pt>
                <c:pt idx="632">
                  <c:v>43114.1875</c:v>
                </c:pt>
                <c:pt idx="633">
                  <c:v>43114.208333333336</c:v>
                </c:pt>
                <c:pt idx="634">
                  <c:v>43114.229166666664</c:v>
                </c:pt>
                <c:pt idx="635">
                  <c:v>43114.25</c:v>
                </c:pt>
                <c:pt idx="636">
                  <c:v>43114.270833333336</c:v>
                </c:pt>
                <c:pt idx="637">
                  <c:v>43114.291666666664</c:v>
                </c:pt>
                <c:pt idx="638">
                  <c:v>43114.3125</c:v>
                </c:pt>
                <c:pt idx="639">
                  <c:v>43114.333333333336</c:v>
                </c:pt>
                <c:pt idx="640">
                  <c:v>43114.354166666664</c:v>
                </c:pt>
                <c:pt idx="641">
                  <c:v>43114.375</c:v>
                </c:pt>
                <c:pt idx="642">
                  <c:v>43114.395833333336</c:v>
                </c:pt>
                <c:pt idx="643">
                  <c:v>43114.416666666664</c:v>
                </c:pt>
                <c:pt idx="644">
                  <c:v>43114.4375</c:v>
                </c:pt>
                <c:pt idx="645">
                  <c:v>43114.458333333336</c:v>
                </c:pt>
                <c:pt idx="646">
                  <c:v>43114.479166666664</c:v>
                </c:pt>
                <c:pt idx="647">
                  <c:v>43114.5</c:v>
                </c:pt>
                <c:pt idx="648">
                  <c:v>43114.520833333336</c:v>
                </c:pt>
                <c:pt idx="649">
                  <c:v>43114.541666666664</c:v>
                </c:pt>
                <c:pt idx="650">
                  <c:v>43114.5625</c:v>
                </c:pt>
                <c:pt idx="651">
                  <c:v>43114.583333333336</c:v>
                </c:pt>
                <c:pt idx="652">
                  <c:v>43114.604166666664</c:v>
                </c:pt>
                <c:pt idx="653">
                  <c:v>43114.625</c:v>
                </c:pt>
                <c:pt idx="654">
                  <c:v>43114.645833333336</c:v>
                </c:pt>
                <c:pt idx="655">
                  <c:v>43114.666666666664</c:v>
                </c:pt>
                <c:pt idx="656">
                  <c:v>43114.6875</c:v>
                </c:pt>
                <c:pt idx="657">
                  <c:v>43114.708333333336</c:v>
                </c:pt>
                <c:pt idx="658">
                  <c:v>43114.729166666664</c:v>
                </c:pt>
                <c:pt idx="659">
                  <c:v>43114.75</c:v>
                </c:pt>
                <c:pt idx="660">
                  <c:v>43114.770833333336</c:v>
                </c:pt>
                <c:pt idx="661">
                  <c:v>43114.791666666664</c:v>
                </c:pt>
                <c:pt idx="662">
                  <c:v>43114.8125</c:v>
                </c:pt>
                <c:pt idx="663">
                  <c:v>43114.833333333336</c:v>
                </c:pt>
                <c:pt idx="664">
                  <c:v>43114.854166666664</c:v>
                </c:pt>
                <c:pt idx="665">
                  <c:v>43114.875</c:v>
                </c:pt>
                <c:pt idx="666">
                  <c:v>43114.895833333336</c:v>
                </c:pt>
                <c:pt idx="667">
                  <c:v>43114.916666666664</c:v>
                </c:pt>
                <c:pt idx="668">
                  <c:v>43114.9375</c:v>
                </c:pt>
                <c:pt idx="669">
                  <c:v>43114.958333333336</c:v>
                </c:pt>
                <c:pt idx="670">
                  <c:v>43114.979166666664</c:v>
                </c:pt>
                <c:pt idx="671">
                  <c:v>43115</c:v>
                </c:pt>
                <c:pt idx="672">
                  <c:v>43115.020833333336</c:v>
                </c:pt>
                <c:pt idx="673">
                  <c:v>43115.041666666664</c:v>
                </c:pt>
                <c:pt idx="674">
                  <c:v>43115.0625</c:v>
                </c:pt>
                <c:pt idx="675">
                  <c:v>43115.083333333336</c:v>
                </c:pt>
                <c:pt idx="676">
                  <c:v>43115.104166666664</c:v>
                </c:pt>
                <c:pt idx="677">
                  <c:v>43115.125</c:v>
                </c:pt>
                <c:pt idx="678">
                  <c:v>43115.145833333336</c:v>
                </c:pt>
                <c:pt idx="679">
                  <c:v>43115.166666666664</c:v>
                </c:pt>
                <c:pt idx="680">
                  <c:v>43115.1875</c:v>
                </c:pt>
                <c:pt idx="681">
                  <c:v>43115.208333333336</c:v>
                </c:pt>
                <c:pt idx="682">
                  <c:v>43115.229166666664</c:v>
                </c:pt>
                <c:pt idx="683">
                  <c:v>43115.25</c:v>
                </c:pt>
                <c:pt idx="684">
                  <c:v>43115.270833333336</c:v>
                </c:pt>
                <c:pt idx="685">
                  <c:v>43115.291666666664</c:v>
                </c:pt>
                <c:pt idx="686">
                  <c:v>43115.3125</c:v>
                </c:pt>
                <c:pt idx="687">
                  <c:v>43115.333333333336</c:v>
                </c:pt>
                <c:pt idx="688">
                  <c:v>43115.354166666664</c:v>
                </c:pt>
                <c:pt idx="689">
                  <c:v>43115.375</c:v>
                </c:pt>
                <c:pt idx="690">
                  <c:v>43115.395833333336</c:v>
                </c:pt>
                <c:pt idx="691">
                  <c:v>43115.416666666664</c:v>
                </c:pt>
                <c:pt idx="692">
                  <c:v>43115.4375</c:v>
                </c:pt>
                <c:pt idx="693">
                  <c:v>43115.458333333336</c:v>
                </c:pt>
                <c:pt idx="694">
                  <c:v>43115.479166666664</c:v>
                </c:pt>
                <c:pt idx="695">
                  <c:v>43115.5</c:v>
                </c:pt>
                <c:pt idx="696">
                  <c:v>43115.520833333336</c:v>
                </c:pt>
                <c:pt idx="697">
                  <c:v>43115.541666666664</c:v>
                </c:pt>
                <c:pt idx="698">
                  <c:v>43115.5625</c:v>
                </c:pt>
                <c:pt idx="699">
                  <c:v>43115.583333333336</c:v>
                </c:pt>
                <c:pt idx="700">
                  <c:v>43115.604166666664</c:v>
                </c:pt>
                <c:pt idx="701">
                  <c:v>43115.625</c:v>
                </c:pt>
                <c:pt idx="702">
                  <c:v>43115.645833333336</c:v>
                </c:pt>
                <c:pt idx="703">
                  <c:v>43115.666666666664</c:v>
                </c:pt>
                <c:pt idx="704">
                  <c:v>43115.6875</c:v>
                </c:pt>
                <c:pt idx="705">
                  <c:v>43115.708333333336</c:v>
                </c:pt>
                <c:pt idx="706">
                  <c:v>43115.729166666664</c:v>
                </c:pt>
                <c:pt idx="707">
                  <c:v>43115.75</c:v>
                </c:pt>
                <c:pt idx="708">
                  <c:v>43115.770833333336</c:v>
                </c:pt>
                <c:pt idx="709">
                  <c:v>43115.791666666664</c:v>
                </c:pt>
                <c:pt idx="710">
                  <c:v>43115.8125</c:v>
                </c:pt>
                <c:pt idx="711">
                  <c:v>43115.833333333336</c:v>
                </c:pt>
                <c:pt idx="712">
                  <c:v>43115.854166666664</c:v>
                </c:pt>
                <c:pt idx="713">
                  <c:v>43115.875</c:v>
                </c:pt>
                <c:pt idx="714">
                  <c:v>43115.895833333336</c:v>
                </c:pt>
                <c:pt idx="715">
                  <c:v>43115.916666666664</c:v>
                </c:pt>
                <c:pt idx="716">
                  <c:v>43115.9375</c:v>
                </c:pt>
                <c:pt idx="717">
                  <c:v>43115.958333333336</c:v>
                </c:pt>
                <c:pt idx="718">
                  <c:v>43115.979166666664</c:v>
                </c:pt>
                <c:pt idx="719">
                  <c:v>43116</c:v>
                </c:pt>
                <c:pt idx="720">
                  <c:v>43116.020833333336</c:v>
                </c:pt>
                <c:pt idx="721">
                  <c:v>43116.041666666664</c:v>
                </c:pt>
                <c:pt idx="722">
                  <c:v>43116.0625</c:v>
                </c:pt>
                <c:pt idx="723">
                  <c:v>43116.083333333336</c:v>
                </c:pt>
                <c:pt idx="724">
                  <c:v>43116.104166666664</c:v>
                </c:pt>
                <c:pt idx="725">
                  <c:v>43116.125</c:v>
                </c:pt>
                <c:pt idx="726">
                  <c:v>43116.145833333336</c:v>
                </c:pt>
                <c:pt idx="727">
                  <c:v>43116.166666666664</c:v>
                </c:pt>
                <c:pt idx="728">
                  <c:v>43116.1875</c:v>
                </c:pt>
                <c:pt idx="729">
                  <c:v>43116.208333333336</c:v>
                </c:pt>
                <c:pt idx="730">
                  <c:v>43116.229166666664</c:v>
                </c:pt>
                <c:pt idx="731">
                  <c:v>43116.25</c:v>
                </c:pt>
                <c:pt idx="732">
                  <c:v>43116.270833333336</c:v>
                </c:pt>
                <c:pt idx="733">
                  <c:v>43116.291666666664</c:v>
                </c:pt>
                <c:pt idx="734">
                  <c:v>43116.3125</c:v>
                </c:pt>
                <c:pt idx="735">
                  <c:v>43116.333333333336</c:v>
                </c:pt>
                <c:pt idx="736">
                  <c:v>43116.354166666664</c:v>
                </c:pt>
                <c:pt idx="737">
                  <c:v>43116.375</c:v>
                </c:pt>
                <c:pt idx="738">
                  <c:v>43116.395833333336</c:v>
                </c:pt>
                <c:pt idx="739">
                  <c:v>43116.416666666664</c:v>
                </c:pt>
                <c:pt idx="740">
                  <c:v>43116.4375</c:v>
                </c:pt>
                <c:pt idx="741">
                  <c:v>43116.458333333336</c:v>
                </c:pt>
                <c:pt idx="742">
                  <c:v>43116.479166666664</c:v>
                </c:pt>
                <c:pt idx="743">
                  <c:v>43116.5</c:v>
                </c:pt>
                <c:pt idx="744">
                  <c:v>43116.520833333336</c:v>
                </c:pt>
                <c:pt idx="745">
                  <c:v>43116.541666666664</c:v>
                </c:pt>
                <c:pt idx="746">
                  <c:v>43116.5625</c:v>
                </c:pt>
                <c:pt idx="747">
                  <c:v>43116.583333333336</c:v>
                </c:pt>
                <c:pt idx="748">
                  <c:v>43116.604166666664</c:v>
                </c:pt>
                <c:pt idx="749">
                  <c:v>43116.625</c:v>
                </c:pt>
                <c:pt idx="750">
                  <c:v>43116.645833333336</c:v>
                </c:pt>
                <c:pt idx="751">
                  <c:v>43116.666666666664</c:v>
                </c:pt>
                <c:pt idx="752">
                  <c:v>43116.6875</c:v>
                </c:pt>
                <c:pt idx="753">
                  <c:v>43116.708333333336</c:v>
                </c:pt>
                <c:pt idx="754">
                  <c:v>43116.729166666664</c:v>
                </c:pt>
                <c:pt idx="755">
                  <c:v>43116.75</c:v>
                </c:pt>
                <c:pt idx="756">
                  <c:v>43116.770833333336</c:v>
                </c:pt>
                <c:pt idx="757">
                  <c:v>43116.791666666664</c:v>
                </c:pt>
                <c:pt idx="758">
                  <c:v>43116.8125</c:v>
                </c:pt>
                <c:pt idx="759">
                  <c:v>43116.833333333336</c:v>
                </c:pt>
                <c:pt idx="760">
                  <c:v>43116.854166666664</c:v>
                </c:pt>
                <c:pt idx="761">
                  <c:v>43116.875</c:v>
                </c:pt>
                <c:pt idx="762">
                  <c:v>43116.895833333336</c:v>
                </c:pt>
                <c:pt idx="763">
                  <c:v>43116.916666666664</c:v>
                </c:pt>
                <c:pt idx="764">
                  <c:v>43116.9375</c:v>
                </c:pt>
                <c:pt idx="765">
                  <c:v>43116.958333333336</c:v>
                </c:pt>
                <c:pt idx="766">
                  <c:v>43116.979166666664</c:v>
                </c:pt>
                <c:pt idx="767">
                  <c:v>43117</c:v>
                </c:pt>
                <c:pt idx="768">
                  <c:v>43117.020833333336</c:v>
                </c:pt>
                <c:pt idx="769">
                  <c:v>43117.041666666664</c:v>
                </c:pt>
                <c:pt idx="770">
                  <c:v>43117.0625</c:v>
                </c:pt>
                <c:pt idx="771">
                  <c:v>43117.083333333336</c:v>
                </c:pt>
                <c:pt idx="772">
                  <c:v>43117.104166666664</c:v>
                </c:pt>
                <c:pt idx="773">
                  <c:v>43117.125</c:v>
                </c:pt>
                <c:pt idx="774">
                  <c:v>43117.145833333336</c:v>
                </c:pt>
                <c:pt idx="775">
                  <c:v>43117.166666666664</c:v>
                </c:pt>
                <c:pt idx="776">
                  <c:v>43117.1875</c:v>
                </c:pt>
                <c:pt idx="777">
                  <c:v>43117.208333333336</c:v>
                </c:pt>
                <c:pt idx="778">
                  <c:v>43117.229166666664</c:v>
                </c:pt>
                <c:pt idx="779">
                  <c:v>43117.25</c:v>
                </c:pt>
                <c:pt idx="780">
                  <c:v>43117.270833333336</c:v>
                </c:pt>
                <c:pt idx="781">
                  <c:v>43117.291666666664</c:v>
                </c:pt>
                <c:pt idx="782">
                  <c:v>43117.3125</c:v>
                </c:pt>
                <c:pt idx="783">
                  <c:v>43117.333333333336</c:v>
                </c:pt>
                <c:pt idx="784">
                  <c:v>43117.354166666664</c:v>
                </c:pt>
                <c:pt idx="785">
                  <c:v>43117.375</c:v>
                </c:pt>
                <c:pt idx="786">
                  <c:v>43117.395833333336</c:v>
                </c:pt>
                <c:pt idx="787">
                  <c:v>43117.416666666664</c:v>
                </c:pt>
                <c:pt idx="788">
                  <c:v>43117.4375</c:v>
                </c:pt>
                <c:pt idx="789">
                  <c:v>43117.458333333336</c:v>
                </c:pt>
                <c:pt idx="790">
                  <c:v>43117.479166666664</c:v>
                </c:pt>
                <c:pt idx="791">
                  <c:v>43117.5</c:v>
                </c:pt>
                <c:pt idx="792">
                  <c:v>43117.520833333336</c:v>
                </c:pt>
                <c:pt idx="793">
                  <c:v>43117.541666666664</c:v>
                </c:pt>
                <c:pt idx="794">
                  <c:v>43117.5625</c:v>
                </c:pt>
                <c:pt idx="795">
                  <c:v>43117.583333333336</c:v>
                </c:pt>
                <c:pt idx="796">
                  <c:v>43117.604166666664</c:v>
                </c:pt>
                <c:pt idx="797">
                  <c:v>43117.625</c:v>
                </c:pt>
                <c:pt idx="798">
                  <c:v>43117.645833333336</c:v>
                </c:pt>
                <c:pt idx="799">
                  <c:v>43117.666666666664</c:v>
                </c:pt>
                <c:pt idx="800">
                  <c:v>43117.6875</c:v>
                </c:pt>
                <c:pt idx="801">
                  <c:v>43117.708333333336</c:v>
                </c:pt>
                <c:pt idx="802">
                  <c:v>43117.729166666664</c:v>
                </c:pt>
                <c:pt idx="803">
                  <c:v>43117.75</c:v>
                </c:pt>
                <c:pt idx="804">
                  <c:v>43117.770833333336</c:v>
                </c:pt>
                <c:pt idx="805">
                  <c:v>43117.791666666664</c:v>
                </c:pt>
                <c:pt idx="806">
                  <c:v>43117.8125</c:v>
                </c:pt>
                <c:pt idx="807">
                  <c:v>43117.833333333336</c:v>
                </c:pt>
                <c:pt idx="808">
                  <c:v>43117.854166666664</c:v>
                </c:pt>
                <c:pt idx="809">
                  <c:v>43117.875</c:v>
                </c:pt>
                <c:pt idx="810">
                  <c:v>43117.895833333336</c:v>
                </c:pt>
                <c:pt idx="811">
                  <c:v>43117.916666666664</c:v>
                </c:pt>
                <c:pt idx="812">
                  <c:v>43117.9375</c:v>
                </c:pt>
                <c:pt idx="813">
                  <c:v>43117.958333333336</c:v>
                </c:pt>
                <c:pt idx="814">
                  <c:v>43117.979166666664</c:v>
                </c:pt>
                <c:pt idx="815">
                  <c:v>43118</c:v>
                </c:pt>
                <c:pt idx="816">
                  <c:v>43118.020833333336</c:v>
                </c:pt>
                <c:pt idx="817">
                  <c:v>43118.041666666664</c:v>
                </c:pt>
                <c:pt idx="818">
                  <c:v>43118.0625</c:v>
                </c:pt>
                <c:pt idx="819">
                  <c:v>43118.083333333336</c:v>
                </c:pt>
                <c:pt idx="820">
                  <c:v>43118.104166666664</c:v>
                </c:pt>
                <c:pt idx="821">
                  <c:v>43118.125</c:v>
                </c:pt>
                <c:pt idx="822">
                  <c:v>43118.145833333336</c:v>
                </c:pt>
                <c:pt idx="823">
                  <c:v>43118.166666666664</c:v>
                </c:pt>
                <c:pt idx="824">
                  <c:v>43118.1875</c:v>
                </c:pt>
                <c:pt idx="825">
                  <c:v>43118.208333333336</c:v>
                </c:pt>
                <c:pt idx="826">
                  <c:v>43118.229166666664</c:v>
                </c:pt>
                <c:pt idx="827">
                  <c:v>43118.25</c:v>
                </c:pt>
                <c:pt idx="828">
                  <c:v>43118.270833333336</c:v>
                </c:pt>
                <c:pt idx="829">
                  <c:v>43118.291666666664</c:v>
                </c:pt>
                <c:pt idx="830">
                  <c:v>43118.3125</c:v>
                </c:pt>
                <c:pt idx="831">
                  <c:v>43118.333333333336</c:v>
                </c:pt>
                <c:pt idx="832">
                  <c:v>43118.354166666664</c:v>
                </c:pt>
                <c:pt idx="833">
                  <c:v>43118.375</c:v>
                </c:pt>
                <c:pt idx="834">
                  <c:v>43118.395833333336</c:v>
                </c:pt>
                <c:pt idx="835">
                  <c:v>43118.416666666664</c:v>
                </c:pt>
                <c:pt idx="836">
                  <c:v>43118.4375</c:v>
                </c:pt>
                <c:pt idx="837">
                  <c:v>43118.458333333336</c:v>
                </c:pt>
                <c:pt idx="838">
                  <c:v>43118.479166666664</c:v>
                </c:pt>
                <c:pt idx="839">
                  <c:v>43118.5</c:v>
                </c:pt>
                <c:pt idx="840">
                  <c:v>43118.520833333336</c:v>
                </c:pt>
                <c:pt idx="841">
                  <c:v>43118.541666666664</c:v>
                </c:pt>
                <c:pt idx="842">
                  <c:v>43118.5625</c:v>
                </c:pt>
                <c:pt idx="843">
                  <c:v>43118.583333333336</c:v>
                </c:pt>
                <c:pt idx="844">
                  <c:v>43118.604166666664</c:v>
                </c:pt>
                <c:pt idx="845">
                  <c:v>43118.625</c:v>
                </c:pt>
                <c:pt idx="846">
                  <c:v>43118.645833333336</c:v>
                </c:pt>
                <c:pt idx="847">
                  <c:v>43118.666666666664</c:v>
                </c:pt>
                <c:pt idx="848">
                  <c:v>43118.6875</c:v>
                </c:pt>
                <c:pt idx="849">
                  <c:v>43118.708333333336</c:v>
                </c:pt>
                <c:pt idx="850">
                  <c:v>43118.729166666664</c:v>
                </c:pt>
                <c:pt idx="851">
                  <c:v>43118.75</c:v>
                </c:pt>
                <c:pt idx="852">
                  <c:v>43118.770833333336</c:v>
                </c:pt>
                <c:pt idx="853">
                  <c:v>43118.791666666664</c:v>
                </c:pt>
                <c:pt idx="854">
                  <c:v>43118.8125</c:v>
                </c:pt>
                <c:pt idx="855">
                  <c:v>43118.833333333336</c:v>
                </c:pt>
                <c:pt idx="856">
                  <c:v>43118.854166666664</c:v>
                </c:pt>
                <c:pt idx="857">
                  <c:v>43118.875</c:v>
                </c:pt>
                <c:pt idx="858">
                  <c:v>43118.895833333336</c:v>
                </c:pt>
                <c:pt idx="859">
                  <c:v>43118.916666666664</c:v>
                </c:pt>
                <c:pt idx="860">
                  <c:v>43118.9375</c:v>
                </c:pt>
                <c:pt idx="861">
                  <c:v>43118.958333333336</c:v>
                </c:pt>
                <c:pt idx="862">
                  <c:v>43118.979166666664</c:v>
                </c:pt>
                <c:pt idx="863">
                  <c:v>43119</c:v>
                </c:pt>
                <c:pt idx="864">
                  <c:v>43119.020833333336</c:v>
                </c:pt>
                <c:pt idx="865">
                  <c:v>43119.041666666664</c:v>
                </c:pt>
                <c:pt idx="866">
                  <c:v>43119.0625</c:v>
                </c:pt>
                <c:pt idx="867">
                  <c:v>43119.083333333336</c:v>
                </c:pt>
                <c:pt idx="868">
                  <c:v>43119.104166666664</c:v>
                </c:pt>
                <c:pt idx="869">
                  <c:v>43119.125</c:v>
                </c:pt>
                <c:pt idx="870">
                  <c:v>43119.145833333336</c:v>
                </c:pt>
                <c:pt idx="871">
                  <c:v>43119.166666666664</c:v>
                </c:pt>
                <c:pt idx="872">
                  <c:v>43119.1875</c:v>
                </c:pt>
                <c:pt idx="873">
                  <c:v>43119.208333333336</c:v>
                </c:pt>
                <c:pt idx="874">
                  <c:v>43119.229166666664</c:v>
                </c:pt>
                <c:pt idx="875">
                  <c:v>43119.25</c:v>
                </c:pt>
                <c:pt idx="876">
                  <c:v>43119.270833333336</c:v>
                </c:pt>
                <c:pt idx="877">
                  <c:v>43119.291666666664</c:v>
                </c:pt>
                <c:pt idx="878">
                  <c:v>43119.3125</c:v>
                </c:pt>
                <c:pt idx="879">
                  <c:v>43119.333333333336</c:v>
                </c:pt>
                <c:pt idx="880">
                  <c:v>43119.354166666664</c:v>
                </c:pt>
                <c:pt idx="881">
                  <c:v>43119.375</c:v>
                </c:pt>
                <c:pt idx="882">
                  <c:v>43119.395833333336</c:v>
                </c:pt>
                <c:pt idx="883">
                  <c:v>43119.416666666664</c:v>
                </c:pt>
                <c:pt idx="884">
                  <c:v>43119.4375</c:v>
                </c:pt>
                <c:pt idx="885">
                  <c:v>43119.458333333336</c:v>
                </c:pt>
                <c:pt idx="886">
                  <c:v>43119.479166666664</c:v>
                </c:pt>
                <c:pt idx="887">
                  <c:v>43119.5</c:v>
                </c:pt>
                <c:pt idx="888">
                  <c:v>43119.520833333336</c:v>
                </c:pt>
                <c:pt idx="889">
                  <c:v>43119.541666666664</c:v>
                </c:pt>
                <c:pt idx="890">
                  <c:v>43119.5625</c:v>
                </c:pt>
                <c:pt idx="891">
                  <c:v>43119.583333333336</c:v>
                </c:pt>
                <c:pt idx="892">
                  <c:v>43119.604166666664</c:v>
                </c:pt>
                <c:pt idx="893">
                  <c:v>43119.625</c:v>
                </c:pt>
                <c:pt idx="894">
                  <c:v>43119.645833333336</c:v>
                </c:pt>
                <c:pt idx="895">
                  <c:v>43119.666666666664</c:v>
                </c:pt>
                <c:pt idx="896">
                  <c:v>43119.6875</c:v>
                </c:pt>
                <c:pt idx="897">
                  <c:v>43119.708333333336</c:v>
                </c:pt>
                <c:pt idx="898">
                  <c:v>43119.729166666664</c:v>
                </c:pt>
                <c:pt idx="899">
                  <c:v>43119.75</c:v>
                </c:pt>
                <c:pt idx="900">
                  <c:v>43119.770833333336</c:v>
                </c:pt>
                <c:pt idx="901">
                  <c:v>43119.791666666664</c:v>
                </c:pt>
                <c:pt idx="902">
                  <c:v>43119.8125</c:v>
                </c:pt>
                <c:pt idx="903">
                  <c:v>43119.833333333336</c:v>
                </c:pt>
                <c:pt idx="904">
                  <c:v>43119.854166666664</c:v>
                </c:pt>
                <c:pt idx="905">
                  <c:v>43119.875</c:v>
                </c:pt>
                <c:pt idx="906">
                  <c:v>43119.895833333336</c:v>
                </c:pt>
                <c:pt idx="907">
                  <c:v>43119.916666666664</c:v>
                </c:pt>
                <c:pt idx="908">
                  <c:v>43119.9375</c:v>
                </c:pt>
                <c:pt idx="909">
                  <c:v>43119.958333333336</c:v>
                </c:pt>
                <c:pt idx="910">
                  <c:v>43119.979166666664</c:v>
                </c:pt>
                <c:pt idx="911">
                  <c:v>43120</c:v>
                </c:pt>
                <c:pt idx="912">
                  <c:v>43120.020833333336</c:v>
                </c:pt>
                <c:pt idx="913">
                  <c:v>43120.041666666664</c:v>
                </c:pt>
                <c:pt idx="914">
                  <c:v>43120.0625</c:v>
                </c:pt>
                <c:pt idx="915">
                  <c:v>43120.083333333336</c:v>
                </c:pt>
                <c:pt idx="916">
                  <c:v>43120.104166666664</c:v>
                </c:pt>
                <c:pt idx="917">
                  <c:v>43120.125</c:v>
                </c:pt>
                <c:pt idx="918">
                  <c:v>43120.145833333336</c:v>
                </c:pt>
                <c:pt idx="919">
                  <c:v>43120.166666666664</c:v>
                </c:pt>
                <c:pt idx="920">
                  <c:v>43120.1875</c:v>
                </c:pt>
                <c:pt idx="921">
                  <c:v>43120.208333333336</c:v>
                </c:pt>
                <c:pt idx="922">
                  <c:v>43120.229166666664</c:v>
                </c:pt>
                <c:pt idx="923">
                  <c:v>43120.25</c:v>
                </c:pt>
                <c:pt idx="924">
                  <c:v>43120.270833333336</c:v>
                </c:pt>
                <c:pt idx="925">
                  <c:v>43120.291666666664</c:v>
                </c:pt>
                <c:pt idx="926">
                  <c:v>43120.3125</c:v>
                </c:pt>
                <c:pt idx="927">
                  <c:v>43120.333333333336</c:v>
                </c:pt>
                <c:pt idx="928">
                  <c:v>43120.354166666664</c:v>
                </c:pt>
                <c:pt idx="929">
                  <c:v>43120.375</c:v>
                </c:pt>
                <c:pt idx="930">
                  <c:v>43120.395833333336</c:v>
                </c:pt>
                <c:pt idx="931">
                  <c:v>43120.416666666664</c:v>
                </c:pt>
                <c:pt idx="932">
                  <c:v>43120.4375</c:v>
                </c:pt>
                <c:pt idx="933">
                  <c:v>43120.458333333336</c:v>
                </c:pt>
                <c:pt idx="934">
                  <c:v>43120.479166666664</c:v>
                </c:pt>
                <c:pt idx="935">
                  <c:v>43120.5</c:v>
                </c:pt>
                <c:pt idx="936">
                  <c:v>43120.520833333336</c:v>
                </c:pt>
                <c:pt idx="937">
                  <c:v>43120.541666666664</c:v>
                </c:pt>
                <c:pt idx="938">
                  <c:v>43120.5625</c:v>
                </c:pt>
                <c:pt idx="939">
                  <c:v>43120.583333333336</c:v>
                </c:pt>
                <c:pt idx="940">
                  <c:v>43120.604166666664</c:v>
                </c:pt>
                <c:pt idx="941">
                  <c:v>43120.625</c:v>
                </c:pt>
                <c:pt idx="942">
                  <c:v>43120.645833333336</c:v>
                </c:pt>
                <c:pt idx="943">
                  <c:v>43120.666666666664</c:v>
                </c:pt>
                <c:pt idx="944">
                  <c:v>43120.6875</c:v>
                </c:pt>
                <c:pt idx="945">
                  <c:v>43120.708333333336</c:v>
                </c:pt>
                <c:pt idx="946">
                  <c:v>43120.729166666664</c:v>
                </c:pt>
                <c:pt idx="947">
                  <c:v>43120.75</c:v>
                </c:pt>
                <c:pt idx="948">
                  <c:v>43120.770833333336</c:v>
                </c:pt>
                <c:pt idx="949">
                  <c:v>43120.791666666664</c:v>
                </c:pt>
                <c:pt idx="950">
                  <c:v>43120.8125</c:v>
                </c:pt>
                <c:pt idx="951">
                  <c:v>43120.833333333336</c:v>
                </c:pt>
                <c:pt idx="952">
                  <c:v>43120.854166666664</c:v>
                </c:pt>
                <c:pt idx="953">
                  <c:v>43120.875</c:v>
                </c:pt>
                <c:pt idx="954">
                  <c:v>43120.895833333336</c:v>
                </c:pt>
                <c:pt idx="955">
                  <c:v>43120.916666666664</c:v>
                </c:pt>
                <c:pt idx="956">
                  <c:v>43120.9375</c:v>
                </c:pt>
                <c:pt idx="957">
                  <c:v>43120.958333333336</c:v>
                </c:pt>
                <c:pt idx="958">
                  <c:v>43120.979166666664</c:v>
                </c:pt>
                <c:pt idx="959">
                  <c:v>43121</c:v>
                </c:pt>
                <c:pt idx="960">
                  <c:v>43121.020833333336</c:v>
                </c:pt>
                <c:pt idx="961">
                  <c:v>43121.041666666664</c:v>
                </c:pt>
                <c:pt idx="962">
                  <c:v>43121.0625</c:v>
                </c:pt>
                <c:pt idx="963">
                  <c:v>43121.083333333336</c:v>
                </c:pt>
                <c:pt idx="964">
                  <c:v>43121.104166666664</c:v>
                </c:pt>
                <c:pt idx="965">
                  <c:v>43121.125</c:v>
                </c:pt>
                <c:pt idx="966">
                  <c:v>43121.145833333336</c:v>
                </c:pt>
                <c:pt idx="967">
                  <c:v>43121.166666666664</c:v>
                </c:pt>
                <c:pt idx="968">
                  <c:v>43121.1875</c:v>
                </c:pt>
                <c:pt idx="969">
                  <c:v>43121.208333333336</c:v>
                </c:pt>
                <c:pt idx="970">
                  <c:v>43121.229166666664</c:v>
                </c:pt>
                <c:pt idx="971">
                  <c:v>43121.25</c:v>
                </c:pt>
                <c:pt idx="972">
                  <c:v>43121.270833333336</c:v>
                </c:pt>
                <c:pt idx="973">
                  <c:v>43121.291666666664</c:v>
                </c:pt>
                <c:pt idx="974">
                  <c:v>43121.3125</c:v>
                </c:pt>
                <c:pt idx="975">
                  <c:v>43121.333333333336</c:v>
                </c:pt>
                <c:pt idx="976">
                  <c:v>43121.354166666664</c:v>
                </c:pt>
                <c:pt idx="977">
                  <c:v>43121.375</c:v>
                </c:pt>
                <c:pt idx="978">
                  <c:v>43121.395833333336</c:v>
                </c:pt>
                <c:pt idx="979">
                  <c:v>43121.416666666664</c:v>
                </c:pt>
                <c:pt idx="980">
                  <c:v>43121.4375</c:v>
                </c:pt>
                <c:pt idx="981">
                  <c:v>43121.458333333336</c:v>
                </c:pt>
                <c:pt idx="982">
                  <c:v>43121.479166666664</c:v>
                </c:pt>
                <c:pt idx="983">
                  <c:v>43121.5</c:v>
                </c:pt>
                <c:pt idx="984">
                  <c:v>43121.520833333336</c:v>
                </c:pt>
                <c:pt idx="985">
                  <c:v>43121.541666666664</c:v>
                </c:pt>
                <c:pt idx="986">
                  <c:v>43121.5625</c:v>
                </c:pt>
                <c:pt idx="987">
                  <c:v>43121.583333333336</c:v>
                </c:pt>
                <c:pt idx="988">
                  <c:v>43121.604166666664</c:v>
                </c:pt>
                <c:pt idx="989">
                  <c:v>43121.625</c:v>
                </c:pt>
                <c:pt idx="990">
                  <c:v>43121.645833333336</c:v>
                </c:pt>
                <c:pt idx="991">
                  <c:v>43121.666666666664</c:v>
                </c:pt>
                <c:pt idx="992">
                  <c:v>43121.6875</c:v>
                </c:pt>
                <c:pt idx="993">
                  <c:v>43121.708333333336</c:v>
                </c:pt>
                <c:pt idx="994">
                  <c:v>43121.729166666664</c:v>
                </c:pt>
                <c:pt idx="995">
                  <c:v>43121.75</c:v>
                </c:pt>
                <c:pt idx="996">
                  <c:v>43121.770833333336</c:v>
                </c:pt>
                <c:pt idx="997">
                  <c:v>43121.791666666664</c:v>
                </c:pt>
                <c:pt idx="998">
                  <c:v>43121.8125</c:v>
                </c:pt>
                <c:pt idx="999">
                  <c:v>43121.833333333336</c:v>
                </c:pt>
                <c:pt idx="1000">
                  <c:v>43121.854166666664</c:v>
                </c:pt>
                <c:pt idx="1001">
                  <c:v>43121.875</c:v>
                </c:pt>
                <c:pt idx="1002">
                  <c:v>43121.895833333336</c:v>
                </c:pt>
                <c:pt idx="1003">
                  <c:v>43121.916666666664</c:v>
                </c:pt>
                <c:pt idx="1004">
                  <c:v>43121.9375</c:v>
                </c:pt>
                <c:pt idx="1005">
                  <c:v>43121.958333333336</c:v>
                </c:pt>
                <c:pt idx="1006">
                  <c:v>43121.979166666664</c:v>
                </c:pt>
                <c:pt idx="1007">
                  <c:v>43122</c:v>
                </c:pt>
                <c:pt idx="1008">
                  <c:v>43122.020833333336</c:v>
                </c:pt>
                <c:pt idx="1009">
                  <c:v>43122.041666666664</c:v>
                </c:pt>
                <c:pt idx="1010">
                  <c:v>43122.0625</c:v>
                </c:pt>
                <c:pt idx="1011">
                  <c:v>43122.083333333336</c:v>
                </c:pt>
                <c:pt idx="1012">
                  <c:v>43122.104166666664</c:v>
                </c:pt>
                <c:pt idx="1013">
                  <c:v>43122.125</c:v>
                </c:pt>
                <c:pt idx="1014">
                  <c:v>43122.145833333336</c:v>
                </c:pt>
                <c:pt idx="1015">
                  <c:v>43122.166666666664</c:v>
                </c:pt>
                <c:pt idx="1016">
                  <c:v>43122.1875</c:v>
                </c:pt>
                <c:pt idx="1017">
                  <c:v>43122.208333333336</c:v>
                </c:pt>
                <c:pt idx="1018">
                  <c:v>43122.229166666664</c:v>
                </c:pt>
                <c:pt idx="1019">
                  <c:v>43122.25</c:v>
                </c:pt>
                <c:pt idx="1020">
                  <c:v>43122.270833333336</c:v>
                </c:pt>
                <c:pt idx="1021">
                  <c:v>43122.291666666664</c:v>
                </c:pt>
                <c:pt idx="1022">
                  <c:v>43122.3125</c:v>
                </c:pt>
                <c:pt idx="1023">
                  <c:v>43122.333333333336</c:v>
                </c:pt>
                <c:pt idx="1024">
                  <c:v>43122.354166666664</c:v>
                </c:pt>
                <c:pt idx="1025">
                  <c:v>43122.375</c:v>
                </c:pt>
                <c:pt idx="1026">
                  <c:v>43122.395833333336</c:v>
                </c:pt>
                <c:pt idx="1027">
                  <c:v>43122.416666666664</c:v>
                </c:pt>
                <c:pt idx="1028">
                  <c:v>43122.4375</c:v>
                </c:pt>
                <c:pt idx="1029">
                  <c:v>43122.458333333336</c:v>
                </c:pt>
                <c:pt idx="1030">
                  <c:v>43122.479166666664</c:v>
                </c:pt>
                <c:pt idx="1031">
                  <c:v>43122.5</c:v>
                </c:pt>
                <c:pt idx="1032">
                  <c:v>43122.520833333336</c:v>
                </c:pt>
                <c:pt idx="1033">
                  <c:v>43122.541666666664</c:v>
                </c:pt>
                <c:pt idx="1034">
                  <c:v>43122.5625</c:v>
                </c:pt>
                <c:pt idx="1035">
                  <c:v>43122.583333333336</c:v>
                </c:pt>
                <c:pt idx="1036">
                  <c:v>43122.604166666664</c:v>
                </c:pt>
                <c:pt idx="1037">
                  <c:v>43122.625</c:v>
                </c:pt>
                <c:pt idx="1038">
                  <c:v>43122.645833333336</c:v>
                </c:pt>
                <c:pt idx="1039">
                  <c:v>43122.666666666664</c:v>
                </c:pt>
                <c:pt idx="1040">
                  <c:v>43122.6875</c:v>
                </c:pt>
                <c:pt idx="1041">
                  <c:v>43122.708333333336</c:v>
                </c:pt>
                <c:pt idx="1042">
                  <c:v>43122.729166666664</c:v>
                </c:pt>
                <c:pt idx="1043">
                  <c:v>43122.75</c:v>
                </c:pt>
                <c:pt idx="1044">
                  <c:v>43122.770833333336</c:v>
                </c:pt>
                <c:pt idx="1045">
                  <c:v>43122.791666666664</c:v>
                </c:pt>
                <c:pt idx="1046">
                  <c:v>43122.8125</c:v>
                </c:pt>
                <c:pt idx="1047">
                  <c:v>43122.833333333336</c:v>
                </c:pt>
                <c:pt idx="1048">
                  <c:v>43122.854166666664</c:v>
                </c:pt>
                <c:pt idx="1049">
                  <c:v>43122.875</c:v>
                </c:pt>
                <c:pt idx="1050">
                  <c:v>43122.895833333336</c:v>
                </c:pt>
                <c:pt idx="1051">
                  <c:v>43122.916666666664</c:v>
                </c:pt>
                <c:pt idx="1052">
                  <c:v>43122.9375</c:v>
                </c:pt>
                <c:pt idx="1053">
                  <c:v>43122.958333333336</c:v>
                </c:pt>
                <c:pt idx="1054">
                  <c:v>43122.979166666664</c:v>
                </c:pt>
                <c:pt idx="1055">
                  <c:v>43123</c:v>
                </c:pt>
                <c:pt idx="1056">
                  <c:v>43123.020833333336</c:v>
                </c:pt>
                <c:pt idx="1057">
                  <c:v>43123.041666666664</c:v>
                </c:pt>
                <c:pt idx="1058">
                  <c:v>43123.0625</c:v>
                </c:pt>
                <c:pt idx="1059">
                  <c:v>43123.083333333336</c:v>
                </c:pt>
                <c:pt idx="1060">
                  <c:v>43123.104166666664</c:v>
                </c:pt>
                <c:pt idx="1061">
                  <c:v>43123.125</c:v>
                </c:pt>
                <c:pt idx="1062">
                  <c:v>43123.145833333336</c:v>
                </c:pt>
                <c:pt idx="1063">
                  <c:v>43123.166666666664</c:v>
                </c:pt>
                <c:pt idx="1064">
                  <c:v>43123.1875</c:v>
                </c:pt>
                <c:pt idx="1065">
                  <c:v>43123.208333333336</c:v>
                </c:pt>
                <c:pt idx="1066">
                  <c:v>43123.229166666664</c:v>
                </c:pt>
                <c:pt idx="1067">
                  <c:v>43123.25</c:v>
                </c:pt>
                <c:pt idx="1068">
                  <c:v>43123.270833333336</c:v>
                </c:pt>
                <c:pt idx="1069">
                  <c:v>43123.291666666664</c:v>
                </c:pt>
                <c:pt idx="1070">
                  <c:v>43123.3125</c:v>
                </c:pt>
                <c:pt idx="1071">
                  <c:v>43123.333333333336</c:v>
                </c:pt>
                <c:pt idx="1072">
                  <c:v>43123.354166666664</c:v>
                </c:pt>
                <c:pt idx="1073">
                  <c:v>43123.375</c:v>
                </c:pt>
                <c:pt idx="1074">
                  <c:v>43123.395833333336</c:v>
                </c:pt>
                <c:pt idx="1075">
                  <c:v>43123.416666666664</c:v>
                </c:pt>
                <c:pt idx="1076">
                  <c:v>43123.4375</c:v>
                </c:pt>
                <c:pt idx="1077">
                  <c:v>43123.458333333336</c:v>
                </c:pt>
                <c:pt idx="1078">
                  <c:v>43123.479166666664</c:v>
                </c:pt>
                <c:pt idx="1079">
                  <c:v>43123.5</c:v>
                </c:pt>
                <c:pt idx="1080">
                  <c:v>43123.520833333336</c:v>
                </c:pt>
                <c:pt idx="1081">
                  <c:v>43123.541666666664</c:v>
                </c:pt>
                <c:pt idx="1082">
                  <c:v>43123.5625</c:v>
                </c:pt>
                <c:pt idx="1083">
                  <c:v>43123.583333333336</c:v>
                </c:pt>
                <c:pt idx="1084">
                  <c:v>43123.604166666664</c:v>
                </c:pt>
                <c:pt idx="1085">
                  <c:v>43123.625</c:v>
                </c:pt>
                <c:pt idx="1086">
                  <c:v>43123.645833333336</c:v>
                </c:pt>
                <c:pt idx="1087">
                  <c:v>43123.666666666664</c:v>
                </c:pt>
                <c:pt idx="1088">
                  <c:v>43123.6875</c:v>
                </c:pt>
                <c:pt idx="1089">
                  <c:v>43123.708333333336</c:v>
                </c:pt>
                <c:pt idx="1090">
                  <c:v>43123.729166666664</c:v>
                </c:pt>
                <c:pt idx="1091">
                  <c:v>43123.75</c:v>
                </c:pt>
                <c:pt idx="1092">
                  <c:v>43123.770833333336</c:v>
                </c:pt>
                <c:pt idx="1093">
                  <c:v>43123.791666666664</c:v>
                </c:pt>
                <c:pt idx="1094">
                  <c:v>43123.8125</c:v>
                </c:pt>
                <c:pt idx="1095">
                  <c:v>43123.833333333336</c:v>
                </c:pt>
                <c:pt idx="1096">
                  <c:v>43123.854166666664</c:v>
                </c:pt>
                <c:pt idx="1097">
                  <c:v>43123.875</c:v>
                </c:pt>
                <c:pt idx="1098">
                  <c:v>43123.895833333336</c:v>
                </c:pt>
                <c:pt idx="1099">
                  <c:v>43123.916666666664</c:v>
                </c:pt>
                <c:pt idx="1100">
                  <c:v>43123.9375</c:v>
                </c:pt>
                <c:pt idx="1101">
                  <c:v>43123.958333333336</c:v>
                </c:pt>
                <c:pt idx="1102">
                  <c:v>43123.979166666664</c:v>
                </c:pt>
                <c:pt idx="1103">
                  <c:v>43124</c:v>
                </c:pt>
                <c:pt idx="1104">
                  <c:v>43124.020833333336</c:v>
                </c:pt>
                <c:pt idx="1105">
                  <c:v>43124.041666666664</c:v>
                </c:pt>
                <c:pt idx="1106">
                  <c:v>43124.0625</c:v>
                </c:pt>
                <c:pt idx="1107">
                  <c:v>43124.083333333336</c:v>
                </c:pt>
                <c:pt idx="1108">
                  <c:v>43124.104166666664</c:v>
                </c:pt>
                <c:pt idx="1109">
                  <c:v>43124.125</c:v>
                </c:pt>
                <c:pt idx="1110">
                  <c:v>43124.145833333336</c:v>
                </c:pt>
                <c:pt idx="1111">
                  <c:v>43124.166666666664</c:v>
                </c:pt>
                <c:pt idx="1112">
                  <c:v>43124.1875</c:v>
                </c:pt>
                <c:pt idx="1113">
                  <c:v>43124.208333333336</c:v>
                </c:pt>
                <c:pt idx="1114">
                  <c:v>43124.229166666664</c:v>
                </c:pt>
                <c:pt idx="1115">
                  <c:v>43124.25</c:v>
                </c:pt>
                <c:pt idx="1116">
                  <c:v>43124.270833333336</c:v>
                </c:pt>
                <c:pt idx="1117">
                  <c:v>43124.291666666664</c:v>
                </c:pt>
                <c:pt idx="1118">
                  <c:v>43124.3125</c:v>
                </c:pt>
                <c:pt idx="1119">
                  <c:v>43124.333333333336</c:v>
                </c:pt>
                <c:pt idx="1120">
                  <c:v>43124.354166666664</c:v>
                </c:pt>
                <c:pt idx="1121">
                  <c:v>43124.375</c:v>
                </c:pt>
                <c:pt idx="1122">
                  <c:v>43124.395833333336</c:v>
                </c:pt>
                <c:pt idx="1123">
                  <c:v>43124.416666666664</c:v>
                </c:pt>
                <c:pt idx="1124">
                  <c:v>43124.4375</c:v>
                </c:pt>
                <c:pt idx="1125">
                  <c:v>43124.458333333336</c:v>
                </c:pt>
                <c:pt idx="1126">
                  <c:v>43124.479166666664</c:v>
                </c:pt>
                <c:pt idx="1127">
                  <c:v>43124.5</c:v>
                </c:pt>
                <c:pt idx="1128">
                  <c:v>43124.520833333336</c:v>
                </c:pt>
                <c:pt idx="1129">
                  <c:v>43124.541666666664</c:v>
                </c:pt>
                <c:pt idx="1130">
                  <c:v>43124.5625</c:v>
                </c:pt>
                <c:pt idx="1131">
                  <c:v>43124.583333333336</c:v>
                </c:pt>
                <c:pt idx="1132">
                  <c:v>43124.604166666664</c:v>
                </c:pt>
                <c:pt idx="1133">
                  <c:v>43124.625</c:v>
                </c:pt>
                <c:pt idx="1134">
                  <c:v>43124.645833333336</c:v>
                </c:pt>
                <c:pt idx="1135">
                  <c:v>43124.666666666664</c:v>
                </c:pt>
                <c:pt idx="1136">
                  <c:v>43124.6875</c:v>
                </c:pt>
                <c:pt idx="1137">
                  <c:v>43124.708333333336</c:v>
                </c:pt>
                <c:pt idx="1138">
                  <c:v>43124.729166666664</c:v>
                </c:pt>
                <c:pt idx="1139">
                  <c:v>43124.75</c:v>
                </c:pt>
                <c:pt idx="1140">
                  <c:v>43124.770833333336</c:v>
                </c:pt>
                <c:pt idx="1141">
                  <c:v>43124.791666666664</c:v>
                </c:pt>
                <c:pt idx="1142">
                  <c:v>43124.8125</c:v>
                </c:pt>
                <c:pt idx="1143">
                  <c:v>43124.833333333336</c:v>
                </c:pt>
                <c:pt idx="1144">
                  <c:v>43124.854166666664</c:v>
                </c:pt>
                <c:pt idx="1145">
                  <c:v>43124.875</c:v>
                </c:pt>
                <c:pt idx="1146">
                  <c:v>43124.895833333336</c:v>
                </c:pt>
                <c:pt idx="1147">
                  <c:v>43124.916666666664</c:v>
                </c:pt>
                <c:pt idx="1148">
                  <c:v>43124.9375</c:v>
                </c:pt>
                <c:pt idx="1149">
                  <c:v>43124.958333333336</c:v>
                </c:pt>
                <c:pt idx="1150">
                  <c:v>43124.979166666664</c:v>
                </c:pt>
                <c:pt idx="1151">
                  <c:v>43125</c:v>
                </c:pt>
                <c:pt idx="1152">
                  <c:v>43125.020833333336</c:v>
                </c:pt>
                <c:pt idx="1153">
                  <c:v>43125.041666666664</c:v>
                </c:pt>
                <c:pt idx="1154">
                  <c:v>43125.0625</c:v>
                </c:pt>
                <c:pt idx="1155">
                  <c:v>43125.083333333336</c:v>
                </c:pt>
                <c:pt idx="1156">
                  <c:v>43125.104166666664</c:v>
                </c:pt>
                <c:pt idx="1157">
                  <c:v>43125.125</c:v>
                </c:pt>
                <c:pt idx="1158">
                  <c:v>43125.145833333336</c:v>
                </c:pt>
                <c:pt idx="1159">
                  <c:v>43125.166666666664</c:v>
                </c:pt>
                <c:pt idx="1160">
                  <c:v>43125.1875</c:v>
                </c:pt>
                <c:pt idx="1161">
                  <c:v>43125.208333333336</c:v>
                </c:pt>
                <c:pt idx="1162">
                  <c:v>43125.229166666664</c:v>
                </c:pt>
                <c:pt idx="1163">
                  <c:v>43125.25</c:v>
                </c:pt>
                <c:pt idx="1164">
                  <c:v>43125.270833333336</c:v>
                </c:pt>
                <c:pt idx="1165">
                  <c:v>43125.291666666664</c:v>
                </c:pt>
                <c:pt idx="1166">
                  <c:v>43125.3125</c:v>
                </c:pt>
                <c:pt idx="1167">
                  <c:v>43125.333333333336</c:v>
                </c:pt>
                <c:pt idx="1168">
                  <c:v>43125.354166666664</c:v>
                </c:pt>
                <c:pt idx="1169">
                  <c:v>43125.375</c:v>
                </c:pt>
                <c:pt idx="1170">
                  <c:v>43125.395833333336</c:v>
                </c:pt>
                <c:pt idx="1171">
                  <c:v>43125.416666666664</c:v>
                </c:pt>
                <c:pt idx="1172">
                  <c:v>43125.4375</c:v>
                </c:pt>
                <c:pt idx="1173">
                  <c:v>43125.458333333336</c:v>
                </c:pt>
                <c:pt idx="1174">
                  <c:v>43125.479166666664</c:v>
                </c:pt>
                <c:pt idx="1175">
                  <c:v>43125.5</c:v>
                </c:pt>
                <c:pt idx="1176">
                  <c:v>43125.520833333336</c:v>
                </c:pt>
                <c:pt idx="1177">
                  <c:v>43125.541666666664</c:v>
                </c:pt>
                <c:pt idx="1178">
                  <c:v>43125.5625</c:v>
                </c:pt>
                <c:pt idx="1179">
                  <c:v>43125.583333333336</c:v>
                </c:pt>
                <c:pt idx="1180">
                  <c:v>43125.604166666664</c:v>
                </c:pt>
                <c:pt idx="1181">
                  <c:v>43125.625</c:v>
                </c:pt>
                <c:pt idx="1182">
                  <c:v>43125.645833333336</c:v>
                </c:pt>
                <c:pt idx="1183">
                  <c:v>43125.666666666664</c:v>
                </c:pt>
                <c:pt idx="1184">
                  <c:v>43125.6875</c:v>
                </c:pt>
                <c:pt idx="1185">
                  <c:v>43125.708333333336</c:v>
                </c:pt>
                <c:pt idx="1186">
                  <c:v>43125.729166666664</c:v>
                </c:pt>
                <c:pt idx="1187">
                  <c:v>43125.75</c:v>
                </c:pt>
                <c:pt idx="1188">
                  <c:v>43125.770833333336</c:v>
                </c:pt>
                <c:pt idx="1189">
                  <c:v>43125.791666666664</c:v>
                </c:pt>
                <c:pt idx="1190">
                  <c:v>43125.8125</c:v>
                </c:pt>
                <c:pt idx="1191">
                  <c:v>43125.833333333336</c:v>
                </c:pt>
                <c:pt idx="1192">
                  <c:v>43125.854166666664</c:v>
                </c:pt>
                <c:pt idx="1193">
                  <c:v>43125.875</c:v>
                </c:pt>
                <c:pt idx="1194">
                  <c:v>43125.895833333336</c:v>
                </c:pt>
                <c:pt idx="1195">
                  <c:v>43125.916666666664</c:v>
                </c:pt>
                <c:pt idx="1196">
                  <c:v>43125.9375</c:v>
                </c:pt>
                <c:pt idx="1197">
                  <c:v>43125.958333333336</c:v>
                </c:pt>
                <c:pt idx="1198">
                  <c:v>43125.979166666664</c:v>
                </c:pt>
                <c:pt idx="1199">
                  <c:v>43126</c:v>
                </c:pt>
                <c:pt idx="1200">
                  <c:v>43126.020833333336</c:v>
                </c:pt>
                <c:pt idx="1201">
                  <c:v>43126.041666666664</c:v>
                </c:pt>
                <c:pt idx="1202">
                  <c:v>43126.0625</c:v>
                </c:pt>
                <c:pt idx="1203">
                  <c:v>43126.083333333336</c:v>
                </c:pt>
                <c:pt idx="1204">
                  <c:v>43126.104166666664</c:v>
                </c:pt>
                <c:pt idx="1205">
                  <c:v>43126.125</c:v>
                </c:pt>
                <c:pt idx="1206">
                  <c:v>43126.145833333336</c:v>
                </c:pt>
                <c:pt idx="1207">
                  <c:v>43126.166666666664</c:v>
                </c:pt>
                <c:pt idx="1208">
                  <c:v>43126.1875</c:v>
                </c:pt>
                <c:pt idx="1209">
                  <c:v>43126.208333333336</c:v>
                </c:pt>
                <c:pt idx="1210">
                  <c:v>43126.229166666664</c:v>
                </c:pt>
                <c:pt idx="1211">
                  <c:v>43126.25</c:v>
                </c:pt>
                <c:pt idx="1212">
                  <c:v>43126.270833333336</c:v>
                </c:pt>
                <c:pt idx="1213">
                  <c:v>43126.291666666664</c:v>
                </c:pt>
                <c:pt idx="1214">
                  <c:v>43126.3125</c:v>
                </c:pt>
                <c:pt idx="1215">
                  <c:v>43126.333333333336</c:v>
                </c:pt>
                <c:pt idx="1216">
                  <c:v>43126.354166666664</c:v>
                </c:pt>
                <c:pt idx="1217">
                  <c:v>43126.375</c:v>
                </c:pt>
                <c:pt idx="1218">
                  <c:v>43126.395833333336</c:v>
                </c:pt>
                <c:pt idx="1219">
                  <c:v>43126.416666666664</c:v>
                </c:pt>
                <c:pt idx="1220">
                  <c:v>43126.4375</c:v>
                </c:pt>
                <c:pt idx="1221">
                  <c:v>43126.458333333336</c:v>
                </c:pt>
                <c:pt idx="1222">
                  <c:v>43126.479166666664</c:v>
                </c:pt>
                <c:pt idx="1223">
                  <c:v>43126.5</c:v>
                </c:pt>
                <c:pt idx="1224">
                  <c:v>43126.520833333336</c:v>
                </c:pt>
                <c:pt idx="1225">
                  <c:v>43126.541666666664</c:v>
                </c:pt>
                <c:pt idx="1226">
                  <c:v>43126.5625</c:v>
                </c:pt>
                <c:pt idx="1227">
                  <c:v>43126.583333333336</c:v>
                </c:pt>
                <c:pt idx="1228">
                  <c:v>43126.604166666664</c:v>
                </c:pt>
                <c:pt idx="1229">
                  <c:v>43126.625</c:v>
                </c:pt>
                <c:pt idx="1230">
                  <c:v>43126.645833333336</c:v>
                </c:pt>
                <c:pt idx="1231">
                  <c:v>43126.666666666664</c:v>
                </c:pt>
                <c:pt idx="1232">
                  <c:v>43126.6875</c:v>
                </c:pt>
                <c:pt idx="1233">
                  <c:v>43126.708333333336</c:v>
                </c:pt>
                <c:pt idx="1234">
                  <c:v>43126.729166666664</c:v>
                </c:pt>
                <c:pt idx="1235">
                  <c:v>43126.75</c:v>
                </c:pt>
                <c:pt idx="1236">
                  <c:v>43126.770833333336</c:v>
                </c:pt>
                <c:pt idx="1237">
                  <c:v>43126.791666666664</c:v>
                </c:pt>
                <c:pt idx="1238">
                  <c:v>43126.8125</c:v>
                </c:pt>
                <c:pt idx="1239">
                  <c:v>43126.833333333336</c:v>
                </c:pt>
                <c:pt idx="1240">
                  <c:v>43126.854166666664</c:v>
                </c:pt>
                <c:pt idx="1241">
                  <c:v>43126.875</c:v>
                </c:pt>
                <c:pt idx="1242">
                  <c:v>43126.895833333336</c:v>
                </c:pt>
                <c:pt idx="1243">
                  <c:v>43126.916666666664</c:v>
                </c:pt>
                <c:pt idx="1244">
                  <c:v>43126.9375</c:v>
                </c:pt>
                <c:pt idx="1245">
                  <c:v>43126.958333333336</c:v>
                </c:pt>
                <c:pt idx="1246">
                  <c:v>43126.979166666664</c:v>
                </c:pt>
                <c:pt idx="1247">
                  <c:v>43127</c:v>
                </c:pt>
                <c:pt idx="1248">
                  <c:v>43127.020833333336</c:v>
                </c:pt>
                <c:pt idx="1249">
                  <c:v>43127.041666666664</c:v>
                </c:pt>
                <c:pt idx="1250">
                  <c:v>43127.0625</c:v>
                </c:pt>
                <c:pt idx="1251">
                  <c:v>43127.083333333336</c:v>
                </c:pt>
                <c:pt idx="1252">
                  <c:v>43127.104166666664</c:v>
                </c:pt>
                <c:pt idx="1253">
                  <c:v>43127.125</c:v>
                </c:pt>
                <c:pt idx="1254">
                  <c:v>43127.145833333336</c:v>
                </c:pt>
                <c:pt idx="1255">
                  <c:v>43127.166666666664</c:v>
                </c:pt>
                <c:pt idx="1256">
                  <c:v>43127.1875</c:v>
                </c:pt>
                <c:pt idx="1257">
                  <c:v>43127.208333333336</c:v>
                </c:pt>
                <c:pt idx="1258">
                  <c:v>43127.229166666664</c:v>
                </c:pt>
                <c:pt idx="1259">
                  <c:v>43127.25</c:v>
                </c:pt>
                <c:pt idx="1260">
                  <c:v>43127.270833333336</c:v>
                </c:pt>
                <c:pt idx="1261">
                  <c:v>43127.291666666664</c:v>
                </c:pt>
                <c:pt idx="1262">
                  <c:v>43127.3125</c:v>
                </c:pt>
                <c:pt idx="1263">
                  <c:v>43127.333333333336</c:v>
                </c:pt>
                <c:pt idx="1264">
                  <c:v>43127.354166666664</c:v>
                </c:pt>
                <c:pt idx="1265">
                  <c:v>43127.375</c:v>
                </c:pt>
                <c:pt idx="1266">
                  <c:v>43127.395833333336</c:v>
                </c:pt>
                <c:pt idx="1267">
                  <c:v>43127.416666666664</c:v>
                </c:pt>
                <c:pt idx="1268">
                  <c:v>43127.4375</c:v>
                </c:pt>
                <c:pt idx="1269">
                  <c:v>43127.458333333336</c:v>
                </c:pt>
                <c:pt idx="1270">
                  <c:v>43127.479166666664</c:v>
                </c:pt>
                <c:pt idx="1271">
                  <c:v>43127.5</c:v>
                </c:pt>
                <c:pt idx="1272">
                  <c:v>43127.520833333336</c:v>
                </c:pt>
                <c:pt idx="1273">
                  <c:v>43127.541666666664</c:v>
                </c:pt>
                <c:pt idx="1274">
                  <c:v>43127.5625</c:v>
                </c:pt>
                <c:pt idx="1275">
                  <c:v>43127.583333333336</c:v>
                </c:pt>
                <c:pt idx="1276">
                  <c:v>43127.604166666664</c:v>
                </c:pt>
                <c:pt idx="1277">
                  <c:v>43127.625</c:v>
                </c:pt>
                <c:pt idx="1278">
                  <c:v>43127.645833333336</c:v>
                </c:pt>
                <c:pt idx="1279">
                  <c:v>43127.666666666664</c:v>
                </c:pt>
                <c:pt idx="1280">
                  <c:v>43127.6875</c:v>
                </c:pt>
                <c:pt idx="1281">
                  <c:v>43127.708333333336</c:v>
                </c:pt>
                <c:pt idx="1282">
                  <c:v>43127.729166666664</c:v>
                </c:pt>
                <c:pt idx="1283">
                  <c:v>43127.75</c:v>
                </c:pt>
                <c:pt idx="1284">
                  <c:v>43127.770833333336</c:v>
                </c:pt>
                <c:pt idx="1285">
                  <c:v>43127.791666666664</c:v>
                </c:pt>
                <c:pt idx="1286">
                  <c:v>43127.8125</c:v>
                </c:pt>
                <c:pt idx="1287">
                  <c:v>43127.833333333336</c:v>
                </c:pt>
                <c:pt idx="1288">
                  <c:v>43127.854166666664</c:v>
                </c:pt>
                <c:pt idx="1289">
                  <c:v>43127.875</c:v>
                </c:pt>
                <c:pt idx="1290">
                  <c:v>43127.895833333336</c:v>
                </c:pt>
                <c:pt idx="1291">
                  <c:v>43127.916666666664</c:v>
                </c:pt>
                <c:pt idx="1292">
                  <c:v>43127.9375</c:v>
                </c:pt>
                <c:pt idx="1293">
                  <c:v>43127.958333333336</c:v>
                </c:pt>
                <c:pt idx="1294">
                  <c:v>43127.979166666664</c:v>
                </c:pt>
                <c:pt idx="1295">
                  <c:v>43128</c:v>
                </c:pt>
                <c:pt idx="1296">
                  <c:v>43128.020833333336</c:v>
                </c:pt>
                <c:pt idx="1297">
                  <c:v>43128.041666666664</c:v>
                </c:pt>
                <c:pt idx="1298">
                  <c:v>43128.0625</c:v>
                </c:pt>
                <c:pt idx="1299">
                  <c:v>43128.083333333336</c:v>
                </c:pt>
                <c:pt idx="1300">
                  <c:v>43128.104166666664</c:v>
                </c:pt>
                <c:pt idx="1301">
                  <c:v>43128.125</c:v>
                </c:pt>
                <c:pt idx="1302">
                  <c:v>43128.145833333336</c:v>
                </c:pt>
                <c:pt idx="1303">
                  <c:v>43128.166666666664</c:v>
                </c:pt>
                <c:pt idx="1304">
                  <c:v>43128.1875</c:v>
                </c:pt>
                <c:pt idx="1305">
                  <c:v>43128.208333333336</c:v>
                </c:pt>
                <c:pt idx="1306">
                  <c:v>43128.229166666664</c:v>
                </c:pt>
                <c:pt idx="1307">
                  <c:v>43128.25</c:v>
                </c:pt>
                <c:pt idx="1308">
                  <c:v>43128.270833333336</c:v>
                </c:pt>
                <c:pt idx="1309">
                  <c:v>43128.291666666664</c:v>
                </c:pt>
                <c:pt idx="1310">
                  <c:v>43128.3125</c:v>
                </c:pt>
                <c:pt idx="1311">
                  <c:v>43128.333333333336</c:v>
                </c:pt>
                <c:pt idx="1312">
                  <c:v>43128.354166666664</c:v>
                </c:pt>
                <c:pt idx="1313">
                  <c:v>43128.375</c:v>
                </c:pt>
                <c:pt idx="1314">
                  <c:v>43128.395833333336</c:v>
                </c:pt>
                <c:pt idx="1315">
                  <c:v>43128.416666666664</c:v>
                </c:pt>
                <c:pt idx="1316">
                  <c:v>43128.4375</c:v>
                </c:pt>
                <c:pt idx="1317">
                  <c:v>43128.458333333336</c:v>
                </c:pt>
                <c:pt idx="1318">
                  <c:v>43128.479166666664</c:v>
                </c:pt>
                <c:pt idx="1319">
                  <c:v>43128.5</c:v>
                </c:pt>
                <c:pt idx="1320">
                  <c:v>43128.520833333336</c:v>
                </c:pt>
                <c:pt idx="1321">
                  <c:v>43128.541666666664</c:v>
                </c:pt>
                <c:pt idx="1322">
                  <c:v>43128.5625</c:v>
                </c:pt>
                <c:pt idx="1323">
                  <c:v>43128.583333333336</c:v>
                </c:pt>
                <c:pt idx="1324">
                  <c:v>43128.604166666664</c:v>
                </c:pt>
                <c:pt idx="1325">
                  <c:v>43128.625</c:v>
                </c:pt>
                <c:pt idx="1326">
                  <c:v>43128.645833333336</c:v>
                </c:pt>
                <c:pt idx="1327">
                  <c:v>43128.666666666664</c:v>
                </c:pt>
                <c:pt idx="1328">
                  <c:v>43128.6875</c:v>
                </c:pt>
                <c:pt idx="1329">
                  <c:v>43128.708333333336</c:v>
                </c:pt>
                <c:pt idx="1330">
                  <c:v>43128.729166666664</c:v>
                </c:pt>
                <c:pt idx="1331">
                  <c:v>43128.75</c:v>
                </c:pt>
                <c:pt idx="1332">
                  <c:v>43128.770833333336</c:v>
                </c:pt>
                <c:pt idx="1333">
                  <c:v>43128.791666666664</c:v>
                </c:pt>
                <c:pt idx="1334">
                  <c:v>43128.8125</c:v>
                </c:pt>
                <c:pt idx="1335">
                  <c:v>43128.833333333336</c:v>
                </c:pt>
                <c:pt idx="1336">
                  <c:v>43128.854166666664</c:v>
                </c:pt>
                <c:pt idx="1337">
                  <c:v>43128.875</c:v>
                </c:pt>
                <c:pt idx="1338">
                  <c:v>43128.895833333336</c:v>
                </c:pt>
                <c:pt idx="1339">
                  <c:v>43128.916666666664</c:v>
                </c:pt>
                <c:pt idx="1340">
                  <c:v>43128.9375</c:v>
                </c:pt>
                <c:pt idx="1341">
                  <c:v>43128.958333333336</c:v>
                </c:pt>
                <c:pt idx="1342">
                  <c:v>43128.979166666664</c:v>
                </c:pt>
                <c:pt idx="1343">
                  <c:v>43129</c:v>
                </c:pt>
                <c:pt idx="1344">
                  <c:v>43129.020833333336</c:v>
                </c:pt>
                <c:pt idx="1345">
                  <c:v>43129.041666666664</c:v>
                </c:pt>
                <c:pt idx="1346">
                  <c:v>43129.0625</c:v>
                </c:pt>
                <c:pt idx="1347">
                  <c:v>43129.083333333336</c:v>
                </c:pt>
                <c:pt idx="1348">
                  <c:v>43129.104166666664</c:v>
                </c:pt>
                <c:pt idx="1349">
                  <c:v>43129.125</c:v>
                </c:pt>
                <c:pt idx="1350">
                  <c:v>43129.145833333336</c:v>
                </c:pt>
                <c:pt idx="1351">
                  <c:v>43129.166666666664</c:v>
                </c:pt>
                <c:pt idx="1352">
                  <c:v>43129.1875</c:v>
                </c:pt>
                <c:pt idx="1353">
                  <c:v>43129.208333333336</c:v>
                </c:pt>
                <c:pt idx="1354">
                  <c:v>43129.229166666664</c:v>
                </c:pt>
                <c:pt idx="1355">
                  <c:v>43129.25</c:v>
                </c:pt>
                <c:pt idx="1356">
                  <c:v>43129.270833333336</c:v>
                </c:pt>
                <c:pt idx="1357">
                  <c:v>43129.291666666664</c:v>
                </c:pt>
                <c:pt idx="1358">
                  <c:v>43129.3125</c:v>
                </c:pt>
                <c:pt idx="1359">
                  <c:v>43129.333333333336</c:v>
                </c:pt>
                <c:pt idx="1360">
                  <c:v>43129.354166666664</c:v>
                </c:pt>
                <c:pt idx="1361">
                  <c:v>43129.375</c:v>
                </c:pt>
                <c:pt idx="1362">
                  <c:v>43129.395833333336</c:v>
                </c:pt>
                <c:pt idx="1363">
                  <c:v>43129.416666666664</c:v>
                </c:pt>
                <c:pt idx="1364">
                  <c:v>43129.4375</c:v>
                </c:pt>
                <c:pt idx="1365">
                  <c:v>43129.458333333336</c:v>
                </c:pt>
                <c:pt idx="1366">
                  <c:v>43129.479166666664</c:v>
                </c:pt>
                <c:pt idx="1367">
                  <c:v>43129.5</c:v>
                </c:pt>
                <c:pt idx="1368">
                  <c:v>43129.520833333336</c:v>
                </c:pt>
                <c:pt idx="1369">
                  <c:v>43129.541666666664</c:v>
                </c:pt>
                <c:pt idx="1370">
                  <c:v>43129.5625</c:v>
                </c:pt>
                <c:pt idx="1371">
                  <c:v>43129.583333333336</c:v>
                </c:pt>
                <c:pt idx="1372">
                  <c:v>43129.604166666664</c:v>
                </c:pt>
                <c:pt idx="1373">
                  <c:v>43129.625</c:v>
                </c:pt>
                <c:pt idx="1374">
                  <c:v>43129.645833333336</c:v>
                </c:pt>
                <c:pt idx="1375">
                  <c:v>43129.666666666664</c:v>
                </c:pt>
                <c:pt idx="1376">
                  <c:v>43129.6875</c:v>
                </c:pt>
                <c:pt idx="1377">
                  <c:v>43129.708333333336</c:v>
                </c:pt>
                <c:pt idx="1378">
                  <c:v>43129.729166666664</c:v>
                </c:pt>
                <c:pt idx="1379">
                  <c:v>43129.75</c:v>
                </c:pt>
                <c:pt idx="1380">
                  <c:v>43129.770833333336</c:v>
                </c:pt>
                <c:pt idx="1381">
                  <c:v>43129.791666666664</c:v>
                </c:pt>
                <c:pt idx="1382">
                  <c:v>43129.8125</c:v>
                </c:pt>
                <c:pt idx="1383">
                  <c:v>43129.833333333336</c:v>
                </c:pt>
                <c:pt idx="1384">
                  <c:v>43129.854166666664</c:v>
                </c:pt>
                <c:pt idx="1385">
                  <c:v>43129.875</c:v>
                </c:pt>
                <c:pt idx="1386">
                  <c:v>43129.895833333336</c:v>
                </c:pt>
                <c:pt idx="1387">
                  <c:v>43129.916666666664</c:v>
                </c:pt>
                <c:pt idx="1388">
                  <c:v>43129.9375</c:v>
                </c:pt>
                <c:pt idx="1389">
                  <c:v>43129.958333333336</c:v>
                </c:pt>
                <c:pt idx="1390">
                  <c:v>43129.979166666664</c:v>
                </c:pt>
                <c:pt idx="1391">
                  <c:v>43130</c:v>
                </c:pt>
                <c:pt idx="1392">
                  <c:v>43130.020833333336</c:v>
                </c:pt>
                <c:pt idx="1393">
                  <c:v>43130.041666666664</c:v>
                </c:pt>
                <c:pt idx="1394">
                  <c:v>43130.0625</c:v>
                </c:pt>
                <c:pt idx="1395">
                  <c:v>43130.083333333336</c:v>
                </c:pt>
                <c:pt idx="1396">
                  <c:v>43130.104166666664</c:v>
                </c:pt>
                <c:pt idx="1397">
                  <c:v>43130.125</c:v>
                </c:pt>
                <c:pt idx="1398">
                  <c:v>43130.145833333336</c:v>
                </c:pt>
                <c:pt idx="1399">
                  <c:v>43130.166666666664</c:v>
                </c:pt>
                <c:pt idx="1400">
                  <c:v>43130.1875</c:v>
                </c:pt>
                <c:pt idx="1401">
                  <c:v>43130.208333333336</c:v>
                </c:pt>
                <c:pt idx="1402">
                  <c:v>43130.229166666664</c:v>
                </c:pt>
                <c:pt idx="1403">
                  <c:v>43130.25</c:v>
                </c:pt>
                <c:pt idx="1404">
                  <c:v>43130.270833333336</c:v>
                </c:pt>
                <c:pt idx="1405">
                  <c:v>43130.291666666664</c:v>
                </c:pt>
                <c:pt idx="1406">
                  <c:v>43130.3125</c:v>
                </c:pt>
                <c:pt idx="1407">
                  <c:v>43130.333333333336</c:v>
                </c:pt>
                <c:pt idx="1408">
                  <c:v>43130.354166666664</c:v>
                </c:pt>
                <c:pt idx="1409">
                  <c:v>43130.375</c:v>
                </c:pt>
                <c:pt idx="1410">
                  <c:v>43130.395833333336</c:v>
                </c:pt>
                <c:pt idx="1411">
                  <c:v>43130.416666666664</c:v>
                </c:pt>
                <c:pt idx="1412">
                  <c:v>43130.4375</c:v>
                </c:pt>
                <c:pt idx="1413">
                  <c:v>43130.458333333336</c:v>
                </c:pt>
                <c:pt idx="1414">
                  <c:v>43130.479166666664</c:v>
                </c:pt>
                <c:pt idx="1415">
                  <c:v>43130.5</c:v>
                </c:pt>
                <c:pt idx="1416">
                  <c:v>43130.520833333336</c:v>
                </c:pt>
                <c:pt idx="1417">
                  <c:v>43130.541666666664</c:v>
                </c:pt>
                <c:pt idx="1418">
                  <c:v>43130.5625</c:v>
                </c:pt>
                <c:pt idx="1419">
                  <c:v>43130.583333333336</c:v>
                </c:pt>
                <c:pt idx="1420">
                  <c:v>43130.604166666664</c:v>
                </c:pt>
                <c:pt idx="1421">
                  <c:v>43130.625</c:v>
                </c:pt>
                <c:pt idx="1422">
                  <c:v>43130.645833333336</c:v>
                </c:pt>
                <c:pt idx="1423">
                  <c:v>43130.666666666664</c:v>
                </c:pt>
                <c:pt idx="1424">
                  <c:v>43130.6875</c:v>
                </c:pt>
                <c:pt idx="1425">
                  <c:v>43130.708333333336</c:v>
                </c:pt>
                <c:pt idx="1426">
                  <c:v>43130.729166666664</c:v>
                </c:pt>
                <c:pt idx="1427">
                  <c:v>43130.75</c:v>
                </c:pt>
                <c:pt idx="1428">
                  <c:v>43130.770833333336</c:v>
                </c:pt>
                <c:pt idx="1429">
                  <c:v>43130.791666666664</c:v>
                </c:pt>
                <c:pt idx="1430">
                  <c:v>43130.8125</c:v>
                </c:pt>
                <c:pt idx="1431">
                  <c:v>43130.833333333336</c:v>
                </c:pt>
                <c:pt idx="1432">
                  <c:v>43130.854166666664</c:v>
                </c:pt>
                <c:pt idx="1433">
                  <c:v>43130.875</c:v>
                </c:pt>
                <c:pt idx="1434">
                  <c:v>43130.895833333336</c:v>
                </c:pt>
                <c:pt idx="1435">
                  <c:v>43130.916666666664</c:v>
                </c:pt>
                <c:pt idx="1436">
                  <c:v>43130.9375</c:v>
                </c:pt>
                <c:pt idx="1437">
                  <c:v>43130.958333333336</c:v>
                </c:pt>
                <c:pt idx="1438">
                  <c:v>43130.979166666664</c:v>
                </c:pt>
                <c:pt idx="1439">
                  <c:v>43131</c:v>
                </c:pt>
                <c:pt idx="1440">
                  <c:v>43131.020833333336</c:v>
                </c:pt>
                <c:pt idx="1441">
                  <c:v>43131.041666666664</c:v>
                </c:pt>
                <c:pt idx="1442">
                  <c:v>43131.0625</c:v>
                </c:pt>
                <c:pt idx="1443">
                  <c:v>43131.083333333336</c:v>
                </c:pt>
                <c:pt idx="1444">
                  <c:v>43131.104166666664</c:v>
                </c:pt>
                <c:pt idx="1445">
                  <c:v>43131.125</c:v>
                </c:pt>
                <c:pt idx="1446">
                  <c:v>43131.145833333336</c:v>
                </c:pt>
                <c:pt idx="1447">
                  <c:v>43131.166666666664</c:v>
                </c:pt>
                <c:pt idx="1448">
                  <c:v>43131.1875</c:v>
                </c:pt>
                <c:pt idx="1449">
                  <c:v>43131.208333333336</c:v>
                </c:pt>
                <c:pt idx="1450">
                  <c:v>43131.229166666664</c:v>
                </c:pt>
                <c:pt idx="1451">
                  <c:v>43131.25</c:v>
                </c:pt>
                <c:pt idx="1452">
                  <c:v>43131.270833333336</c:v>
                </c:pt>
                <c:pt idx="1453">
                  <c:v>43131.291666666664</c:v>
                </c:pt>
                <c:pt idx="1454">
                  <c:v>43131.3125</c:v>
                </c:pt>
                <c:pt idx="1455">
                  <c:v>43131.333333333336</c:v>
                </c:pt>
                <c:pt idx="1456">
                  <c:v>43131.354166666664</c:v>
                </c:pt>
                <c:pt idx="1457">
                  <c:v>43131.375</c:v>
                </c:pt>
                <c:pt idx="1458">
                  <c:v>43131.395833333336</c:v>
                </c:pt>
                <c:pt idx="1459">
                  <c:v>43131.416666666664</c:v>
                </c:pt>
                <c:pt idx="1460">
                  <c:v>43131.4375</c:v>
                </c:pt>
                <c:pt idx="1461">
                  <c:v>43131.458333333336</c:v>
                </c:pt>
                <c:pt idx="1462">
                  <c:v>43131.479166666664</c:v>
                </c:pt>
                <c:pt idx="1463">
                  <c:v>43131.5</c:v>
                </c:pt>
                <c:pt idx="1464">
                  <c:v>43131.520833333336</c:v>
                </c:pt>
                <c:pt idx="1465">
                  <c:v>43131.541666666664</c:v>
                </c:pt>
                <c:pt idx="1466">
                  <c:v>43131.5625</c:v>
                </c:pt>
                <c:pt idx="1467">
                  <c:v>43131.583333333336</c:v>
                </c:pt>
                <c:pt idx="1468">
                  <c:v>43131.604166666664</c:v>
                </c:pt>
                <c:pt idx="1469">
                  <c:v>43131.625</c:v>
                </c:pt>
                <c:pt idx="1470">
                  <c:v>43131.645833333336</c:v>
                </c:pt>
                <c:pt idx="1471">
                  <c:v>43131.666666666664</c:v>
                </c:pt>
                <c:pt idx="1472">
                  <c:v>43131.6875</c:v>
                </c:pt>
                <c:pt idx="1473">
                  <c:v>43131.708333333336</c:v>
                </c:pt>
                <c:pt idx="1474">
                  <c:v>43131.729166666664</c:v>
                </c:pt>
                <c:pt idx="1475">
                  <c:v>43131.75</c:v>
                </c:pt>
                <c:pt idx="1476">
                  <c:v>43131.770833333336</c:v>
                </c:pt>
                <c:pt idx="1477">
                  <c:v>43131.791666666664</c:v>
                </c:pt>
                <c:pt idx="1478">
                  <c:v>43131.8125</c:v>
                </c:pt>
                <c:pt idx="1479">
                  <c:v>43131.833333333336</c:v>
                </c:pt>
                <c:pt idx="1480">
                  <c:v>43131.854166666664</c:v>
                </c:pt>
                <c:pt idx="1481">
                  <c:v>43131.875</c:v>
                </c:pt>
                <c:pt idx="1482">
                  <c:v>43131.895833333336</c:v>
                </c:pt>
                <c:pt idx="1483">
                  <c:v>43131.916666666664</c:v>
                </c:pt>
                <c:pt idx="1484">
                  <c:v>43131.9375</c:v>
                </c:pt>
                <c:pt idx="1485">
                  <c:v>43131.958333333336</c:v>
                </c:pt>
                <c:pt idx="1486">
                  <c:v>43131.979166666664</c:v>
                </c:pt>
                <c:pt idx="1487">
                  <c:v>43132</c:v>
                </c:pt>
                <c:pt idx="1488">
                  <c:v>43132.020833333336</c:v>
                </c:pt>
                <c:pt idx="1489">
                  <c:v>43132.041666666664</c:v>
                </c:pt>
                <c:pt idx="1490">
                  <c:v>43132.0625</c:v>
                </c:pt>
                <c:pt idx="1491">
                  <c:v>43132.083333333336</c:v>
                </c:pt>
                <c:pt idx="1492">
                  <c:v>43132.104166666664</c:v>
                </c:pt>
                <c:pt idx="1493">
                  <c:v>43132.125</c:v>
                </c:pt>
                <c:pt idx="1494">
                  <c:v>43132.145833333336</c:v>
                </c:pt>
                <c:pt idx="1495">
                  <c:v>43132.166666666664</c:v>
                </c:pt>
                <c:pt idx="1496">
                  <c:v>43132.1875</c:v>
                </c:pt>
                <c:pt idx="1497">
                  <c:v>43132.208333333336</c:v>
                </c:pt>
                <c:pt idx="1498">
                  <c:v>43132.229166666664</c:v>
                </c:pt>
                <c:pt idx="1499">
                  <c:v>43132.25</c:v>
                </c:pt>
                <c:pt idx="1500">
                  <c:v>43132.270833333336</c:v>
                </c:pt>
                <c:pt idx="1501">
                  <c:v>43132.291666666664</c:v>
                </c:pt>
                <c:pt idx="1502">
                  <c:v>43132.3125</c:v>
                </c:pt>
                <c:pt idx="1503">
                  <c:v>43132.333333333336</c:v>
                </c:pt>
                <c:pt idx="1504">
                  <c:v>43132.354166666664</c:v>
                </c:pt>
                <c:pt idx="1505">
                  <c:v>43132.375</c:v>
                </c:pt>
                <c:pt idx="1506">
                  <c:v>43132.395833333336</c:v>
                </c:pt>
                <c:pt idx="1507">
                  <c:v>43132.416666666664</c:v>
                </c:pt>
                <c:pt idx="1508">
                  <c:v>43132.4375</c:v>
                </c:pt>
                <c:pt idx="1509">
                  <c:v>43132.458333333336</c:v>
                </c:pt>
                <c:pt idx="1510">
                  <c:v>43132.479166666664</c:v>
                </c:pt>
                <c:pt idx="1511">
                  <c:v>43132.5</c:v>
                </c:pt>
                <c:pt idx="1512">
                  <c:v>43132.520833333336</c:v>
                </c:pt>
                <c:pt idx="1513">
                  <c:v>43132.541666666664</c:v>
                </c:pt>
                <c:pt idx="1514">
                  <c:v>43132.5625</c:v>
                </c:pt>
                <c:pt idx="1515">
                  <c:v>43132.583333333336</c:v>
                </c:pt>
                <c:pt idx="1516">
                  <c:v>43132.604166666664</c:v>
                </c:pt>
                <c:pt idx="1517">
                  <c:v>43132.625</c:v>
                </c:pt>
                <c:pt idx="1518">
                  <c:v>43132.645833333336</c:v>
                </c:pt>
                <c:pt idx="1519">
                  <c:v>43132.666666666664</c:v>
                </c:pt>
                <c:pt idx="1520">
                  <c:v>43132.6875</c:v>
                </c:pt>
                <c:pt idx="1521">
                  <c:v>43132.708333333336</c:v>
                </c:pt>
                <c:pt idx="1522">
                  <c:v>43132.729166666664</c:v>
                </c:pt>
                <c:pt idx="1523">
                  <c:v>43132.75</c:v>
                </c:pt>
                <c:pt idx="1524">
                  <c:v>43132.770833333336</c:v>
                </c:pt>
                <c:pt idx="1525">
                  <c:v>43132.791666666664</c:v>
                </c:pt>
                <c:pt idx="1526">
                  <c:v>43132.8125</c:v>
                </c:pt>
                <c:pt idx="1527">
                  <c:v>43132.833333333336</c:v>
                </c:pt>
                <c:pt idx="1528">
                  <c:v>43132.854166666664</c:v>
                </c:pt>
                <c:pt idx="1529">
                  <c:v>43132.875</c:v>
                </c:pt>
                <c:pt idx="1530">
                  <c:v>43132.895833333336</c:v>
                </c:pt>
                <c:pt idx="1531">
                  <c:v>43132.916666666664</c:v>
                </c:pt>
                <c:pt idx="1532">
                  <c:v>43132.9375</c:v>
                </c:pt>
                <c:pt idx="1533">
                  <c:v>43132.958333333336</c:v>
                </c:pt>
                <c:pt idx="1534">
                  <c:v>43132.979166666664</c:v>
                </c:pt>
                <c:pt idx="1535">
                  <c:v>43133</c:v>
                </c:pt>
                <c:pt idx="1536">
                  <c:v>43133.020833333336</c:v>
                </c:pt>
                <c:pt idx="1537">
                  <c:v>43133.041666666664</c:v>
                </c:pt>
                <c:pt idx="1538">
                  <c:v>43133.0625</c:v>
                </c:pt>
                <c:pt idx="1539">
                  <c:v>43133.083333333336</c:v>
                </c:pt>
                <c:pt idx="1540">
                  <c:v>43133.104166666664</c:v>
                </c:pt>
                <c:pt idx="1541">
                  <c:v>43133.125</c:v>
                </c:pt>
                <c:pt idx="1542">
                  <c:v>43133.145833333336</c:v>
                </c:pt>
                <c:pt idx="1543">
                  <c:v>43133.166666666664</c:v>
                </c:pt>
                <c:pt idx="1544">
                  <c:v>43133.1875</c:v>
                </c:pt>
                <c:pt idx="1545">
                  <c:v>43133.208333333336</c:v>
                </c:pt>
                <c:pt idx="1546">
                  <c:v>43133.229166666664</c:v>
                </c:pt>
                <c:pt idx="1547">
                  <c:v>43133.25</c:v>
                </c:pt>
                <c:pt idx="1548">
                  <c:v>43133.270833333336</c:v>
                </c:pt>
                <c:pt idx="1549">
                  <c:v>43133.291666666664</c:v>
                </c:pt>
                <c:pt idx="1550">
                  <c:v>43133.3125</c:v>
                </c:pt>
                <c:pt idx="1551">
                  <c:v>43133.333333333336</c:v>
                </c:pt>
                <c:pt idx="1552">
                  <c:v>43133.354166666664</c:v>
                </c:pt>
                <c:pt idx="1553">
                  <c:v>43133.375</c:v>
                </c:pt>
                <c:pt idx="1554">
                  <c:v>43133.395833333336</c:v>
                </c:pt>
                <c:pt idx="1555">
                  <c:v>43133.416666666664</c:v>
                </c:pt>
                <c:pt idx="1556">
                  <c:v>43133.4375</c:v>
                </c:pt>
                <c:pt idx="1557">
                  <c:v>43133.458333333336</c:v>
                </c:pt>
                <c:pt idx="1558">
                  <c:v>43133.479166666664</c:v>
                </c:pt>
                <c:pt idx="1559">
                  <c:v>43133.5</c:v>
                </c:pt>
                <c:pt idx="1560">
                  <c:v>43133.520833333336</c:v>
                </c:pt>
                <c:pt idx="1561">
                  <c:v>43133.541666666664</c:v>
                </c:pt>
                <c:pt idx="1562">
                  <c:v>43133.5625</c:v>
                </c:pt>
                <c:pt idx="1563">
                  <c:v>43133.583333333336</c:v>
                </c:pt>
                <c:pt idx="1564">
                  <c:v>43133.604166666664</c:v>
                </c:pt>
                <c:pt idx="1565">
                  <c:v>43133.625</c:v>
                </c:pt>
                <c:pt idx="1566">
                  <c:v>43133.645833333336</c:v>
                </c:pt>
                <c:pt idx="1567">
                  <c:v>43133.666666666664</c:v>
                </c:pt>
                <c:pt idx="1568">
                  <c:v>43133.6875</c:v>
                </c:pt>
                <c:pt idx="1569">
                  <c:v>43133.708333333336</c:v>
                </c:pt>
                <c:pt idx="1570">
                  <c:v>43133.729166666664</c:v>
                </c:pt>
                <c:pt idx="1571">
                  <c:v>43133.75</c:v>
                </c:pt>
                <c:pt idx="1572">
                  <c:v>43133.770833333336</c:v>
                </c:pt>
                <c:pt idx="1573">
                  <c:v>43133.791666666664</c:v>
                </c:pt>
                <c:pt idx="1574">
                  <c:v>43133.8125</c:v>
                </c:pt>
                <c:pt idx="1575">
                  <c:v>43133.833333333336</c:v>
                </c:pt>
                <c:pt idx="1576">
                  <c:v>43133.854166666664</c:v>
                </c:pt>
                <c:pt idx="1577">
                  <c:v>43133.875</c:v>
                </c:pt>
                <c:pt idx="1578">
                  <c:v>43133.895833333336</c:v>
                </c:pt>
                <c:pt idx="1579">
                  <c:v>43133.916666666664</c:v>
                </c:pt>
                <c:pt idx="1580">
                  <c:v>43133.9375</c:v>
                </c:pt>
                <c:pt idx="1581">
                  <c:v>43133.958333333336</c:v>
                </c:pt>
                <c:pt idx="1582">
                  <c:v>43133.979166666664</c:v>
                </c:pt>
                <c:pt idx="1583">
                  <c:v>43134</c:v>
                </c:pt>
                <c:pt idx="1584">
                  <c:v>43134.020833333336</c:v>
                </c:pt>
                <c:pt idx="1585">
                  <c:v>43134.041666666664</c:v>
                </c:pt>
                <c:pt idx="1586">
                  <c:v>43134.0625</c:v>
                </c:pt>
                <c:pt idx="1587">
                  <c:v>43134.083333333336</c:v>
                </c:pt>
                <c:pt idx="1588">
                  <c:v>43134.104166666664</c:v>
                </c:pt>
                <c:pt idx="1589">
                  <c:v>43134.125</c:v>
                </c:pt>
                <c:pt idx="1590">
                  <c:v>43134.145833333336</c:v>
                </c:pt>
                <c:pt idx="1591">
                  <c:v>43134.166666666664</c:v>
                </c:pt>
                <c:pt idx="1592">
                  <c:v>43134.1875</c:v>
                </c:pt>
                <c:pt idx="1593">
                  <c:v>43134.208333333336</c:v>
                </c:pt>
                <c:pt idx="1594">
                  <c:v>43134.229166666664</c:v>
                </c:pt>
                <c:pt idx="1595">
                  <c:v>43134.25</c:v>
                </c:pt>
                <c:pt idx="1596">
                  <c:v>43134.270833333336</c:v>
                </c:pt>
                <c:pt idx="1597">
                  <c:v>43134.291666666664</c:v>
                </c:pt>
                <c:pt idx="1598">
                  <c:v>43134.3125</c:v>
                </c:pt>
                <c:pt idx="1599">
                  <c:v>43134.333333333336</c:v>
                </c:pt>
                <c:pt idx="1600">
                  <c:v>43134.354166666664</c:v>
                </c:pt>
                <c:pt idx="1601">
                  <c:v>43134.375</c:v>
                </c:pt>
                <c:pt idx="1602">
                  <c:v>43134.395833333336</c:v>
                </c:pt>
                <c:pt idx="1603">
                  <c:v>43134.416666666664</c:v>
                </c:pt>
                <c:pt idx="1604">
                  <c:v>43134.4375</c:v>
                </c:pt>
                <c:pt idx="1605">
                  <c:v>43134.458333333336</c:v>
                </c:pt>
                <c:pt idx="1606">
                  <c:v>43134.479166666664</c:v>
                </c:pt>
                <c:pt idx="1607">
                  <c:v>43134.5</c:v>
                </c:pt>
                <c:pt idx="1608">
                  <c:v>43134.520833333336</c:v>
                </c:pt>
                <c:pt idx="1609">
                  <c:v>43134.541666666664</c:v>
                </c:pt>
                <c:pt idx="1610">
                  <c:v>43134.5625</c:v>
                </c:pt>
                <c:pt idx="1611">
                  <c:v>43134.583333333336</c:v>
                </c:pt>
                <c:pt idx="1612">
                  <c:v>43134.604166666664</c:v>
                </c:pt>
                <c:pt idx="1613">
                  <c:v>43134.625</c:v>
                </c:pt>
                <c:pt idx="1614">
                  <c:v>43134.645833333336</c:v>
                </c:pt>
                <c:pt idx="1615">
                  <c:v>43134.666666666664</c:v>
                </c:pt>
                <c:pt idx="1616">
                  <c:v>43134.6875</c:v>
                </c:pt>
                <c:pt idx="1617">
                  <c:v>43134.708333333336</c:v>
                </c:pt>
                <c:pt idx="1618">
                  <c:v>43134.729166666664</c:v>
                </c:pt>
                <c:pt idx="1619">
                  <c:v>43134.75</c:v>
                </c:pt>
                <c:pt idx="1620">
                  <c:v>43134.770833333336</c:v>
                </c:pt>
                <c:pt idx="1621">
                  <c:v>43134.791666666664</c:v>
                </c:pt>
                <c:pt idx="1622">
                  <c:v>43134.8125</c:v>
                </c:pt>
                <c:pt idx="1623">
                  <c:v>43134.833333333336</c:v>
                </c:pt>
                <c:pt idx="1624">
                  <c:v>43134.854166666664</c:v>
                </c:pt>
                <c:pt idx="1625">
                  <c:v>43134.875</c:v>
                </c:pt>
                <c:pt idx="1626">
                  <c:v>43134.895833333336</c:v>
                </c:pt>
                <c:pt idx="1627">
                  <c:v>43134.916666666664</c:v>
                </c:pt>
                <c:pt idx="1628">
                  <c:v>43134.9375</c:v>
                </c:pt>
                <c:pt idx="1629">
                  <c:v>43134.958333333336</c:v>
                </c:pt>
                <c:pt idx="1630">
                  <c:v>43134.979166666664</c:v>
                </c:pt>
                <c:pt idx="1631">
                  <c:v>43135</c:v>
                </c:pt>
                <c:pt idx="1632">
                  <c:v>43135.020833333336</c:v>
                </c:pt>
                <c:pt idx="1633">
                  <c:v>43135.041666666664</c:v>
                </c:pt>
                <c:pt idx="1634">
                  <c:v>43135.0625</c:v>
                </c:pt>
                <c:pt idx="1635">
                  <c:v>43135.083333333336</c:v>
                </c:pt>
                <c:pt idx="1636">
                  <c:v>43135.104166666664</c:v>
                </c:pt>
                <c:pt idx="1637">
                  <c:v>43135.125</c:v>
                </c:pt>
                <c:pt idx="1638">
                  <c:v>43135.145833333336</c:v>
                </c:pt>
                <c:pt idx="1639">
                  <c:v>43135.166666666664</c:v>
                </c:pt>
                <c:pt idx="1640">
                  <c:v>43135.1875</c:v>
                </c:pt>
                <c:pt idx="1641">
                  <c:v>43135.208333333336</c:v>
                </c:pt>
                <c:pt idx="1642">
                  <c:v>43135.229166666664</c:v>
                </c:pt>
                <c:pt idx="1643">
                  <c:v>43135.25</c:v>
                </c:pt>
                <c:pt idx="1644">
                  <c:v>43135.270833333336</c:v>
                </c:pt>
                <c:pt idx="1645">
                  <c:v>43135.291666666664</c:v>
                </c:pt>
                <c:pt idx="1646">
                  <c:v>43135.3125</c:v>
                </c:pt>
                <c:pt idx="1647">
                  <c:v>43135.333333333336</c:v>
                </c:pt>
                <c:pt idx="1648">
                  <c:v>43135.354166666664</c:v>
                </c:pt>
                <c:pt idx="1649">
                  <c:v>43135.375</c:v>
                </c:pt>
                <c:pt idx="1650">
                  <c:v>43135.395833333336</c:v>
                </c:pt>
                <c:pt idx="1651">
                  <c:v>43135.416666666664</c:v>
                </c:pt>
                <c:pt idx="1652">
                  <c:v>43135.4375</c:v>
                </c:pt>
                <c:pt idx="1653">
                  <c:v>43135.458333333336</c:v>
                </c:pt>
                <c:pt idx="1654">
                  <c:v>43135.479166666664</c:v>
                </c:pt>
                <c:pt idx="1655">
                  <c:v>43135.5</c:v>
                </c:pt>
                <c:pt idx="1656">
                  <c:v>43135.520833333336</c:v>
                </c:pt>
                <c:pt idx="1657">
                  <c:v>43135.541666666664</c:v>
                </c:pt>
                <c:pt idx="1658">
                  <c:v>43135.5625</c:v>
                </c:pt>
                <c:pt idx="1659">
                  <c:v>43135.583333333336</c:v>
                </c:pt>
                <c:pt idx="1660">
                  <c:v>43135.604166666664</c:v>
                </c:pt>
                <c:pt idx="1661">
                  <c:v>43135.625</c:v>
                </c:pt>
                <c:pt idx="1662">
                  <c:v>43135.645833333336</c:v>
                </c:pt>
                <c:pt idx="1663">
                  <c:v>43135.666666666664</c:v>
                </c:pt>
                <c:pt idx="1664">
                  <c:v>43135.6875</c:v>
                </c:pt>
                <c:pt idx="1665">
                  <c:v>43135.708333333336</c:v>
                </c:pt>
                <c:pt idx="1666">
                  <c:v>43135.729166666664</c:v>
                </c:pt>
                <c:pt idx="1667">
                  <c:v>43135.75</c:v>
                </c:pt>
                <c:pt idx="1668">
                  <c:v>43135.770833333336</c:v>
                </c:pt>
                <c:pt idx="1669">
                  <c:v>43135.791666666664</c:v>
                </c:pt>
                <c:pt idx="1670">
                  <c:v>43135.8125</c:v>
                </c:pt>
                <c:pt idx="1671">
                  <c:v>43135.833333333336</c:v>
                </c:pt>
                <c:pt idx="1672">
                  <c:v>43135.854166666664</c:v>
                </c:pt>
                <c:pt idx="1673">
                  <c:v>43135.875</c:v>
                </c:pt>
                <c:pt idx="1674">
                  <c:v>43135.895833333336</c:v>
                </c:pt>
                <c:pt idx="1675">
                  <c:v>43135.916666666664</c:v>
                </c:pt>
                <c:pt idx="1676">
                  <c:v>43135.9375</c:v>
                </c:pt>
                <c:pt idx="1677">
                  <c:v>43135.958333333336</c:v>
                </c:pt>
                <c:pt idx="1678">
                  <c:v>43135.979166666664</c:v>
                </c:pt>
                <c:pt idx="1679">
                  <c:v>43136</c:v>
                </c:pt>
                <c:pt idx="1680">
                  <c:v>43136.020833333336</c:v>
                </c:pt>
                <c:pt idx="1681">
                  <c:v>43136.041666666664</c:v>
                </c:pt>
                <c:pt idx="1682">
                  <c:v>43136.0625</c:v>
                </c:pt>
                <c:pt idx="1683">
                  <c:v>43136.083333333336</c:v>
                </c:pt>
                <c:pt idx="1684">
                  <c:v>43136.104166666664</c:v>
                </c:pt>
                <c:pt idx="1685">
                  <c:v>43136.125</c:v>
                </c:pt>
                <c:pt idx="1686">
                  <c:v>43136.145833333336</c:v>
                </c:pt>
                <c:pt idx="1687">
                  <c:v>43136.166666666664</c:v>
                </c:pt>
                <c:pt idx="1688">
                  <c:v>43136.1875</c:v>
                </c:pt>
                <c:pt idx="1689">
                  <c:v>43136.208333333336</c:v>
                </c:pt>
                <c:pt idx="1690">
                  <c:v>43136.229166666664</c:v>
                </c:pt>
                <c:pt idx="1691">
                  <c:v>43136.25</c:v>
                </c:pt>
                <c:pt idx="1692">
                  <c:v>43136.270833333336</c:v>
                </c:pt>
                <c:pt idx="1693">
                  <c:v>43136.291666666664</c:v>
                </c:pt>
                <c:pt idx="1694">
                  <c:v>43136.3125</c:v>
                </c:pt>
                <c:pt idx="1695">
                  <c:v>43136.333333333336</c:v>
                </c:pt>
                <c:pt idx="1696">
                  <c:v>43136.354166666664</c:v>
                </c:pt>
                <c:pt idx="1697">
                  <c:v>43136.375</c:v>
                </c:pt>
                <c:pt idx="1698">
                  <c:v>43136.395833333336</c:v>
                </c:pt>
                <c:pt idx="1699">
                  <c:v>43136.416666666664</c:v>
                </c:pt>
                <c:pt idx="1700">
                  <c:v>43136.4375</c:v>
                </c:pt>
                <c:pt idx="1701">
                  <c:v>43136.458333333336</c:v>
                </c:pt>
                <c:pt idx="1702">
                  <c:v>43136.479166666664</c:v>
                </c:pt>
                <c:pt idx="1703">
                  <c:v>43136.5</c:v>
                </c:pt>
                <c:pt idx="1704">
                  <c:v>43136.520833333336</c:v>
                </c:pt>
                <c:pt idx="1705">
                  <c:v>43136.541666666664</c:v>
                </c:pt>
                <c:pt idx="1706">
                  <c:v>43136.5625</c:v>
                </c:pt>
                <c:pt idx="1707">
                  <c:v>43136.583333333336</c:v>
                </c:pt>
                <c:pt idx="1708">
                  <c:v>43136.604166666664</c:v>
                </c:pt>
                <c:pt idx="1709">
                  <c:v>43136.625</c:v>
                </c:pt>
                <c:pt idx="1710">
                  <c:v>43136.645833333336</c:v>
                </c:pt>
                <c:pt idx="1711">
                  <c:v>43136.666666666664</c:v>
                </c:pt>
                <c:pt idx="1712">
                  <c:v>43136.6875</c:v>
                </c:pt>
                <c:pt idx="1713">
                  <c:v>43136.708333333336</c:v>
                </c:pt>
                <c:pt idx="1714">
                  <c:v>43136.729166666664</c:v>
                </c:pt>
                <c:pt idx="1715">
                  <c:v>43136.75</c:v>
                </c:pt>
                <c:pt idx="1716">
                  <c:v>43136.770833333336</c:v>
                </c:pt>
                <c:pt idx="1717">
                  <c:v>43136.791666666664</c:v>
                </c:pt>
                <c:pt idx="1718">
                  <c:v>43136.8125</c:v>
                </c:pt>
                <c:pt idx="1719">
                  <c:v>43136.833333333336</c:v>
                </c:pt>
                <c:pt idx="1720">
                  <c:v>43136.854166666664</c:v>
                </c:pt>
                <c:pt idx="1721">
                  <c:v>43136.875</c:v>
                </c:pt>
                <c:pt idx="1722">
                  <c:v>43136.895833333336</c:v>
                </c:pt>
                <c:pt idx="1723">
                  <c:v>43136.916666666664</c:v>
                </c:pt>
                <c:pt idx="1724">
                  <c:v>43136.9375</c:v>
                </c:pt>
                <c:pt idx="1725">
                  <c:v>43136.958333333336</c:v>
                </c:pt>
                <c:pt idx="1726">
                  <c:v>43136.979166666664</c:v>
                </c:pt>
                <c:pt idx="1727">
                  <c:v>43137</c:v>
                </c:pt>
                <c:pt idx="1728">
                  <c:v>43137.020833333336</c:v>
                </c:pt>
                <c:pt idx="1729">
                  <c:v>43137.041666666664</c:v>
                </c:pt>
                <c:pt idx="1730">
                  <c:v>43137.0625</c:v>
                </c:pt>
                <c:pt idx="1731">
                  <c:v>43137.083333333336</c:v>
                </c:pt>
                <c:pt idx="1732">
                  <c:v>43137.104166666664</c:v>
                </c:pt>
                <c:pt idx="1733">
                  <c:v>43137.125</c:v>
                </c:pt>
                <c:pt idx="1734">
                  <c:v>43137.145833333336</c:v>
                </c:pt>
                <c:pt idx="1735">
                  <c:v>43137.166666666664</c:v>
                </c:pt>
                <c:pt idx="1736">
                  <c:v>43137.1875</c:v>
                </c:pt>
                <c:pt idx="1737">
                  <c:v>43137.208333333336</c:v>
                </c:pt>
                <c:pt idx="1738">
                  <c:v>43137.229166666664</c:v>
                </c:pt>
                <c:pt idx="1739">
                  <c:v>43137.25</c:v>
                </c:pt>
                <c:pt idx="1740">
                  <c:v>43137.270833333336</c:v>
                </c:pt>
                <c:pt idx="1741">
                  <c:v>43137.291666666664</c:v>
                </c:pt>
                <c:pt idx="1742">
                  <c:v>43137.3125</c:v>
                </c:pt>
                <c:pt idx="1743">
                  <c:v>43137.333333333336</c:v>
                </c:pt>
                <c:pt idx="1744">
                  <c:v>43137.354166666664</c:v>
                </c:pt>
                <c:pt idx="1745">
                  <c:v>43137.375</c:v>
                </c:pt>
                <c:pt idx="1746">
                  <c:v>43137.395833333336</c:v>
                </c:pt>
                <c:pt idx="1747">
                  <c:v>43137.416666666664</c:v>
                </c:pt>
                <c:pt idx="1748">
                  <c:v>43137.4375</c:v>
                </c:pt>
                <c:pt idx="1749">
                  <c:v>43137.458333333336</c:v>
                </c:pt>
                <c:pt idx="1750">
                  <c:v>43137.479166666664</c:v>
                </c:pt>
                <c:pt idx="1751">
                  <c:v>43137.5</c:v>
                </c:pt>
                <c:pt idx="1752">
                  <c:v>43137.520833333336</c:v>
                </c:pt>
                <c:pt idx="1753">
                  <c:v>43137.541666666664</c:v>
                </c:pt>
                <c:pt idx="1754">
                  <c:v>43137.5625</c:v>
                </c:pt>
                <c:pt idx="1755">
                  <c:v>43137.583333333336</c:v>
                </c:pt>
                <c:pt idx="1756">
                  <c:v>43137.604166666664</c:v>
                </c:pt>
                <c:pt idx="1757">
                  <c:v>43137.625</c:v>
                </c:pt>
                <c:pt idx="1758">
                  <c:v>43137.645833333336</c:v>
                </c:pt>
                <c:pt idx="1759">
                  <c:v>43137.666666666664</c:v>
                </c:pt>
                <c:pt idx="1760">
                  <c:v>43137.6875</c:v>
                </c:pt>
                <c:pt idx="1761">
                  <c:v>43137.708333333336</c:v>
                </c:pt>
                <c:pt idx="1762">
                  <c:v>43137.729166666664</c:v>
                </c:pt>
                <c:pt idx="1763">
                  <c:v>43137.75</c:v>
                </c:pt>
                <c:pt idx="1764">
                  <c:v>43137.770833333336</c:v>
                </c:pt>
                <c:pt idx="1765">
                  <c:v>43137.791666666664</c:v>
                </c:pt>
                <c:pt idx="1766">
                  <c:v>43137.8125</c:v>
                </c:pt>
                <c:pt idx="1767">
                  <c:v>43137.833333333336</c:v>
                </c:pt>
                <c:pt idx="1768">
                  <c:v>43137.854166666664</c:v>
                </c:pt>
                <c:pt idx="1769">
                  <c:v>43137.875</c:v>
                </c:pt>
                <c:pt idx="1770">
                  <c:v>43137.895833333336</c:v>
                </c:pt>
                <c:pt idx="1771">
                  <c:v>43137.916666666664</c:v>
                </c:pt>
                <c:pt idx="1772">
                  <c:v>43137.9375</c:v>
                </c:pt>
                <c:pt idx="1773">
                  <c:v>43137.958333333336</c:v>
                </c:pt>
                <c:pt idx="1774">
                  <c:v>43137.979166666664</c:v>
                </c:pt>
                <c:pt idx="1775">
                  <c:v>43138</c:v>
                </c:pt>
                <c:pt idx="1776">
                  <c:v>43138.020833333336</c:v>
                </c:pt>
                <c:pt idx="1777">
                  <c:v>43138.041666666664</c:v>
                </c:pt>
                <c:pt idx="1778">
                  <c:v>43138.0625</c:v>
                </c:pt>
                <c:pt idx="1779">
                  <c:v>43138.083333333336</c:v>
                </c:pt>
                <c:pt idx="1780">
                  <c:v>43138.104166666664</c:v>
                </c:pt>
                <c:pt idx="1781">
                  <c:v>43138.125</c:v>
                </c:pt>
                <c:pt idx="1782">
                  <c:v>43138.145833333336</c:v>
                </c:pt>
                <c:pt idx="1783">
                  <c:v>43138.166666666664</c:v>
                </c:pt>
                <c:pt idx="1784">
                  <c:v>43138.1875</c:v>
                </c:pt>
                <c:pt idx="1785">
                  <c:v>43138.208333333336</c:v>
                </c:pt>
                <c:pt idx="1786">
                  <c:v>43138.229166666664</c:v>
                </c:pt>
                <c:pt idx="1787">
                  <c:v>43138.25</c:v>
                </c:pt>
                <c:pt idx="1788">
                  <c:v>43138.270833333336</c:v>
                </c:pt>
                <c:pt idx="1789">
                  <c:v>43138.291666666664</c:v>
                </c:pt>
                <c:pt idx="1790">
                  <c:v>43138.3125</c:v>
                </c:pt>
                <c:pt idx="1791">
                  <c:v>43138.333333333336</c:v>
                </c:pt>
                <c:pt idx="1792">
                  <c:v>43138.354166666664</c:v>
                </c:pt>
                <c:pt idx="1793">
                  <c:v>43138.375</c:v>
                </c:pt>
                <c:pt idx="1794">
                  <c:v>43138.395833333336</c:v>
                </c:pt>
                <c:pt idx="1795">
                  <c:v>43138.416666666664</c:v>
                </c:pt>
                <c:pt idx="1796">
                  <c:v>43138.4375</c:v>
                </c:pt>
                <c:pt idx="1797">
                  <c:v>43138.458333333336</c:v>
                </c:pt>
                <c:pt idx="1798">
                  <c:v>43138.479166666664</c:v>
                </c:pt>
                <c:pt idx="1799">
                  <c:v>43138.5</c:v>
                </c:pt>
                <c:pt idx="1800">
                  <c:v>43138.520833333336</c:v>
                </c:pt>
                <c:pt idx="1801">
                  <c:v>43138.541666666664</c:v>
                </c:pt>
                <c:pt idx="1802">
                  <c:v>43138.5625</c:v>
                </c:pt>
                <c:pt idx="1803">
                  <c:v>43138.583333333336</c:v>
                </c:pt>
                <c:pt idx="1804">
                  <c:v>43138.604166666664</c:v>
                </c:pt>
                <c:pt idx="1805">
                  <c:v>43138.625</c:v>
                </c:pt>
                <c:pt idx="1806">
                  <c:v>43138.645833333336</c:v>
                </c:pt>
                <c:pt idx="1807">
                  <c:v>43138.666666666664</c:v>
                </c:pt>
                <c:pt idx="1808">
                  <c:v>43138.6875</c:v>
                </c:pt>
                <c:pt idx="1809">
                  <c:v>43138.708333333336</c:v>
                </c:pt>
                <c:pt idx="1810">
                  <c:v>43138.729166666664</c:v>
                </c:pt>
                <c:pt idx="1811">
                  <c:v>43138.75</c:v>
                </c:pt>
                <c:pt idx="1812">
                  <c:v>43138.770833333336</c:v>
                </c:pt>
                <c:pt idx="1813">
                  <c:v>43138.791666666664</c:v>
                </c:pt>
                <c:pt idx="1814">
                  <c:v>43138.8125</c:v>
                </c:pt>
                <c:pt idx="1815">
                  <c:v>43138.833333333336</c:v>
                </c:pt>
                <c:pt idx="1816">
                  <c:v>43138.854166666664</c:v>
                </c:pt>
                <c:pt idx="1817">
                  <c:v>43138.875</c:v>
                </c:pt>
                <c:pt idx="1818">
                  <c:v>43138.895833333336</c:v>
                </c:pt>
                <c:pt idx="1819">
                  <c:v>43138.916666666664</c:v>
                </c:pt>
                <c:pt idx="1820">
                  <c:v>43138.9375</c:v>
                </c:pt>
                <c:pt idx="1821">
                  <c:v>43138.958333333336</c:v>
                </c:pt>
                <c:pt idx="1822">
                  <c:v>43138.979166666664</c:v>
                </c:pt>
                <c:pt idx="1823">
                  <c:v>43139</c:v>
                </c:pt>
                <c:pt idx="1824">
                  <c:v>43139.020833333336</c:v>
                </c:pt>
                <c:pt idx="1825">
                  <c:v>43139.041666666664</c:v>
                </c:pt>
                <c:pt idx="1826">
                  <c:v>43139.0625</c:v>
                </c:pt>
                <c:pt idx="1827">
                  <c:v>43139.083333333336</c:v>
                </c:pt>
                <c:pt idx="1828">
                  <c:v>43139.104166666664</c:v>
                </c:pt>
                <c:pt idx="1829">
                  <c:v>43139.125</c:v>
                </c:pt>
                <c:pt idx="1830">
                  <c:v>43139.145833333336</c:v>
                </c:pt>
                <c:pt idx="1831">
                  <c:v>43139.166666666664</c:v>
                </c:pt>
                <c:pt idx="1832">
                  <c:v>43139.1875</c:v>
                </c:pt>
                <c:pt idx="1833">
                  <c:v>43139.208333333336</c:v>
                </c:pt>
                <c:pt idx="1834">
                  <c:v>43139.229166666664</c:v>
                </c:pt>
                <c:pt idx="1835">
                  <c:v>43139.25</c:v>
                </c:pt>
                <c:pt idx="1836">
                  <c:v>43139.270833333336</c:v>
                </c:pt>
                <c:pt idx="1837">
                  <c:v>43139.291666666664</c:v>
                </c:pt>
                <c:pt idx="1838">
                  <c:v>43139.3125</c:v>
                </c:pt>
                <c:pt idx="1839">
                  <c:v>43139.333333333336</c:v>
                </c:pt>
                <c:pt idx="1840">
                  <c:v>43139.354166666664</c:v>
                </c:pt>
                <c:pt idx="1841">
                  <c:v>43139.375</c:v>
                </c:pt>
                <c:pt idx="1842">
                  <c:v>43139.395833333336</c:v>
                </c:pt>
                <c:pt idx="1843">
                  <c:v>43139.416666666664</c:v>
                </c:pt>
                <c:pt idx="1844">
                  <c:v>43139.4375</c:v>
                </c:pt>
                <c:pt idx="1845">
                  <c:v>43139.458333333336</c:v>
                </c:pt>
                <c:pt idx="1846">
                  <c:v>43139.479166666664</c:v>
                </c:pt>
                <c:pt idx="1847">
                  <c:v>43139.5</c:v>
                </c:pt>
                <c:pt idx="1848">
                  <c:v>43139.520833333336</c:v>
                </c:pt>
                <c:pt idx="1849">
                  <c:v>43139.541666666664</c:v>
                </c:pt>
                <c:pt idx="1850">
                  <c:v>43139.5625</c:v>
                </c:pt>
                <c:pt idx="1851">
                  <c:v>43139.583333333336</c:v>
                </c:pt>
                <c:pt idx="1852">
                  <c:v>43139.604166666664</c:v>
                </c:pt>
                <c:pt idx="1853">
                  <c:v>43139.625</c:v>
                </c:pt>
                <c:pt idx="1854">
                  <c:v>43139.645833333336</c:v>
                </c:pt>
                <c:pt idx="1855">
                  <c:v>43139.666666666664</c:v>
                </c:pt>
                <c:pt idx="1856">
                  <c:v>43139.6875</c:v>
                </c:pt>
                <c:pt idx="1857">
                  <c:v>43139.708333333336</c:v>
                </c:pt>
                <c:pt idx="1858">
                  <c:v>43139.729166666664</c:v>
                </c:pt>
                <c:pt idx="1859">
                  <c:v>43139.75</c:v>
                </c:pt>
                <c:pt idx="1860">
                  <c:v>43139.770833333336</c:v>
                </c:pt>
                <c:pt idx="1861">
                  <c:v>43139.791666666664</c:v>
                </c:pt>
                <c:pt idx="1862">
                  <c:v>43139.8125</c:v>
                </c:pt>
                <c:pt idx="1863">
                  <c:v>43139.833333333336</c:v>
                </c:pt>
                <c:pt idx="1864">
                  <c:v>43139.854166666664</c:v>
                </c:pt>
                <c:pt idx="1865">
                  <c:v>43139.875</c:v>
                </c:pt>
                <c:pt idx="1866">
                  <c:v>43139.895833333336</c:v>
                </c:pt>
                <c:pt idx="1867">
                  <c:v>43139.916666666664</c:v>
                </c:pt>
                <c:pt idx="1868">
                  <c:v>43139.9375</c:v>
                </c:pt>
                <c:pt idx="1869">
                  <c:v>43139.958333333336</c:v>
                </c:pt>
                <c:pt idx="1870">
                  <c:v>43139.979166666664</c:v>
                </c:pt>
                <c:pt idx="1871">
                  <c:v>43140</c:v>
                </c:pt>
                <c:pt idx="1872">
                  <c:v>43140.020833333336</c:v>
                </c:pt>
                <c:pt idx="1873">
                  <c:v>43140.041666666664</c:v>
                </c:pt>
                <c:pt idx="1874">
                  <c:v>43140.0625</c:v>
                </c:pt>
                <c:pt idx="1875">
                  <c:v>43140.083333333336</c:v>
                </c:pt>
                <c:pt idx="1876">
                  <c:v>43140.104166666664</c:v>
                </c:pt>
                <c:pt idx="1877">
                  <c:v>43140.125</c:v>
                </c:pt>
                <c:pt idx="1878">
                  <c:v>43140.145833333336</c:v>
                </c:pt>
                <c:pt idx="1879">
                  <c:v>43140.166666666664</c:v>
                </c:pt>
                <c:pt idx="1880">
                  <c:v>43140.1875</c:v>
                </c:pt>
                <c:pt idx="1881">
                  <c:v>43140.208333333336</c:v>
                </c:pt>
                <c:pt idx="1882">
                  <c:v>43140.229166666664</c:v>
                </c:pt>
                <c:pt idx="1883">
                  <c:v>43140.25</c:v>
                </c:pt>
                <c:pt idx="1884">
                  <c:v>43140.270833333336</c:v>
                </c:pt>
                <c:pt idx="1885">
                  <c:v>43140.291666666664</c:v>
                </c:pt>
                <c:pt idx="1886">
                  <c:v>43140.3125</c:v>
                </c:pt>
                <c:pt idx="1887">
                  <c:v>43140.333333333336</c:v>
                </c:pt>
                <c:pt idx="1888">
                  <c:v>43140.354166666664</c:v>
                </c:pt>
                <c:pt idx="1889">
                  <c:v>43140.375</c:v>
                </c:pt>
                <c:pt idx="1890">
                  <c:v>43140.395833333336</c:v>
                </c:pt>
                <c:pt idx="1891">
                  <c:v>43140.416666666664</c:v>
                </c:pt>
                <c:pt idx="1892">
                  <c:v>43140.4375</c:v>
                </c:pt>
                <c:pt idx="1893">
                  <c:v>43140.458333333336</c:v>
                </c:pt>
                <c:pt idx="1894">
                  <c:v>43140.479166666664</c:v>
                </c:pt>
                <c:pt idx="1895">
                  <c:v>43140.5</c:v>
                </c:pt>
                <c:pt idx="1896">
                  <c:v>43140.520833333336</c:v>
                </c:pt>
                <c:pt idx="1897">
                  <c:v>43140.541666666664</c:v>
                </c:pt>
                <c:pt idx="1898">
                  <c:v>43140.5625</c:v>
                </c:pt>
                <c:pt idx="1899">
                  <c:v>43140.583333333336</c:v>
                </c:pt>
                <c:pt idx="1900">
                  <c:v>43140.604166666664</c:v>
                </c:pt>
                <c:pt idx="1901">
                  <c:v>43140.625</c:v>
                </c:pt>
                <c:pt idx="1902">
                  <c:v>43140.645833333336</c:v>
                </c:pt>
                <c:pt idx="1903">
                  <c:v>43140.666666666664</c:v>
                </c:pt>
                <c:pt idx="1904">
                  <c:v>43140.6875</c:v>
                </c:pt>
                <c:pt idx="1905">
                  <c:v>43140.708333333336</c:v>
                </c:pt>
                <c:pt idx="1906">
                  <c:v>43140.729166666664</c:v>
                </c:pt>
                <c:pt idx="1907">
                  <c:v>43140.75</c:v>
                </c:pt>
                <c:pt idx="1908">
                  <c:v>43140.770833333336</c:v>
                </c:pt>
                <c:pt idx="1909">
                  <c:v>43140.791666666664</c:v>
                </c:pt>
                <c:pt idx="1910">
                  <c:v>43140.8125</c:v>
                </c:pt>
                <c:pt idx="1911">
                  <c:v>43140.833333333336</c:v>
                </c:pt>
                <c:pt idx="1912">
                  <c:v>43140.854166666664</c:v>
                </c:pt>
                <c:pt idx="1913">
                  <c:v>43140.875</c:v>
                </c:pt>
                <c:pt idx="1914">
                  <c:v>43140.895833333336</c:v>
                </c:pt>
                <c:pt idx="1915">
                  <c:v>43140.916666666664</c:v>
                </c:pt>
                <c:pt idx="1916">
                  <c:v>43140.9375</c:v>
                </c:pt>
                <c:pt idx="1917">
                  <c:v>43140.958333333336</c:v>
                </c:pt>
                <c:pt idx="1918">
                  <c:v>43140.979166666664</c:v>
                </c:pt>
                <c:pt idx="1919">
                  <c:v>43141</c:v>
                </c:pt>
                <c:pt idx="1920">
                  <c:v>43141.020833333336</c:v>
                </c:pt>
                <c:pt idx="1921">
                  <c:v>43141.041666666664</c:v>
                </c:pt>
                <c:pt idx="1922">
                  <c:v>43141.0625</c:v>
                </c:pt>
                <c:pt idx="1923">
                  <c:v>43141.083333333336</c:v>
                </c:pt>
                <c:pt idx="1924">
                  <c:v>43141.104166666664</c:v>
                </c:pt>
                <c:pt idx="1925">
                  <c:v>43141.125</c:v>
                </c:pt>
                <c:pt idx="1926">
                  <c:v>43141.145833333336</c:v>
                </c:pt>
                <c:pt idx="1927">
                  <c:v>43141.166666666664</c:v>
                </c:pt>
                <c:pt idx="1928">
                  <c:v>43141.1875</c:v>
                </c:pt>
                <c:pt idx="1929">
                  <c:v>43141.208333333336</c:v>
                </c:pt>
                <c:pt idx="1930">
                  <c:v>43141.229166666664</c:v>
                </c:pt>
                <c:pt idx="1931">
                  <c:v>43141.25</c:v>
                </c:pt>
                <c:pt idx="1932">
                  <c:v>43141.270833333336</c:v>
                </c:pt>
                <c:pt idx="1933">
                  <c:v>43141.291666666664</c:v>
                </c:pt>
                <c:pt idx="1934">
                  <c:v>43141.3125</c:v>
                </c:pt>
                <c:pt idx="1935">
                  <c:v>43141.333333333336</c:v>
                </c:pt>
                <c:pt idx="1936">
                  <c:v>43141.354166666664</c:v>
                </c:pt>
                <c:pt idx="1937">
                  <c:v>43141.375</c:v>
                </c:pt>
                <c:pt idx="1938">
                  <c:v>43141.395833333336</c:v>
                </c:pt>
                <c:pt idx="1939">
                  <c:v>43141.416666666664</c:v>
                </c:pt>
                <c:pt idx="1940">
                  <c:v>43141.4375</c:v>
                </c:pt>
                <c:pt idx="1941">
                  <c:v>43141.458333333336</c:v>
                </c:pt>
                <c:pt idx="1942">
                  <c:v>43141.479166666664</c:v>
                </c:pt>
                <c:pt idx="1943">
                  <c:v>43141.5</c:v>
                </c:pt>
                <c:pt idx="1944">
                  <c:v>43141.520833333336</c:v>
                </c:pt>
                <c:pt idx="1945">
                  <c:v>43141.541666666664</c:v>
                </c:pt>
                <c:pt idx="1946">
                  <c:v>43141.5625</c:v>
                </c:pt>
                <c:pt idx="1947">
                  <c:v>43141.583333333336</c:v>
                </c:pt>
                <c:pt idx="1948">
                  <c:v>43141.604166666664</c:v>
                </c:pt>
                <c:pt idx="1949">
                  <c:v>43141.625</c:v>
                </c:pt>
                <c:pt idx="1950">
                  <c:v>43141.645833333336</c:v>
                </c:pt>
                <c:pt idx="1951">
                  <c:v>43141.666666666664</c:v>
                </c:pt>
                <c:pt idx="1952">
                  <c:v>43141.6875</c:v>
                </c:pt>
                <c:pt idx="1953">
                  <c:v>43141.708333333336</c:v>
                </c:pt>
                <c:pt idx="1954">
                  <c:v>43141.729166666664</c:v>
                </c:pt>
                <c:pt idx="1955">
                  <c:v>43141.75</c:v>
                </c:pt>
                <c:pt idx="1956">
                  <c:v>43141.770833333336</c:v>
                </c:pt>
                <c:pt idx="1957">
                  <c:v>43141.791666666664</c:v>
                </c:pt>
                <c:pt idx="1958">
                  <c:v>43141.8125</c:v>
                </c:pt>
                <c:pt idx="1959">
                  <c:v>43141.833333333336</c:v>
                </c:pt>
                <c:pt idx="1960">
                  <c:v>43141.854166666664</c:v>
                </c:pt>
                <c:pt idx="1961">
                  <c:v>43141.875</c:v>
                </c:pt>
                <c:pt idx="1962">
                  <c:v>43141.895833333336</c:v>
                </c:pt>
                <c:pt idx="1963">
                  <c:v>43141.916666666664</c:v>
                </c:pt>
                <c:pt idx="1964">
                  <c:v>43141.9375</c:v>
                </c:pt>
                <c:pt idx="1965">
                  <c:v>43141.958333333336</c:v>
                </c:pt>
                <c:pt idx="1966">
                  <c:v>43141.979166666664</c:v>
                </c:pt>
                <c:pt idx="1967">
                  <c:v>43142</c:v>
                </c:pt>
                <c:pt idx="1968">
                  <c:v>43142.020833333336</c:v>
                </c:pt>
                <c:pt idx="1969">
                  <c:v>43142.041666666664</c:v>
                </c:pt>
                <c:pt idx="1970">
                  <c:v>43142.0625</c:v>
                </c:pt>
                <c:pt idx="1971">
                  <c:v>43142.083333333336</c:v>
                </c:pt>
                <c:pt idx="1972">
                  <c:v>43142.104166666664</c:v>
                </c:pt>
                <c:pt idx="1973">
                  <c:v>43142.125</c:v>
                </c:pt>
                <c:pt idx="1974">
                  <c:v>43142.145833333336</c:v>
                </c:pt>
                <c:pt idx="1975">
                  <c:v>43142.166666666664</c:v>
                </c:pt>
                <c:pt idx="1976">
                  <c:v>43142.1875</c:v>
                </c:pt>
                <c:pt idx="1977">
                  <c:v>43142.208333333336</c:v>
                </c:pt>
                <c:pt idx="1978">
                  <c:v>43142.229166666664</c:v>
                </c:pt>
                <c:pt idx="1979">
                  <c:v>43142.25</c:v>
                </c:pt>
                <c:pt idx="1980">
                  <c:v>43142.270833333336</c:v>
                </c:pt>
                <c:pt idx="1981">
                  <c:v>43142.291666666664</c:v>
                </c:pt>
                <c:pt idx="1982">
                  <c:v>43142.3125</c:v>
                </c:pt>
                <c:pt idx="1983">
                  <c:v>43142.333333333336</c:v>
                </c:pt>
                <c:pt idx="1984">
                  <c:v>43142.354166666664</c:v>
                </c:pt>
                <c:pt idx="1985">
                  <c:v>43142.375</c:v>
                </c:pt>
                <c:pt idx="1986">
                  <c:v>43142.395833333336</c:v>
                </c:pt>
                <c:pt idx="1987">
                  <c:v>43142.416666666664</c:v>
                </c:pt>
                <c:pt idx="1988">
                  <c:v>43142.4375</c:v>
                </c:pt>
                <c:pt idx="1989">
                  <c:v>43142.458333333336</c:v>
                </c:pt>
                <c:pt idx="1990">
                  <c:v>43142.479166666664</c:v>
                </c:pt>
                <c:pt idx="1991">
                  <c:v>43142.5</c:v>
                </c:pt>
                <c:pt idx="1992">
                  <c:v>43142.520833333336</c:v>
                </c:pt>
                <c:pt idx="1993">
                  <c:v>43142.541666666664</c:v>
                </c:pt>
                <c:pt idx="1994">
                  <c:v>43142.5625</c:v>
                </c:pt>
                <c:pt idx="1995">
                  <c:v>43142.583333333336</c:v>
                </c:pt>
                <c:pt idx="1996">
                  <c:v>43142.604166666664</c:v>
                </c:pt>
                <c:pt idx="1997">
                  <c:v>43142.625</c:v>
                </c:pt>
                <c:pt idx="1998">
                  <c:v>43142.645833333336</c:v>
                </c:pt>
                <c:pt idx="1999">
                  <c:v>43142.666666666664</c:v>
                </c:pt>
                <c:pt idx="2000">
                  <c:v>43142.6875</c:v>
                </c:pt>
                <c:pt idx="2001">
                  <c:v>43142.708333333336</c:v>
                </c:pt>
                <c:pt idx="2002">
                  <c:v>43142.729166666664</c:v>
                </c:pt>
                <c:pt idx="2003">
                  <c:v>43142.75</c:v>
                </c:pt>
                <c:pt idx="2004">
                  <c:v>43142.770833333336</c:v>
                </c:pt>
                <c:pt idx="2005">
                  <c:v>43142.791666666664</c:v>
                </c:pt>
                <c:pt idx="2006">
                  <c:v>43142.8125</c:v>
                </c:pt>
                <c:pt idx="2007">
                  <c:v>43142.833333333336</c:v>
                </c:pt>
                <c:pt idx="2008">
                  <c:v>43142.854166666664</c:v>
                </c:pt>
                <c:pt idx="2009">
                  <c:v>43142.875</c:v>
                </c:pt>
                <c:pt idx="2010">
                  <c:v>43142.895833333336</c:v>
                </c:pt>
                <c:pt idx="2011">
                  <c:v>43142.916666666664</c:v>
                </c:pt>
                <c:pt idx="2012">
                  <c:v>43142.9375</c:v>
                </c:pt>
                <c:pt idx="2013">
                  <c:v>43142.958333333336</c:v>
                </c:pt>
                <c:pt idx="2014">
                  <c:v>43142.979166666664</c:v>
                </c:pt>
                <c:pt idx="2015">
                  <c:v>43143</c:v>
                </c:pt>
                <c:pt idx="2016">
                  <c:v>43143.020833333336</c:v>
                </c:pt>
                <c:pt idx="2017">
                  <c:v>43143.041666666664</c:v>
                </c:pt>
                <c:pt idx="2018">
                  <c:v>43143.0625</c:v>
                </c:pt>
                <c:pt idx="2019">
                  <c:v>43143.083333333336</c:v>
                </c:pt>
                <c:pt idx="2020">
                  <c:v>43143.104166666664</c:v>
                </c:pt>
                <c:pt idx="2021">
                  <c:v>43143.125</c:v>
                </c:pt>
                <c:pt idx="2022">
                  <c:v>43143.145833333336</c:v>
                </c:pt>
                <c:pt idx="2023">
                  <c:v>43143.166666666664</c:v>
                </c:pt>
                <c:pt idx="2024">
                  <c:v>43143.1875</c:v>
                </c:pt>
                <c:pt idx="2025">
                  <c:v>43143.208333333336</c:v>
                </c:pt>
                <c:pt idx="2026">
                  <c:v>43143.229166666664</c:v>
                </c:pt>
                <c:pt idx="2027">
                  <c:v>43143.25</c:v>
                </c:pt>
                <c:pt idx="2028">
                  <c:v>43143.270833333336</c:v>
                </c:pt>
                <c:pt idx="2029">
                  <c:v>43143.291666666664</c:v>
                </c:pt>
                <c:pt idx="2030">
                  <c:v>43143.3125</c:v>
                </c:pt>
                <c:pt idx="2031">
                  <c:v>43143.333333333336</c:v>
                </c:pt>
                <c:pt idx="2032">
                  <c:v>43143.354166666664</c:v>
                </c:pt>
                <c:pt idx="2033">
                  <c:v>43143.375</c:v>
                </c:pt>
                <c:pt idx="2034">
                  <c:v>43143.395833333336</c:v>
                </c:pt>
                <c:pt idx="2035">
                  <c:v>43143.416666666664</c:v>
                </c:pt>
                <c:pt idx="2036">
                  <c:v>43143.4375</c:v>
                </c:pt>
                <c:pt idx="2037">
                  <c:v>43143.458333333336</c:v>
                </c:pt>
                <c:pt idx="2038">
                  <c:v>43143.479166666664</c:v>
                </c:pt>
                <c:pt idx="2039">
                  <c:v>43143.5</c:v>
                </c:pt>
                <c:pt idx="2040">
                  <c:v>43143.520833333336</c:v>
                </c:pt>
                <c:pt idx="2041">
                  <c:v>43143.541666666664</c:v>
                </c:pt>
                <c:pt idx="2042">
                  <c:v>43143.5625</c:v>
                </c:pt>
                <c:pt idx="2043">
                  <c:v>43143.583333333336</c:v>
                </c:pt>
                <c:pt idx="2044">
                  <c:v>43143.604166666664</c:v>
                </c:pt>
                <c:pt idx="2045">
                  <c:v>43143.625</c:v>
                </c:pt>
                <c:pt idx="2046">
                  <c:v>43143.645833333336</c:v>
                </c:pt>
                <c:pt idx="2047">
                  <c:v>43143.666666666664</c:v>
                </c:pt>
                <c:pt idx="2048">
                  <c:v>43143.6875</c:v>
                </c:pt>
                <c:pt idx="2049">
                  <c:v>43143.708333333336</c:v>
                </c:pt>
                <c:pt idx="2050">
                  <c:v>43143.729166666664</c:v>
                </c:pt>
                <c:pt idx="2051">
                  <c:v>43143.75</c:v>
                </c:pt>
                <c:pt idx="2052">
                  <c:v>43143.770833333336</c:v>
                </c:pt>
                <c:pt idx="2053">
                  <c:v>43143.791666666664</c:v>
                </c:pt>
                <c:pt idx="2054">
                  <c:v>43143.8125</c:v>
                </c:pt>
                <c:pt idx="2055">
                  <c:v>43143.833333333336</c:v>
                </c:pt>
                <c:pt idx="2056">
                  <c:v>43143.854166666664</c:v>
                </c:pt>
                <c:pt idx="2057">
                  <c:v>43143.875</c:v>
                </c:pt>
                <c:pt idx="2058">
                  <c:v>43143.895833333336</c:v>
                </c:pt>
                <c:pt idx="2059">
                  <c:v>43143.916666666664</c:v>
                </c:pt>
                <c:pt idx="2060">
                  <c:v>43143.9375</c:v>
                </c:pt>
                <c:pt idx="2061">
                  <c:v>43143.958333333336</c:v>
                </c:pt>
                <c:pt idx="2062">
                  <c:v>43143.979166666664</c:v>
                </c:pt>
                <c:pt idx="2063">
                  <c:v>43144</c:v>
                </c:pt>
                <c:pt idx="2064">
                  <c:v>43144.020833333336</c:v>
                </c:pt>
                <c:pt idx="2065">
                  <c:v>43144.041666666664</c:v>
                </c:pt>
                <c:pt idx="2066">
                  <c:v>43144.0625</c:v>
                </c:pt>
                <c:pt idx="2067">
                  <c:v>43144.083333333336</c:v>
                </c:pt>
                <c:pt idx="2068">
                  <c:v>43144.104166666664</c:v>
                </c:pt>
                <c:pt idx="2069">
                  <c:v>43144.125</c:v>
                </c:pt>
                <c:pt idx="2070">
                  <c:v>43144.145833333336</c:v>
                </c:pt>
                <c:pt idx="2071">
                  <c:v>43144.166666666664</c:v>
                </c:pt>
                <c:pt idx="2072">
                  <c:v>43144.1875</c:v>
                </c:pt>
                <c:pt idx="2073">
                  <c:v>43144.208333333336</c:v>
                </c:pt>
                <c:pt idx="2074">
                  <c:v>43144.229166666664</c:v>
                </c:pt>
                <c:pt idx="2075">
                  <c:v>43144.25</c:v>
                </c:pt>
                <c:pt idx="2076">
                  <c:v>43144.270833333336</c:v>
                </c:pt>
                <c:pt idx="2077">
                  <c:v>43144.291666666664</c:v>
                </c:pt>
                <c:pt idx="2078">
                  <c:v>43144.3125</c:v>
                </c:pt>
                <c:pt idx="2079">
                  <c:v>43144.333333333336</c:v>
                </c:pt>
                <c:pt idx="2080">
                  <c:v>43144.354166666664</c:v>
                </c:pt>
                <c:pt idx="2081">
                  <c:v>43144.375</c:v>
                </c:pt>
                <c:pt idx="2082">
                  <c:v>43144.395833333336</c:v>
                </c:pt>
                <c:pt idx="2083">
                  <c:v>43144.416666666664</c:v>
                </c:pt>
                <c:pt idx="2084">
                  <c:v>43144.4375</c:v>
                </c:pt>
                <c:pt idx="2085">
                  <c:v>43144.458333333336</c:v>
                </c:pt>
                <c:pt idx="2086">
                  <c:v>43144.479166666664</c:v>
                </c:pt>
                <c:pt idx="2087">
                  <c:v>43144.5</c:v>
                </c:pt>
                <c:pt idx="2088">
                  <c:v>43144.520833333336</c:v>
                </c:pt>
                <c:pt idx="2089">
                  <c:v>43144.541666666664</c:v>
                </c:pt>
                <c:pt idx="2090">
                  <c:v>43144.5625</c:v>
                </c:pt>
                <c:pt idx="2091">
                  <c:v>43144.583333333336</c:v>
                </c:pt>
                <c:pt idx="2092">
                  <c:v>43144.604166666664</c:v>
                </c:pt>
                <c:pt idx="2093">
                  <c:v>43144.625</c:v>
                </c:pt>
                <c:pt idx="2094">
                  <c:v>43144.645833333336</c:v>
                </c:pt>
                <c:pt idx="2095">
                  <c:v>43144.666666666664</c:v>
                </c:pt>
                <c:pt idx="2096">
                  <c:v>43144.6875</c:v>
                </c:pt>
                <c:pt idx="2097">
                  <c:v>43144.708333333336</c:v>
                </c:pt>
                <c:pt idx="2098">
                  <c:v>43144.729166666664</c:v>
                </c:pt>
                <c:pt idx="2099">
                  <c:v>43144.75</c:v>
                </c:pt>
                <c:pt idx="2100">
                  <c:v>43144.770833333336</c:v>
                </c:pt>
                <c:pt idx="2101">
                  <c:v>43144.791666666664</c:v>
                </c:pt>
                <c:pt idx="2102">
                  <c:v>43144.8125</c:v>
                </c:pt>
                <c:pt idx="2103">
                  <c:v>43144.833333333336</c:v>
                </c:pt>
                <c:pt idx="2104">
                  <c:v>43144.854166666664</c:v>
                </c:pt>
                <c:pt idx="2105">
                  <c:v>43144.875</c:v>
                </c:pt>
                <c:pt idx="2106">
                  <c:v>43144.895833333336</c:v>
                </c:pt>
                <c:pt idx="2107">
                  <c:v>43144.916666666664</c:v>
                </c:pt>
                <c:pt idx="2108">
                  <c:v>43144.9375</c:v>
                </c:pt>
                <c:pt idx="2109">
                  <c:v>43144.958333333336</c:v>
                </c:pt>
                <c:pt idx="2110">
                  <c:v>43144.979166666664</c:v>
                </c:pt>
                <c:pt idx="2111">
                  <c:v>43145</c:v>
                </c:pt>
                <c:pt idx="2112">
                  <c:v>43145.020833333336</c:v>
                </c:pt>
                <c:pt idx="2113">
                  <c:v>43145.041666666664</c:v>
                </c:pt>
                <c:pt idx="2114">
                  <c:v>43145.0625</c:v>
                </c:pt>
                <c:pt idx="2115">
                  <c:v>43145.083333333336</c:v>
                </c:pt>
                <c:pt idx="2116">
                  <c:v>43145.104166666664</c:v>
                </c:pt>
                <c:pt idx="2117">
                  <c:v>43145.125</c:v>
                </c:pt>
                <c:pt idx="2118">
                  <c:v>43145.145833333336</c:v>
                </c:pt>
                <c:pt idx="2119">
                  <c:v>43145.166666666664</c:v>
                </c:pt>
                <c:pt idx="2120">
                  <c:v>43145.1875</c:v>
                </c:pt>
                <c:pt idx="2121">
                  <c:v>43145.208333333336</c:v>
                </c:pt>
                <c:pt idx="2122">
                  <c:v>43145.229166666664</c:v>
                </c:pt>
                <c:pt idx="2123">
                  <c:v>43145.25</c:v>
                </c:pt>
                <c:pt idx="2124">
                  <c:v>43145.270833333336</c:v>
                </c:pt>
                <c:pt idx="2125">
                  <c:v>43145.291666666664</c:v>
                </c:pt>
                <c:pt idx="2126">
                  <c:v>43145.3125</c:v>
                </c:pt>
                <c:pt idx="2127">
                  <c:v>43145.333333333336</c:v>
                </c:pt>
                <c:pt idx="2128">
                  <c:v>43145.354166666664</c:v>
                </c:pt>
                <c:pt idx="2129">
                  <c:v>43145.375</c:v>
                </c:pt>
                <c:pt idx="2130">
                  <c:v>43145.395833333336</c:v>
                </c:pt>
                <c:pt idx="2131">
                  <c:v>43145.416666666664</c:v>
                </c:pt>
                <c:pt idx="2132">
                  <c:v>43145.4375</c:v>
                </c:pt>
                <c:pt idx="2133">
                  <c:v>43145.458333333336</c:v>
                </c:pt>
                <c:pt idx="2134">
                  <c:v>43145.479166666664</c:v>
                </c:pt>
                <c:pt idx="2135">
                  <c:v>43145.5</c:v>
                </c:pt>
                <c:pt idx="2136">
                  <c:v>43145.520833333336</c:v>
                </c:pt>
                <c:pt idx="2137">
                  <c:v>43145.541666666664</c:v>
                </c:pt>
                <c:pt idx="2138">
                  <c:v>43145.5625</c:v>
                </c:pt>
                <c:pt idx="2139">
                  <c:v>43145.583333333336</c:v>
                </c:pt>
                <c:pt idx="2140">
                  <c:v>43145.604166666664</c:v>
                </c:pt>
                <c:pt idx="2141">
                  <c:v>43145.625</c:v>
                </c:pt>
                <c:pt idx="2142">
                  <c:v>43145.645833333336</c:v>
                </c:pt>
                <c:pt idx="2143">
                  <c:v>43145.666666666664</c:v>
                </c:pt>
                <c:pt idx="2144">
                  <c:v>43145.6875</c:v>
                </c:pt>
                <c:pt idx="2145">
                  <c:v>43145.708333333336</c:v>
                </c:pt>
                <c:pt idx="2146">
                  <c:v>43145.729166666664</c:v>
                </c:pt>
                <c:pt idx="2147">
                  <c:v>43145.75</c:v>
                </c:pt>
                <c:pt idx="2148">
                  <c:v>43145.770833333336</c:v>
                </c:pt>
                <c:pt idx="2149">
                  <c:v>43145.791666666664</c:v>
                </c:pt>
                <c:pt idx="2150">
                  <c:v>43145.8125</c:v>
                </c:pt>
                <c:pt idx="2151">
                  <c:v>43145.833333333336</c:v>
                </c:pt>
                <c:pt idx="2152">
                  <c:v>43145.854166666664</c:v>
                </c:pt>
                <c:pt idx="2153">
                  <c:v>43145.875</c:v>
                </c:pt>
                <c:pt idx="2154">
                  <c:v>43145.895833333336</c:v>
                </c:pt>
                <c:pt idx="2155">
                  <c:v>43145.916666666664</c:v>
                </c:pt>
                <c:pt idx="2156">
                  <c:v>43145.9375</c:v>
                </c:pt>
                <c:pt idx="2157">
                  <c:v>43145.958333333336</c:v>
                </c:pt>
                <c:pt idx="2158">
                  <c:v>43145.979166666664</c:v>
                </c:pt>
                <c:pt idx="2159">
                  <c:v>43146</c:v>
                </c:pt>
                <c:pt idx="2160">
                  <c:v>43146.020833333336</c:v>
                </c:pt>
                <c:pt idx="2161">
                  <c:v>43146.041666666664</c:v>
                </c:pt>
                <c:pt idx="2162">
                  <c:v>43146.0625</c:v>
                </c:pt>
                <c:pt idx="2163">
                  <c:v>43146.083333333336</c:v>
                </c:pt>
                <c:pt idx="2164">
                  <c:v>43146.104166666664</c:v>
                </c:pt>
                <c:pt idx="2165">
                  <c:v>43146.125</c:v>
                </c:pt>
                <c:pt idx="2166">
                  <c:v>43146.145833333336</c:v>
                </c:pt>
                <c:pt idx="2167">
                  <c:v>43146.166666666664</c:v>
                </c:pt>
                <c:pt idx="2168">
                  <c:v>43146.1875</c:v>
                </c:pt>
                <c:pt idx="2169">
                  <c:v>43146.208333333336</c:v>
                </c:pt>
                <c:pt idx="2170">
                  <c:v>43146.229166666664</c:v>
                </c:pt>
                <c:pt idx="2171">
                  <c:v>43146.25</c:v>
                </c:pt>
                <c:pt idx="2172">
                  <c:v>43146.270833333336</c:v>
                </c:pt>
                <c:pt idx="2173">
                  <c:v>43146.291666666664</c:v>
                </c:pt>
                <c:pt idx="2174">
                  <c:v>43146.3125</c:v>
                </c:pt>
                <c:pt idx="2175">
                  <c:v>43146.333333333336</c:v>
                </c:pt>
                <c:pt idx="2176">
                  <c:v>43146.354166666664</c:v>
                </c:pt>
                <c:pt idx="2177">
                  <c:v>43146.375</c:v>
                </c:pt>
                <c:pt idx="2178">
                  <c:v>43146.395833333336</c:v>
                </c:pt>
                <c:pt idx="2179">
                  <c:v>43146.416666666664</c:v>
                </c:pt>
                <c:pt idx="2180">
                  <c:v>43146.4375</c:v>
                </c:pt>
                <c:pt idx="2181">
                  <c:v>43146.458333333336</c:v>
                </c:pt>
                <c:pt idx="2182">
                  <c:v>43146.479166666664</c:v>
                </c:pt>
                <c:pt idx="2183">
                  <c:v>43146.5</c:v>
                </c:pt>
                <c:pt idx="2184">
                  <c:v>43146.520833333336</c:v>
                </c:pt>
                <c:pt idx="2185">
                  <c:v>43146.541666666664</c:v>
                </c:pt>
                <c:pt idx="2186">
                  <c:v>43146.5625</c:v>
                </c:pt>
                <c:pt idx="2187">
                  <c:v>43146.583333333336</c:v>
                </c:pt>
                <c:pt idx="2188">
                  <c:v>43146.604166666664</c:v>
                </c:pt>
                <c:pt idx="2189">
                  <c:v>43146.625</c:v>
                </c:pt>
                <c:pt idx="2190">
                  <c:v>43146.645833333336</c:v>
                </c:pt>
                <c:pt idx="2191">
                  <c:v>43146.666666666664</c:v>
                </c:pt>
                <c:pt idx="2192">
                  <c:v>43146.6875</c:v>
                </c:pt>
                <c:pt idx="2193">
                  <c:v>43146.708333333336</c:v>
                </c:pt>
                <c:pt idx="2194">
                  <c:v>43146.729166666664</c:v>
                </c:pt>
                <c:pt idx="2195">
                  <c:v>43146.75</c:v>
                </c:pt>
                <c:pt idx="2196">
                  <c:v>43146.770833333336</c:v>
                </c:pt>
                <c:pt idx="2197">
                  <c:v>43146.791666666664</c:v>
                </c:pt>
                <c:pt idx="2198">
                  <c:v>43146.8125</c:v>
                </c:pt>
                <c:pt idx="2199">
                  <c:v>43146.833333333336</c:v>
                </c:pt>
                <c:pt idx="2200">
                  <c:v>43146.854166666664</c:v>
                </c:pt>
                <c:pt idx="2201">
                  <c:v>43146.875</c:v>
                </c:pt>
                <c:pt idx="2202">
                  <c:v>43146.895833333336</c:v>
                </c:pt>
                <c:pt idx="2203">
                  <c:v>43146.916666666664</c:v>
                </c:pt>
                <c:pt idx="2204">
                  <c:v>43146.9375</c:v>
                </c:pt>
                <c:pt idx="2205">
                  <c:v>43146.958333333336</c:v>
                </c:pt>
                <c:pt idx="2206">
                  <c:v>43146.979166666664</c:v>
                </c:pt>
                <c:pt idx="2207">
                  <c:v>43147</c:v>
                </c:pt>
                <c:pt idx="2208">
                  <c:v>43147.020833333336</c:v>
                </c:pt>
                <c:pt idx="2209">
                  <c:v>43147.041666666664</c:v>
                </c:pt>
                <c:pt idx="2210">
                  <c:v>43147.0625</c:v>
                </c:pt>
                <c:pt idx="2211">
                  <c:v>43147.083333333336</c:v>
                </c:pt>
                <c:pt idx="2212">
                  <c:v>43147.104166666664</c:v>
                </c:pt>
                <c:pt idx="2213">
                  <c:v>43147.125</c:v>
                </c:pt>
                <c:pt idx="2214">
                  <c:v>43147.145833333336</c:v>
                </c:pt>
                <c:pt idx="2215">
                  <c:v>43147.166666666664</c:v>
                </c:pt>
                <c:pt idx="2216">
                  <c:v>43147.1875</c:v>
                </c:pt>
                <c:pt idx="2217">
                  <c:v>43147.208333333336</c:v>
                </c:pt>
                <c:pt idx="2218">
                  <c:v>43147.229166666664</c:v>
                </c:pt>
                <c:pt idx="2219">
                  <c:v>43147.25</c:v>
                </c:pt>
                <c:pt idx="2220">
                  <c:v>43147.270833333336</c:v>
                </c:pt>
                <c:pt idx="2221">
                  <c:v>43147.291666666664</c:v>
                </c:pt>
                <c:pt idx="2222">
                  <c:v>43147.3125</c:v>
                </c:pt>
                <c:pt idx="2223">
                  <c:v>43147.333333333336</c:v>
                </c:pt>
                <c:pt idx="2224">
                  <c:v>43147.354166666664</c:v>
                </c:pt>
                <c:pt idx="2225">
                  <c:v>43147.375</c:v>
                </c:pt>
                <c:pt idx="2226">
                  <c:v>43147.395833333336</c:v>
                </c:pt>
                <c:pt idx="2227">
                  <c:v>43147.416666666664</c:v>
                </c:pt>
                <c:pt idx="2228">
                  <c:v>43147.4375</c:v>
                </c:pt>
                <c:pt idx="2229">
                  <c:v>43147.458333333336</c:v>
                </c:pt>
                <c:pt idx="2230">
                  <c:v>43147.479166666664</c:v>
                </c:pt>
                <c:pt idx="2231">
                  <c:v>43147.5</c:v>
                </c:pt>
                <c:pt idx="2232">
                  <c:v>43147.520833333336</c:v>
                </c:pt>
                <c:pt idx="2233">
                  <c:v>43147.541666666664</c:v>
                </c:pt>
                <c:pt idx="2234">
                  <c:v>43147.5625</c:v>
                </c:pt>
                <c:pt idx="2235">
                  <c:v>43147.583333333336</c:v>
                </c:pt>
                <c:pt idx="2236">
                  <c:v>43147.604166666664</c:v>
                </c:pt>
                <c:pt idx="2237">
                  <c:v>43147.625</c:v>
                </c:pt>
                <c:pt idx="2238">
                  <c:v>43147.645833333336</c:v>
                </c:pt>
                <c:pt idx="2239">
                  <c:v>43147.666666666664</c:v>
                </c:pt>
                <c:pt idx="2240">
                  <c:v>43147.6875</c:v>
                </c:pt>
                <c:pt idx="2241">
                  <c:v>43147.708333333336</c:v>
                </c:pt>
                <c:pt idx="2242">
                  <c:v>43147.729166666664</c:v>
                </c:pt>
                <c:pt idx="2243">
                  <c:v>43147.75</c:v>
                </c:pt>
                <c:pt idx="2244">
                  <c:v>43147.770833333336</c:v>
                </c:pt>
                <c:pt idx="2245">
                  <c:v>43147.791666666664</c:v>
                </c:pt>
                <c:pt idx="2246">
                  <c:v>43147.8125</c:v>
                </c:pt>
                <c:pt idx="2247">
                  <c:v>43147.833333333336</c:v>
                </c:pt>
                <c:pt idx="2248">
                  <c:v>43147.854166666664</c:v>
                </c:pt>
                <c:pt idx="2249">
                  <c:v>43147.875</c:v>
                </c:pt>
                <c:pt idx="2250">
                  <c:v>43147.895833333336</c:v>
                </c:pt>
                <c:pt idx="2251">
                  <c:v>43147.916666666664</c:v>
                </c:pt>
                <c:pt idx="2252">
                  <c:v>43147.9375</c:v>
                </c:pt>
                <c:pt idx="2253">
                  <c:v>43147.958333333336</c:v>
                </c:pt>
                <c:pt idx="2254">
                  <c:v>43147.979166666664</c:v>
                </c:pt>
                <c:pt idx="2255">
                  <c:v>43148</c:v>
                </c:pt>
                <c:pt idx="2256">
                  <c:v>43148.020833333336</c:v>
                </c:pt>
                <c:pt idx="2257">
                  <c:v>43148.041666666664</c:v>
                </c:pt>
                <c:pt idx="2258">
                  <c:v>43148.0625</c:v>
                </c:pt>
                <c:pt idx="2259">
                  <c:v>43148.083333333336</c:v>
                </c:pt>
                <c:pt idx="2260">
                  <c:v>43148.104166666664</c:v>
                </c:pt>
                <c:pt idx="2261">
                  <c:v>43148.125</c:v>
                </c:pt>
                <c:pt idx="2262">
                  <c:v>43148.145833333336</c:v>
                </c:pt>
                <c:pt idx="2263">
                  <c:v>43148.166666666664</c:v>
                </c:pt>
                <c:pt idx="2264">
                  <c:v>43148.1875</c:v>
                </c:pt>
                <c:pt idx="2265">
                  <c:v>43148.208333333336</c:v>
                </c:pt>
                <c:pt idx="2266">
                  <c:v>43148.229166666664</c:v>
                </c:pt>
                <c:pt idx="2267">
                  <c:v>43148.25</c:v>
                </c:pt>
                <c:pt idx="2268">
                  <c:v>43148.270833333336</c:v>
                </c:pt>
                <c:pt idx="2269">
                  <c:v>43148.291666666664</c:v>
                </c:pt>
                <c:pt idx="2270">
                  <c:v>43148.3125</c:v>
                </c:pt>
                <c:pt idx="2271">
                  <c:v>43148.333333333336</c:v>
                </c:pt>
                <c:pt idx="2272">
                  <c:v>43148.354166666664</c:v>
                </c:pt>
                <c:pt idx="2273">
                  <c:v>43148.375</c:v>
                </c:pt>
                <c:pt idx="2274">
                  <c:v>43148.395833333336</c:v>
                </c:pt>
                <c:pt idx="2275">
                  <c:v>43148.416666666664</c:v>
                </c:pt>
                <c:pt idx="2276">
                  <c:v>43148.4375</c:v>
                </c:pt>
                <c:pt idx="2277">
                  <c:v>43148.458333333336</c:v>
                </c:pt>
                <c:pt idx="2278">
                  <c:v>43148.479166666664</c:v>
                </c:pt>
                <c:pt idx="2279">
                  <c:v>43148.5</c:v>
                </c:pt>
                <c:pt idx="2280">
                  <c:v>43148.520833333336</c:v>
                </c:pt>
                <c:pt idx="2281">
                  <c:v>43148.541666666664</c:v>
                </c:pt>
                <c:pt idx="2282">
                  <c:v>43148.5625</c:v>
                </c:pt>
                <c:pt idx="2283">
                  <c:v>43148.583333333336</c:v>
                </c:pt>
                <c:pt idx="2284">
                  <c:v>43148.604166666664</c:v>
                </c:pt>
                <c:pt idx="2285">
                  <c:v>43148.625</c:v>
                </c:pt>
                <c:pt idx="2286">
                  <c:v>43148.645833333336</c:v>
                </c:pt>
                <c:pt idx="2287">
                  <c:v>43148.666666666664</c:v>
                </c:pt>
                <c:pt idx="2288">
                  <c:v>43148.6875</c:v>
                </c:pt>
                <c:pt idx="2289">
                  <c:v>43148.708333333336</c:v>
                </c:pt>
                <c:pt idx="2290">
                  <c:v>43148.729166666664</c:v>
                </c:pt>
                <c:pt idx="2291">
                  <c:v>43148.75</c:v>
                </c:pt>
                <c:pt idx="2292">
                  <c:v>43148.770833333336</c:v>
                </c:pt>
                <c:pt idx="2293">
                  <c:v>43148.791666666664</c:v>
                </c:pt>
                <c:pt idx="2294">
                  <c:v>43148.8125</c:v>
                </c:pt>
                <c:pt idx="2295">
                  <c:v>43148.833333333336</c:v>
                </c:pt>
                <c:pt idx="2296">
                  <c:v>43148.854166666664</c:v>
                </c:pt>
                <c:pt idx="2297">
                  <c:v>43148.875</c:v>
                </c:pt>
                <c:pt idx="2298">
                  <c:v>43148.895833333336</c:v>
                </c:pt>
                <c:pt idx="2299">
                  <c:v>43148.916666666664</c:v>
                </c:pt>
                <c:pt idx="2300">
                  <c:v>43148.9375</c:v>
                </c:pt>
                <c:pt idx="2301">
                  <c:v>43148.958333333336</c:v>
                </c:pt>
                <c:pt idx="2302">
                  <c:v>43148.979166666664</c:v>
                </c:pt>
                <c:pt idx="2303">
                  <c:v>43149</c:v>
                </c:pt>
                <c:pt idx="2304">
                  <c:v>43149.020833333336</c:v>
                </c:pt>
                <c:pt idx="2305">
                  <c:v>43149.041666666664</c:v>
                </c:pt>
                <c:pt idx="2306">
                  <c:v>43149.0625</c:v>
                </c:pt>
                <c:pt idx="2307">
                  <c:v>43149.083333333336</c:v>
                </c:pt>
                <c:pt idx="2308">
                  <c:v>43149.104166666664</c:v>
                </c:pt>
                <c:pt idx="2309">
                  <c:v>43149.125</c:v>
                </c:pt>
                <c:pt idx="2310">
                  <c:v>43149.145833333336</c:v>
                </c:pt>
                <c:pt idx="2311">
                  <c:v>43149.166666666664</c:v>
                </c:pt>
                <c:pt idx="2312">
                  <c:v>43149.1875</c:v>
                </c:pt>
                <c:pt idx="2313">
                  <c:v>43149.208333333336</c:v>
                </c:pt>
                <c:pt idx="2314">
                  <c:v>43149.229166666664</c:v>
                </c:pt>
                <c:pt idx="2315">
                  <c:v>43149.25</c:v>
                </c:pt>
                <c:pt idx="2316">
                  <c:v>43149.270833333336</c:v>
                </c:pt>
                <c:pt idx="2317">
                  <c:v>43149.291666666664</c:v>
                </c:pt>
                <c:pt idx="2318">
                  <c:v>43149.3125</c:v>
                </c:pt>
                <c:pt idx="2319">
                  <c:v>43149.333333333336</c:v>
                </c:pt>
                <c:pt idx="2320">
                  <c:v>43149.354166666664</c:v>
                </c:pt>
                <c:pt idx="2321">
                  <c:v>43149.375</c:v>
                </c:pt>
                <c:pt idx="2322">
                  <c:v>43149.395833333336</c:v>
                </c:pt>
                <c:pt idx="2323">
                  <c:v>43149.416666666664</c:v>
                </c:pt>
                <c:pt idx="2324">
                  <c:v>43149.4375</c:v>
                </c:pt>
                <c:pt idx="2325">
                  <c:v>43149.458333333336</c:v>
                </c:pt>
                <c:pt idx="2326">
                  <c:v>43149.479166666664</c:v>
                </c:pt>
                <c:pt idx="2327">
                  <c:v>43149.5</c:v>
                </c:pt>
                <c:pt idx="2328">
                  <c:v>43149.520833333336</c:v>
                </c:pt>
                <c:pt idx="2329">
                  <c:v>43149.541666666664</c:v>
                </c:pt>
                <c:pt idx="2330">
                  <c:v>43149.5625</c:v>
                </c:pt>
                <c:pt idx="2331">
                  <c:v>43149.583333333336</c:v>
                </c:pt>
                <c:pt idx="2332">
                  <c:v>43149.604166666664</c:v>
                </c:pt>
                <c:pt idx="2333">
                  <c:v>43149.625</c:v>
                </c:pt>
                <c:pt idx="2334">
                  <c:v>43149.645833333336</c:v>
                </c:pt>
                <c:pt idx="2335">
                  <c:v>43149.666666666664</c:v>
                </c:pt>
                <c:pt idx="2336">
                  <c:v>43149.6875</c:v>
                </c:pt>
                <c:pt idx="2337">
                  <c:v>43149.708333333336</c:v>
                </c:pt>
                <c:pt idx="2338">
                  <c:v>43149.729166666664</c:v>
                </c:pt>
                <c:pt idx="2339">
                  <c:v>43149.75</c:v>
                </c:pt>
                <c:pt idx="2340">
                  <c:v>43149.770833333336</c:v>
                </c:pt>
                <c:pt idx="2341">
                  <c:v>43149.791666666664</c:v>
                </c:pt>
                <c:pt idx="2342">
                  <c:v>43149.8125</c:v>
                </c:pt>
                <c:pt idx="2343">
                  <c:v>43149.833333333336</c:v>
                </c:pt>
                <c:pt idx="2344">
                  <c:v>43149.854166666664</c:v>
                </c:pt>
                <c:pt idx="2345">
                  <c:v>43149.875</c:v>
                </c:pt>
                <c:pt idx="2346">
                  <c:v>43149.895833333336</c:v>
                </c:pt>
                <c:pt idx="2347">
                  <c:v>43149.916666666664</c:v>
                </c:pt>
                <c:pt idx="2348">
                  <c:v>43149.9375</c:v>
                </c:pt>
                <c:pt idx="2349">
                  <c:v>43149.958333333336</c:v>
                </c:pt>
                <c:pt idx="2350">
                  <c:v>43149.979166666664</c:v>
                </c:pt>
                <c:pt idx="2351">
                  <c:v>43150</c:v>
                </c:pt>
                <c:pt idx="2352">
                  <c:v>43150.020833333336</c:v>
                </c:pt>
                <c:pt idx="2353">
                  <c:v>43150.041666666664</c:v>
                </c:pt>
                <c:pt idx="2354">
                  <c:v>43150.0625</c:v>
                </c:pt>
                <c:pt idx="2355">
                  <c:v>43150.083333333336</c:v>
                </c:pt>
                <c:pt idx="2356">
                  <c:v>43150.104166666664</c:v>
                </c:pt>
                <c:pt idx="2357">
                  <c:v>43150.125</c:v>
                </c:pt>
                <c:pt idx="2358">
                  <c:v>43150.145833333336</c:v>
                </c:pt>
                <c:pt idx="2359">
                  <c:v>43150.166666666664</c:v>
                </c:pt>
                <c:pt idx="2360">
                  <c:v>43150.1875</c:v>
                </c:pt>
                <c:pt idx="2361">
                  <c:v>43150.208333333336</c:v>
                </c:pt>
                <c:pt idx="2362">
                  <c:v>43150.229166666664</c:v>
                </c:pt>
                <c:pt idx="2363">
                  <c:v>43150.25</c:v>
                </c:pt>
                <c:pt idx="2364">
                  <c:v>43150.270833333336</c:v>
                </c:pt>
                <c:pt idx="2365">
                  <c:v>43150.291666666664</c:v>
                </c:pt>
                <c:pt idx="2366">
                  <c:v>43150.3125</c:v>
                </c:pt>
                <c:pt idx="2367">
                  <c:v>43150.333333333336</c:v>
                </c:pt>
                <c:pt idx="2368">
                  <c:v>43150.354166666664</c:v>
                </c:pt>
                <c:pt idx="2369">
                  <c:v>43150.375</c:v>
                </c:pt>
                <c:pt idx="2370">
                  <c:v>43150.395833333336</c:v>
                </c:pt>
                <c:pt idx="2371">
                  <c:v>43150.416666666664</c:v>
                </c:pt>
                <c:pt idx="2372">
                  <c:v>43150.4375</c:v>
                </c:pt>
                <c:pt idx="2373">
                  <c:v>43150.458333333336</c:v>
                </c:pt>
                <c:pt idx="2374">
                  <c:v>43150.479166666664</c:v>
                </c:pt>
                <c:pt idx="2375">
                  <c:v>43150.5</c:v>
                </c:pt>
                <c:pt idx="2376">
                  <c:v>43150.520833333336</c:v>
                </c:pt>
                <c:pt idx="2377">
                  <c:v>43150.541666666664</c:v>
                </c:pt>
                <c:pt idx="2378">
                  <c:v>43150.5625</c:v>
                </c:pt>
                <c:pt idx="2379">
                  <c:v>43150.583333333336</c:v>
                </c:pt>
                <c:pt idx="2380">
                  <c:v>43150.604166666664</c:v>
                </c:pt>
                <c:pt idx="2381">
                  <c:v>43150.625</c:v>
                </c:pt>
                <c:pt idx="2382">
                  <c:v>43150.645833333336</c:v>
                </c:pt>
                <c:pt idx="2383">
                  <c:v>43150.666666666664</c:v>
                </c:pt>
                <c:pt idx="2384">
                  <c:v>43150.6875</c:v>
                </c:pt>
                <c:pt idx="2385">
                  <c:v>43150.708333333336</c:v>
                </c:pt>
                <c:pt idx="2386">
                  <c:v>43150.729166666664</c:v>
                </c:pt>
                <c:pt idx="2387">
                  <c:v>43150.75</c:v>
                </c:pt>
                <c:pt idx="2388">
                  <c:v>43150.770833333336</c:v>
                </c:pt>
                <c:pt idx="2389">
                  <c:v>43150.791666666664</c:v>
                </c:pt>
                <c:pt idx="2390">
                  <c:v>43150.8125</c:v>
                </c:pt>
                <c:pt idx="2391">
                  <c:v>43150.833333333336</c:v>
                </c:pt>
                <c:pt idx="2392">
                  <c:v>43150.854166666664</c:v>
                </c:pt>
                <c:pt idx="2393">
                  <c:v>43150.875</c:v>
                </c:pt>
                <c:pt idx="2394">
                  <c:v>43150.895833333336</c:v>
                </c:pt>
                <c:pt idx="2395">
                  <c:v>43150.916666666664</c:v>
                </c:pt>
                <c:pt idx="2396">
                  <c:v>43150.9375</c:v>
                </c:pt>
                <c:pt idx="2397">
                  <c:v>43150.958333333336</c:v>
                </c:pt>
                <c:pt idx="2398">
                  <c:v>43150.979166666664</c:v>
                </c:pt>
                <c:pt idx="2399">
                  <c:v>43151</c:v>
                </c:pt>
                <c:pt idx="2400">
                  <c:v>43151.020833333336</c:v>
                </c:pt>
                <c:pt idx="2401">
                  <c:v>43151.041666666664</c:v>
                </c:pt>
                <c:pt idx="2402">
                  <c:v>43151.0625</c:v>
                </c:pt>
                <c:pt idx="2403">
                  <c:v>43151.083333333336</c:v>
                </c:pt>
                <c:pt idx="2404">
                  <c:v>43151.104166666664</c:v>
                </c:pt>
                <c:pt idx="2405">
                  <c:v>43151.125</c:v>
                </c:pt>
                <c:pt idx="2406">
                  <c:v>43151.145833333336</c:v>
                </c:pt>
                <c:pt idx="2407">
                  <c:v>43151.166666666664</c:v>
                </c:pt>
                <c:pt idx="2408">
                  <c:v>43151.1875</c:v>
                </c:pt>
                <c:pt idx="2409">
                  <c:v>43151.208333333336</c:v>
                </c:pt>
                <c:pt idx="2410">
                  <c:v>43151.229166666664</c:v>
                </c:pt>
                <c:pt idx="2411">
                  <c:v>43151.25</c:v>
                </c:pt>
                <c:pt idx="2412">
                  <c:v>43151.270833333336</c:v>
                </c:pt>
                <c:pt idx="2413">
                  <c:v>43151.291666666664</c:v>
                </c:pt>
                <c:pt idx="2414">
                  <c:v>43151.3125</c:v>
                </c:pt>
                <c:pt idx="2415">
                  <c:v>43151.333333333336</c:v>
                </c:pt>
                <c:pt idx="2416">
                  <c:v>43151.354166666664</c:v>
                </c:pt>
                <c:pt idx="2417">
                  <c:v>43151.375</c:v>
                </c:pt>
                <c:pt idx="2418">
                  <c:v>43151.395833333336</c:v>
                </c:pt>
                <c:pt idx="2419">
                  <c:v>43151.416666666664</c:v>
                </c:pt>
                <c:pt idx="2420">
                  <c:v>43151.4375</c:v>
                </c:pt>
                <c:pt idx="2421">
                  <c:v>43151.458333333336</c:v>
                </c:pt>
                <c:pt idx="2422">
                  <c:v>43151.479166666664</c:v>
                </c:pt>
                <c:pt idx="2423">
                  <c:v>43151.5</c:v>
                </c:pt>
                <c:pt idx="2424">
                  <c:v>43151.520833333336</c:v>
                </c:pt>
                <c:pt idx="2425">
                  <c:v>43151.541666666664</c:v>
                </c:pt>
                <c:pt idx="2426">
                  <c:v>43151.5625</c:v>
                </c:pt>
                <c:pt idx="2427">
                  <c:v>43151.583333333336</c:v>
                </c:pt>
                <c:pt idx="2428">
                  <c:v>43151.604166666664</c:v>
                </c:pt>
                <c:pt idx="2429">
                  <c:v>43151.625</c:v>
                </c:pt>
                <c:pt idx="2430">
                  <c:v>43151.645833333336</c:v>
                </c:pt>
                <c:pt idx="2431">
                  <c:v>43151.666666666664</c:v>
                </c:pt>
                <c:pt idx="2432">
                  <c:v>43151.6875</c:v>
                </c:pt>
                <c:pt idx="2433">
                  <c:v>43151.708333333336</c:v>
                </c:pt>
                <c:pt idx="2434">
                  <c:v>43151.729166666664</c:v>
                </c:pt>
                <c:pt idx="2435">
                  <c:v>43151.75</c:v>
                </c:pt>
                <c:pt idx="2436">
                  <c:v>43151.770833333336</c:v>
                </c:pt>
                <c:pt idx="2437">
                  <c:v>43151.791666666664</c:v>
                </c:pt>
                <c:pt idx="2438">
                  <c:v>43151.8125</c:v>
                </c:pt>
                <c:pt idx="2439">
                  <c:v>43151.833333333336</c:v>
                </c:pt>
                <c:pt idx="2440">
                  <c:v>43151.854166666664</c:v>
                </c:pt>
                <c:pt idx="2441">
                  <c:v>43151.875</c:v>
                </c:pt>
                <c:pt idx="2442">
                  <c:v>43151.895833333336</c:v>
                </c:pt>
                <c:pt idx="2443">
                  <c:v>43151.916666666664</c:v>
                </c:pt>
                <c:pt idx="2444">
                  <c:v>43151.9375</c:v>
                </c:pt>
                <c:pt idx="2445">
                  <c:v>43151.958333333336</c:v>
                </c:pt>
                <c:pt idx="2446">
                  <c:v>43151.979166666664</c:v>
                </c:pt>
                <c:pt idx="2447">
                  <c:v>43152</c:v>
                </c:pt>
                <c:pt idx="2448">
                  <c:v>43152.020833333336</c:v>
                </c:pt>
                <c:pt idx="2449">
                  <c:v>43152.041666666664</c:v>
                </c:pt>
                <c:pt idx="2450">
                  <c:v>43152.0625</c:v>
                </c:pt>
                <c:pt idx="2451">
                  <c:v>43152.083333333336</c:v>
                </c:pt>
                <c:pt idx="2452">
                  <c:v>43152.104166666664</c:v>
                </c:pt>
                <c:pt idx="2453">
                  <c:v>43152.125</c:v>
                </c:pt>
                <c:pt idx="2454">
                  <c:v>43152.145833333336</c:v>
                </c:pt>
                <c:pt idx="2455">
                  <c:v>43152.166666666664</c:v>
                </c:pt>
                <c:pt idx="2456">
                  <c:v>43152.1875</c:v>
                </c:pt>
                <c:pt idx="2457">
                  <c:v>43152.208333333336</c:v>
                </c:pt>
                <c:pt idx="2458">
                  <c:v>43152.229166666664</c:v>
                </c:pt>
                <c:pt idx="2459">
                  <c:v>43152.25</c:v>
                </c:pt>
                <c:pt idx="2460">
                  <c:v>43152.270833333336</c:v>
                </c:pt>
                <c:pt idx="2461">
                  <c:v>43152.291666666664</c:v>
                </c:pt>
                <c:pt idx="2462">
                  <c:v>43152.3125</c:v>
                </c:pt>
                <c:pt idx="2463">
                  <c:v>43152.333333333336</c:v>
                </c:pt>
                <c:pt idx="2464">
                  <c:v>43152.354166666664</c:v>
                </c:pt>
                <c:pt idx="2465">
                  <c:v>43152.375</c:v>
                </c:pt>
                <c:pt idx="2466">
                  <c:v>43152.395833333336</c:v>
                </c:pt>
                <c:pt idx="2467">
                  <c:v>43152.416666666664</c:v>
                </c:pt>
                <c:pt idx="2468">
                  <c:v>43152.4375</c:v>
                </c:pt>
                <c:pt idx="2469">
                  <c:v>43152.458333333336</c:v>
                </c:pt>
                <c:pt idx="2470">
                  <c:v>43152.479166666664</c:v>
                </c:pt>
                <c:pt idx="2471">
                  <c:v>43152.5</c:v>
                </c:pt>
                <c:pt idx="2472">
                  <c:v>43152.520833333336</c:v>
                </c:pt>
                <c:pt idx="2473">
                  <c:v>43152.541666666664</c:v>
                </c:pt>
                <c:pt idx="2474">
                  <c:v>43152.5625</c:v>
                </c:pt>
                <c:pt idx="2475">
                  <c:v>43152.583333333336</c:v>
                </c:pt>
                <c:pt idx="2476">
                  <c:v>43152.604166666664</c:v>
                </c:pt>
                <c:pt idx="2477">
                  <c:v>43152.625</c:v>
                </c:pt>
                <c:pt idx="2478">
                  <c:v>43152.645833333336</c:v>
                </c:pt>
                <c:pt idx="2479">
                  <c:v>43152.666666666664</c:v>
                </c:pt>
                <c:pt idx="2480">
                  <c:v>43152.6875</c:v>
                </c:pt>
                <c:pt idx="2481">
                  <c:v>43152.708333333336</c:v>
                </c:pt>
                <c:pt idx="2482">
                  <c:v>43152.729166666664</c:v>
                </c:pt>
                <c:pt idx="2483">
                  <c:v>43152.75</c:v>
                </c:pt>
                <c:pt idx="2484">
                  <c:v>43152.770833333336</c:v>
                </c:pt>
                <c:pt idx="2485">
                  <c:v>43152.791666666664</c:v>
                </c:pt>
                <c:pt idx="2486">
                  <c:v>43152.8125</c:v>
                </c:pt>
                <c:pt idx="2487">
                  <c:v>43152.833333333336</c:v>
                </c:pt>
                <c:pt idx="2488">
                  <c:v>43152.854166666664</c:v>
                </c:pt>
                <c:pt idx="2489">
                  <c:v>43152.875</c:v>
                </c:pt>
                <c:pt idx="2490">
                  <c:v>43152.895833333336</c:v>
                </c:pt>
                <c:pt idx="2491">
                  <c:v>43152.916666666664</c:v>
                </c:pt>
                <c:pt idx="2492">
                  <c:v>43152.9375</c:v>
                </c:pt>
                <c:pt idx="2493">
                  <c:v>43152.958333333336</c:v>
                </c:pt>
                <c:pt idx="2494">
                  <c:v>43152.979166666664</c:v>
                </c:pt>
                <c:pt idx="2495">
                  <c:v>43153</c:v>
                </c:pt>
                <c:pt idx="2496">
                  <c:v>43153.020833333336</c:v>
                </c:pt>
                <c:pt idx="2497">
                  <c:v>43153.041666666664</c:v>
                </c:pt>
                <c:pt idx="2498">
                  <c:v>43153.0625</c:v>
                </c:pt>
                <c:pt idx="2499">
                  <c:v>43153.083333333336</c:v>
                </c:pt>
                <c:pt idx="2500">
                  <c:v>43153.104166666664</c:v>
                </c:pt>
                <c:pt idx="2501">
                  <c:v>43153.125</c:v>
                </c:pt>
                <c:pt idx="2502">
                  <c:v>43153.145833333336</c:v>
                </c:pt>
                <c:pt idx="2503">
                  <c:v>43153.166666666664</c:v>
                </c:pt>
                <c:pt idx="2504">
                  <c:v>43153.1875</c:v>
                </c:pt>
                <c:pt idx="2505">
                  <c:v>43153.208333333336</c:v>
                </c:pt>
                <c:pt idx="2506">
                  <c:v>43153.229166666664</c:v>
                </c:pt>
                <c:pt idx="2507">
                  <c:v>43153.25</c:v>
                </c:pt>
                <c:pt idx="2508">
                  <c:v>43153.270833333336</c:v>
                </c:pt>
                <c:pt idx="2509">
                  <c:v>43153.291666666664</c:v>
                </c:pt>
                <c:pt idx="2510">
                  <c:v>43153.3125</c:v>
                </c:pt>
                <c:pt idx="2511">
                  <c:v>43153.333333333336</c:v>
                </c:pt>
                <c:pt idx="2512">
                  <c:v>43153.354166666664</c:v>
                </c:pt>
                <c:pt idx="2513">
                  <c:v>43153.375</c:v>
                </c:pt>
                <c:pt idx="2514">
                  <c:v>43153.395833333336</c:v>
                </c:pt>
                <c:pt idx="2515">
                  <c:v>43153.416666666664</c:v>
                </c:pt>
                <c:pt idx="2516">
                  <c:v>43153.4375</c:v>
                </c:pt>
                <c:pt idx="2517">
                  <c:v>43153.458333333336</c:v>
                </c:pt>
                <c:pt idx="2518">
                  <c:v>43153.479166666664</c:v>
                </c:pt>
                <c:pt idx="2519">
                  <c:v>43153.5</c:v>
                </c:pt>
                <c:pt idx="2520">
                  <c:v>43153.520833333336</c:v>
                </c:pt>
                <c:pt idx="2521">
                  <c:v>43153.541666666664</c:v>
                </c:pt>
                <c:pt idx="2522">
                  <c:v>43153.5625</c:v>
                </c:pt>
                <c:pt idx="2523">
                  <c:v>43153.583333333336</c:v>
                </c:pt>
                <c:pt idx="2524">
                  <c:v>43153.604166666664</c:v>
                </c:pt>
                <c:pt idx="2525">
                  <c:v>43153.625</c:v>
                </c:pt>
                <c:pt idx="2526">
                  <c:v>43153.645833333336</c:v>
                </c:pt>
                <c:pt idx="2527">
                  <c:v>43153.666666666664</c:v>
                </c:pt>
                <c:pt idx="2528">
                  <c:v>43153.6875</c:v>
                </c:pt>
                <c:pt idx="2529">
                  <c:v>43153.708333333336</c:v>
                </c:pt>
                <c:pt idx="2530">
                  <c:v>43153.729166666664</c:v>
                </c:pt>
                <c:pt idx="2531">
                  <c:v>43153.75</c:v>
                </c:pt>
                <c:pt idx="2532">
                  <c:v>43153.770833333336</c:v>
                </c:pt>
                <c:pt idx="2533">
                  <c:v>43153.791666666664</c:v>
                </c:pt>
                <c:pt idx="2534">
                  <c:v>43153.8125</c:v>
                </c:pt>
                <c:pt idx="2535">
                  <c:v>43153.833333333336</c:v>
                </c:pt>
                <c:pt idx="2536">
                  <c:v>43153.854166666664</c:v>
                </c:pt>
                <c:pt idx="2537">
                  <c:v>43153.875</c:v>
                </c:pt>
                <c:pt idx="2538">
                  <c:v>43153.895833333336</c:v>
                </c:pt>
                <c:pt idx="2539">
                  <c:v>43153.916666666664</c:v>
                </c:pt>
                <c:pt idx="2540">
                  <c:v>43153.9375</c:v>
                </c:pt>
                <c:pt idx="2541">
                  <c:v>43153.958333333336</c:v>
                </c:pt>
                <c:pt idx="2542">
                  <c:v>43153.979166666664</c:v>
                </c:pt>
                <c:pt idx="2543">
                  <c:v>43154</c:v>
                </c:pt>
                <c:pt idx="2544">
                  <c:v>43154.020833333336</c:v>
                </c:pt>
                <c:pt idx="2545">
                  <c:v>43154.041666666664</c:v>
                </c:pt>
                <c:pt idx="2546">
                  <c:v>43154.0625</c:v>
                </c:pt>
                <c:pt idx="2547">
                  <c:v>43154.083333333336</c:v>
                </c:pt>
                <c:pt idx="2548">
                  <c:v>43154.104166666664</c:v>
                </c:pt>
                <c:pt idx="2549">
                  <c:v>43154.125</c:v>
                </c:pt>
                <c:pt idx="2550">
                  <c:v>43154.145833333336</c:v>
                </c:pt>
                <c:pt idx="2551">
                  <c:v>43154.166666666664</c:v>
                </c:pt>
                <c:pt idx="2552">
                  <c:v>43154.1875</c:v>
                </c:pt>
                <c:pt idx="2553">
                  <c:v>43154.208333333336</c:v>
                </c:pt>
                <c:pt idx="2554">
                  <c:v>43154.229166666664</c:v>
                </c:pt>
                <c:pt idx="2555">
                  <c:v>43154.25</c:v>
                </c:pt>
                <c:pt idx="2556">
                  <c:v>43154.270833333336</c:v>
                </c:pt>
                <c:pt idx="2557">
                  <c:v>43154.291666666664</c:v>
                </c:pt>
                <c:pt idx="2558">
                  <c:v>43154.3125</c:v>
                </c:pt>
                <c:pt idx="2559">
                  <c:v>43154.333333333336</c:v>
                </c:pt>
                <c:pt idx="2560">
                  <c:v>43154.354166666664</c:v>
                </c:pt>
                <c:pt idx="2561">
                  <c:v>43154.375</c:v>
                </c:pt>
                <c:pt idx="2562">
                  <c:v>43154.395833333336</c:v>
                </c:pt>
                <c:pt idx="2563">
                  <c:v>43154.416666666664</c:v>
                </c:pt>
                <c:pt idx="2564">
                  <c:v>43154.4375</c:v>
                </c:pt>
                <c:pt idx="2565">
                  <c:v>43154.458333333336</c:v>
                </c:pt>
                <c:pt idx="2566">
                  <c:v>43154.479166666664</c:v>
                </c:pt>
                <c:pt idx="2567">
                  <c:v>43154.5</c:v>
                </c:pt>
                <c:pt idx="2568">
                  <c:v>43154.520833333336</c:v>
                </c:pt>
                <c:pt idx="2569">
                  <c:v>43154.541666666664</c:v>
                </c:pt>
                <c:pt idx="2570">
                  <c:v>43154.5625</c:v>
                </c:pt>
                <c:pt idx="2571">
                  <c:v>43154.583333333336</c:v>
                </c:pt>
                <c:pt idx="2572">
                  <c:v>43154.604166666664</c:v>
                </c:pt>
                <c:pt idx="2573">
                  <c:v>43154.625</c:v>
                </c:pt>
                <c:pt idx="2574">
                  <c:v>43154.645833333336</c:v>
                </c:pt>
                <c:pt idx="2575">
                  <c:v>43154.666666666664</c:v>
                </c:pt>
                <c:pt idx="2576">
                  <c:v>43154.6875</c:v>
                </c:pt>
                <c:pt idx="2577">
                  <c:v>43154.708333333336</c:v>
                </c:pt>
                <c:pt idx="2578">
                  <c:v>43154.729166666664</c:v>
                </c:pt>
                <c:pt idx="2579">
                  <c:v>43154.75</c:v>
                </c:pt>
                <c:pt idx="2580">
                  <c:v>43154.770833333336</c:v>
                </c:pt>
                <c:pt idx="2581">
                  <c:v>43154.791666666664</c:v>
                </c:pt>
                <c:pt idx="2582">
                  <c:v>43154.8125</c:v>
                </c:pt>
                <c:pt idx="2583">
                  <c:v>43154.833333333336</c:v>
                </c:pt>
                <c:pt idx="2584">
                  <c:v>43154.854166666664</c:v>
                </c:pt>
                <c:pt idx="2585">
                  <c:v>43154.875</c:v>
                </c:pt>
                <c:pt idx="2586">
                  <c:v>43154.895833333336</c:v>
                </c:pt>
                <c:pt idx="2587">
                  <c:v>43154.916666666664</c:v>
                </c:pt>
                <c:pt idx="2588">
                  <c:v>43154.9375</c:v>
                </c:pt>
                <c:pt idx="2589">
                  <c:v>43154.958333333336</c:v>
                </c:pt>
                <c:pt idx="2590">
                  <c:v>43154.979166666664</c:v>
                </c:pt>
                <c:pt idx="2591">
                  <c:v>43155</c:v>
                </c:pt>
                <c:pt idx="2592">
                  <c:v>43155.020833333336</c:v>
                </c:pt>
                <c:pt idx="2593">
                  <c:v>43155.041666666664</c:v>
                </c:pt>
                <c:pt idx="2594">
                  <c:v>43155.0625</c:v>
                </c:pt>
                <c:pt idx="2595">
                  <c:v>43155.083333333336</c:v>
                </c:pt>
                <c:pt idx="2596">
                  <c:v>43155.104166666664</c:v>
                </c:pt>
                <c:pt idx="2597">
                  <c:v>43155.125</c:v>
                </c:pt>
                <c:pt idx="2598">
                  <c:v>43155.145833333336</c:v>
                </c:pt>
                <c:pt idx="2599">
                  <c:v>43155.166666666664</c:v>
                </c:pt>
                <c:pt idx="2600">
                  <c:v>43155.1875</c:v>
                </c:pt>
                <c:pt idx="2601">
                  <c:v>43155.208333333336</c:v>
                </c:pt>
                <c:pt idx="2602">
                  <c:v>43155.229166666664</c:v>
                </c:pt>
                <c:pt idx="2603">
                  <c:v>43155.25</c:v>
                </c:pt>
                <c:pt idx="2604">
                  <c:v>43155.270833333336</c:v>
                </c:pt>
                <c:pt idx="2605">
                  <c:v>43155.291666666664</c:v>
                </c:pt>
                <c:pt idx="2606">
                  <c:v>43155.3125</c:v>
                </c:pt>
                <c:pt idx="2607">
                  <c:v>43155.333333333336</c:v>
                </c:pt>
                <c:pt idx="2608">
                  <c:v>43155.354166666664</c:v>
                </c:pt>
                <c:pt idx="2609">
                  <c:v>43155.375</c:v>
                </c:pt>
                <c:pt idx="2610">
                  <c:v>43155.395833333336</c:v>
                </c:pt>
                <c:pt idx="2611">
                  <c:v>43155.416666666664</c:v>
                </c:pt>
                <c:pt idx="2612">
                  <c:v>43155.4375</c:v>
                </c:pt>
                <c:pt idx="2613">
                  <c:v>43155.458333333336</c:v>
                </c:pt>
                <c:pt idx="2614">
                  <c:v>43155.479166666664</c:v>
                </c:pt>
                <c:pt idx="2615">
                  <c:v>43155.5</c:v>
                </c:pt>
                <c:pt idx="2616">
                  <c:v>43155.520833333336</c:v>
                </c:pt>
                <c:pt idx="2617">
                  <c:v>43155.541666666664</c:v>
                </c:pt>
                <c:pt idx="2618">
                  <c:v>43155.5625</c:v>
                </c:pt>
                <c:pt idx="2619">
                  <c:v>43155.583333333336</c:v>
                </c:pt>
                <c:pt idx="2620">
                  <c:v>43155.604166666664</c:v>
                </c:pt>
                <c:pt idx="2621">
                  <c:v>43155.625</c:v>
                </c:pt>
                <c:pt idx="2622">
                  <c:v>43155.645833333336</c:v>
                </c:pt>
                <c:pt idx="2623">
                  <c:v>43155.666666666664</c:v>
                </c:pt>
                <c:pt idx="2624">
                  <c:v>43155.6875</c:v>
                </c:pt>
                <c:pt idx="2625">
                  <c:v>43155.708333333336</c:v>
                </c:pt>
                <c:pt idx="2626">
                  <c:v>43155.729166666664</c:v>
                </c:pt>
                <c:pt idx="2627">
                  <c:v>43155.75</c:v>
                </c:pt>
                <c:pt idx="2628">
                  <c:v>43155.770833333336</c:v>
                </c:pt>
                <c:pt idx="2629">
                  <c:v>43155.791666666664</c:v>
                </c:pt>
                <c:pt idx="2630">
                  <c:v>43155.8125</c:v>
                </c:pt>
                <c:pt idx="2631">
                  <c:v>43155.833333333336</c:v>
                </c:pt>
                <c:pt idx="2632">
                  <c:v>43155.854166666664</c:v>
                </c:pt>
                <c:pt idx="2633">
                  <c:v>43155.875</c:v>
                </c:pt>
                <c:pt idx="2634">
                  <c:v>43155.895833333336</c:v>
                </c:pt>
                <c:pt idx="2635">
                  <c:v>43155.916666666664</c:v>
                </c:pt>
                <c:pt idx="2636">
                  <c:v>43155.9375</c:v>
                </c:pt>
                <c:pt idx="2637">
                  <c:v>43155.958333333336</c:v>
                </c:pt>
                <c:pt idx="2638">
                  <c:v>43155.979166666664</c:v>
                </c:pt>
                <c:pt idx="2639">
                  <c:v>43156</c:v>
                </c:pt>
                <c:pt idx="2640">
                  <c:v>43156.020833333336</c:v>
                </c:pt>
                <c:pt idx="2641">
                  <c:v>43156.041666666664</c:v>
                </c:pt>
                <c:pt idx="2642">
                  <c:v>43156.0625</c:v>
                </c:pt>
                <c:pt idx="2643">
                  <c:v>43156.083333333336</c:v>
                </c:pt>
                <c:pt idx="2644">
                  <c:v>43156.104166666664</c:v>
                </c:pt>
                <c:pt idx="2645">
                  <c:v>43156.125</c:v>
                </c:pt>
                <c:pt idx="2646">
                  <c:v>43156.145833333336</c:v>
                </c:pt>
                <c:pt idx="2647">
                  <c:v>43156.166666666664</c:v>
                </c:pt>
                <c:pt idx="2648">
                  <c:v>43156.1875</c:v>
                </c:pt>
                <c:pt idx="2649">
                  <c:v>43156.208333333336</c:v>
                </c:pt>
                <c:pt idx="2650">
                  <c:v>43156.229166666664</c:v>
                </c:pt>
                <c:pt idx="2651">
                  <c:v>43156.25</c:v>
                </c:pt>
                <c:pt idx="2652">
                  <c:v>43156.270833333336</c:v>
                </c:pt>
                <c:pt idx="2653">
                  <c:v>43156.291666666664</c:v>
                </c:pt>
                <c:pt idx="2654">
                  <c:v>43156.3125</c:v>
                </c:pt>
                <c:pt idx="2655">
                  <c:v>43156.333333333336</c:v>
                </c:pt>
                <c:pt idx="2656">
                  <c:v>43156.354166666664</c:v>
                </c:pt>
                <c:pt idx="2657">
                  <c:v>43156.375</c:v>
                </c:pt>
                <c:pt idx="2658">
                  <c:v>43156.395833333336</c:v>
                </c:pt>
                <c:pt idx="2659">
                  <c:v>43156.416666666664</c:v>
                </c:pt>
                <c:pt idx="2660">
                  <c:v>43156.4375</c:v>
                </c:pt>
                <c:pt idx="2661">
                  <c:v>43156.458333333336</c:v>
                </c:pt>
                <c:pt idx="2662">
                  <c:v>43156.479166666664</c:v>
                </c:pt>
                <c:pt idx="2663">
                  <c:v>43156.5</c:v>
                </c:pt>
                <c:pt idx="2664">
                  <c:v>43156.520833333336</c:v>
                </c:pt>
                <c:pt idx="2665">
                  <c:v>43156.541666666664</c:v>
                </c:pt>
                <c:pt idx="2666">
                  <c:v>43156.5625</c:v>
                </c:pt>
                <c:pt idx="2667">
                  <c:v>43156.583333333336</c:v>
                </c:pt>
                <c:pt idx="2668">
                  <c:v>43156.604166666664</c:v>
                </c:pt>
                <c:pt idx="2669">
                  <c:v>43156.625</c:v>
                </c:pt>
                <c:pt idx="2670">
                  <c:v>43156.645833333336</c:v>
                </c:pt>
                <c:pt idx="2671">
                  <c:v>43156.666666666664</c:v>
                </c:pt>
                <c:pt idx="2672">
                  <c:v>43156.6875</c:v>
                </c:pt>
                <c:pt idx="2673">
                  <c:v>43156.708333333336</c:v>
                </c:pt>
                <c:pt idx="2674">
                  <c:v>43156.729166666664</c:v>
                </c:pt>
                <c:pt idx="2675">
                  <c:v>43156.75</c:v>
                </c:pt>
                <c:pt idx="2676">
                  <c:v>43156.770833333336</c:v>
                </c:pt>
                <c:pt idx="2677">
                  <c:v>43156.791666666664</c:v>
                </c:pt>
                <c:pt idx="2678">
                  <c:v>43156.8125</c:v>
                </c:pt>
                <c:pt idx="2679">
                  <c:v>43156.833333333336</c:v>
                </c:pt>
                <c:pt idx="2680">
                  <c:v>43156.854166666664</c:v>
                </c:pt>
                <c:pt idx="2681">
                  <c:v>43156.875</c:v>
                </c:pt>
                <c:pt idx="2682">
                  <c:v>43156.895833333336</c:v>
                </c:pt>
                <c:pt idx="2683">
                  <c:v>43156.916666666664</c:v>
                </c:pt>
                <c:pt idx="2684">
                  <c:v>43156.9375</c:v>
                </c:pt>
                <c:pt idx="2685">
                  <c:v>43156.958333333336</c:v>
                </c:pt>
                <c:pt idx="2686">
                  <c:v>43156.979166666664</c:v>
                </c:pt>
                <c:pt idx="2687">
                  <c:v>43157</c:v>
                </c:pt>
                <c:pt idx="2688">
                  <c:v>43157.020833333336</c:v>
                </c:pt>
                <c:pt idx="2689">
                  <c:v>43157.041666666664</c:v>
                </c:pt>
                <c:pt idx="2690">
                  <c:v>43157.0625</c:v>
                </c:pt>
                <c:pt idx="2691">
                  <c:v>43157.083333333336</c:v>
                </c:pt>
                <c:pt idx="2692">
                  <c:v>43157.104166666664</c:v>
                </c:pt>
                <c:pt idx="2693">
                  <c:v>43157.125</c:v>
                </c:pt>
                <c:pt idx="2694">
                  <c:v>43157.145833333336</c:v>
                </c:pt>
                <c:pt idx="2695">
                  <c:v>43157.166666666664</c:v>
                </c:pt>
                <c:pt idx="2696">
                  <c:v>43157.1875</c:v>
                </c:pt>
                <c:pt idx="2697">
                  <c:v>43157.208333333336</c:v>
                </c:pt>
                <c:pt idx="2698">
                  <c:v>43157.229166666664</c:v>
                </c:pt>
                <c:pt idx="2699">
                  <c:v>43157.25</c:v>
                </c:pt>
                <c:pt idx="2700">
                  <c:v>43157.270833333336</c:v>
                </c:pt>
                <c:pt idx="2701">
                  <c:v>43157.291666666664</c:v>
                </c:pt>
                <c:pt idx="2702">
                  <c:v>43157.3125</c:v>
                </c:pt>
                <c:pt idx="2703">
                  <c:v>43157.333333333336</c:v>
                </c:pt>
                <c:pt idx="2704">
                  <c:v>43157.354166666664</c:v>
                </c:pt>
                <c:pt idx="2705">
                  <c:v>43157.375</c:v>
                </c:pt>
                <c:pt idx="2706">
                  <c:v>43157.395833333336</c:v>
                </c:pt>
                <c:pt idx="2707">
                  <c:v>43157.416666666664</c:v>
                </c:pt>
                <c:pt idx="2708">
                  <c:v>43157.4375</c:v>
                </c:pt>
                <c:pt idx="2709">
                  <c:v>43157.458333333336</c:v>
                </c:pt>
                <c:pt idx="2710">
                  <c:v>43157.479166666664</c:v>
                </c:pt>
                <c:pt idx="2711">
                  <c:v>43157.5</c:v>
                </c:pt>
                <c:pt idx="2712">
                  <c:v>43157.520833333336</c:v>
                </c:pt>
                <c:pt idx="2713">
                  <c:v>43157.541666666664</c:v>
                </c:pt>
                <c:pt idx="2714">
                  <c:v>43157.5625</c:v>
                </c:pt>
                <c:pt idx="2715">
                  <c:v>43157.583333333336</c:v>
                </c:pt>
                <c:pt idx="2716">
                  <c:v>43157.604166666664</c:v>
                </c:pt>
                <c:pt idx="2717">
                  <c:v>43157.625</c:v>
                </c:pt>
                <c:pt idx="2718">
                  <c:v>43157.645833333336</c:v>
                </c:pt>
                <c:pt idx="2719">
                  <c:v>43157.666666666664</c:v>
                </c:pt>
                <c:pt idx="2720">
                  <c:v>43157.6875</c:v>
                </c:pt>
                <c:pt idx="2721">
                  <c:v>43157.708333333336</c:v>
                </c:pt>
                <c:pt idx="2722">
                  <c:v>43157.729166666664</c:v>
                </c:pt>
                <c:pt idx="2723">
                  <c:v>43157.75</c:v>
                </c:pt>
                <c:pt idx="2724">
                  <c:v>43157.770833333336</c:v>
                </c:pt>
                <c:pt idx="2725">
                  <c:v>43157.791666666664</c:v>
                </c:pt>
                <c:pt idx="2726">
                  <c:v>43157.8125</c:v>
                </c:pt>
                <c:pt idx="2727">
                  <c:v>43157.833333333336</c:v>
                </c:pt>
                <c:pt idx="2728">
                  <c:v>43157.854166666664</c:v>
                </c:pt>
                <c:pt idx="2729">
                  <c:v>43157.875</c:v>
                </c:pt>
                <c:pt idx="2730">
                  <c:v>43157.895833333336</c:v>
                </c:pt>
                <c:pt idx="2731">
                  <c:v>43157.916666666664</c:v>
                </c:pt>
                <c:pt idx="2732">
                  <c:v>43157.9375</c:v>
                </c:pt>
                <c:pt idx="2733">
                  <c:v>43157.958333333336</c:v>
                </c:pt>
                <c:pt idx="2734">
                  <c:v>43157.979166666664</c:v>
                </c:pt>
                <c:pt idx="2735">
                  <c:v>43158</c:v>
                </c:pt>
                <c:pt idx="2736">
                  <c:v>43158.020833333336</c:v>
                </c:pt>
                <c:pt idx="2737">
                  <c:v>43158.041666666664</c:v>
                </c:pt>
                <c:pt idx="2738">
                  <c:v>43158.0625</c:v>
                </c:pt>
                <c:pt idx="2739">
                  <c:v>43158.083333333336</c:v>
                </c:pt>
                <c:pt idx="2740">
                  <c:v>43158.104166666664</c:v>
                </c:pt>
                <c:pt idx="2741">
                  <c:v>43158.125</c:v>
                </c:pt>
                <c:pt idx="2742">
                  <c:v>43158.145833333336</c:v>
                </c:pt>
                <c:pt idx="2743">
                  <c:v>43158.166666666664</c:v>
                </c:pt>
                <c:pt idx="2744">
                  <c:v>43158.1875</c:v>
                </c:pt>
                <c:pt idx="2745">
                  <c:v>43158.208333333336</c:v>
                </c:pt>
                <c:pt idx="2746">
                  <c:v>43158.229166666664</c:v>
                </c:pt>
                <c:pt idx="2747">
                  <c:v>43158.25</c:v>
                </c:pt>
                <c:pt idx="2748">
                  <c:v>43158.270833333336</c:v>
                </c:pt>
                <c:pt idx="2749">
                  <c:v>43158.291666666664</c:v>
                </c:pt>
                <c:pt idx="2750">
                  <c:v>43158.3125</c:v>
                </c:pt>
                <c:pt idx="2751">
                  <c:v>43158.333333333336</c:v>
                </c:pt>
                <c:pt idx="2752">
                  <c:v>43158.354166666664</c:v>
                </c:pt>
                <c:pt idx="2753">
                  <c:v>43158.375</c:v>
                </c:pt>
                <c:pt idx="2754">
                  <c:v>43158.395833333336</c:v>
                </c:pt>
                <c:pt idx="2755">
                  <c:v>43158.416666666664</c:v>
                </c:pt>
                <c:pt idx="2756">
                  <c:v>43158.4375</c:v>
                </c:pt>
                <c:pt idx="2757">
                  <c:v>43158.458333333336</c:v>
                </c:pt>
                <c:pt idx="2758">
                  <c:v>43158.479166666664</c:v>
                </c:pt>
                <c:pt idx="2759">
                  <c:v>43158.5</c:v>
                </c:pt>
                <c:pt idx="2760">
                  <c:v>43158.520833333336</c:v>
                </c:pt>
                <c:pt idx="2761">
                  <c:v>43158.541666666664</c:v>
                </c:pt>
                <c:pt idx="2762">
                  <c:v>43158.5625</c:v>
                </c:pt>
                <c:pt idx="2763">
                  <c:v>43158.583333333336</c:v>
                </c:pt>
                <c:pt idx="2764">
                  <c:v>43158.604166666664</c:v>
                </c:pt>
                <c:pt idx="2765">
                  <c:v>43158.625</c:v>
                </c:pt>
                <c:pt idx="2766">
                  <c:v>43158.645833333336</c:v>
                </c:pt>
                <c:pt idx="2767">
                  <c:v>43158.666666666664</c:v>
                </c:pt>
                <c:pt idx="2768">
                  <c:v>43158.6875</c:v>
                </c:pt>
                <c:pt idx="2769">
                  <c:v>43158.708333333336</c:v>
                </c:pt>
                <c:pt idx="2770">
                  <c:v>43158.729166666664</c:v>
                </c:pt>
                <c:pt idx="2771">
                  <c:v>43158.75</c:v>
                </c:pt>
                <c:pt idx="2772">
                  <c:v>43158.770833333336</c:v>
                </c:pt>
                <c:pt idx="2773">
                  <c:v>43158.791666666664</c:v>
                </c:pt>
                <c:pt idx="2774">
                  <c:v>43158.8125</c:v>
                </c:pt>
                <c:pt idx="2775">
                  <c:v>43158.833333333336</c:v>
                </c:pt>
                <c:pt idx="2776">
                  <c:v>43158.854166666664</c:v>
                </c:pt>
                <c:pt idx="2777">
                  <c:v>43158.875</c:v>
                </c:pt>
                <c:pt idx="2778">
                  <c:v>43158.895833333336</c:v>
                </c:pt>
                <c:pt idx="2779">
                  <c:v>43158.916666666664</c:v>
                </c:pt>
                <c:pt idx="2780">
                  <c:v>43158.9375</c:v>
                </c:pt>
                <c:pt idx="2781">
                  <c:v>43158.958333333336</c:v>
                </c:pt>
                <c:pt idx="2782">
                  <c:v>43158.979166666664</c:v>
                </c:pt>
                <c:pt idx="2783">
                  <c:v>43159</c:v>
                </c:pt>
                <c:pt idx="2784">
                  <c:v>43159.020833333336</c:v>
                </c:pt>
                <c:pt idx="2785">
                  <c:v>43159.041666666664</c:v>
                </c:pt>
                <c:pt idx="2786">
                  <c:v>43159.0625</c:v>
                </c:pt>
                <c:pt idx="2787">
                  <c:v>43159.083333333336</c:v>
                </c:pt>
                <c:pt idx="2788">
                  <c:v>43159.104166666664</c:v>
                </c:pt>
                <c:pt idx="2789">
                  <c:v>43159.125</c:v>
                </c:pt>
                <c:pt idx="2790">
                  <c:v>43159.145833333336</c:v>
                </c:pt>
                <c:pt idx="2791">
                  <c:v>43159.166666666664</c:v>
                </c:pt>
                <c:pt idx="2792">
                  <c:v>43159.1875</c:v>
                </c:pt>
                <c:pt idx="2793">
                  <c:v>43159.208333333336</c:v>
                </c:pt>
                <c:pt idx="2794">
                  <c:v>43159.229166666664</c:v>
                </c:pt>
                <c:pt idx="2795">
                  <c:v>43159.25</c:v>
                </c:pt>
                <c:pt idx="2796">
                  <c:v>43159.270833333336</c:v>
                </c:pt>
                <c:pt idx="2797">
                  <c:v>43159.291666666664</c:v>
                </c:pt>
                <c:pt idx="2798">
                  <c:v>43159.3125</c:v>
                </c:pt>
                <c:pt idx="2799">
                  <c:v>43159.333333333336</c:v>
                </c:pt>
                <c:pt idx="2800">
                  <c:v>43159.354166666664</c:v>
                </c:pt>
                <c:pt idx="2801">
                  <c:v>43159.375</c:v>
                </c:pt>
                <c:pt idx="2802">
                  <c:v>43159.395833333336</c:v>
                </c:pt>
                <c:pt idx="2803">
                  <c:v>43159.416666666664</c:v>
                </c:pt>
                <c:pt idx="2804">
                  <c:v>43159.4375</c:v>
                </c:pt>
                <c:pt idx="2805">
                  <c:v>43159.458333333336</c:v>
                </c:pt>
                <c:pt idx="2806">
                  <c:v>43159.479166666664</c:v>
                </c:pt>
                <c:pt idx="2807">
                  <c:v>43159.5</c:v>
                </c:pt>
                <c:pt idx="2808">
                  <c:v>43159.520833333336</c:v>
                </c:pt>
                <c:pt idx="2809">
                  <c:v>43159.541666666664</c:v>
                </c:pt>
                <c:pt idx="2810">
                  <c:v>43159.5625</c:v>
                </c:pt>
                <c:pt idx="2811">
                  <c:v>43159.583333333336</c:v>
                </c:pt>
                <c:pt idx="2812">
                  <c:v>43159.604166666664</c:v>
                </c:pt>
                <c:pt idx="2813">
                  <c:v>43159.625</c:v>
                </c:pt>
                <c:pt idx="2814">
                  <c:v>43159.645833333336</c:v>
                </c:pt>
                <c:pt idx="2815">
                  <c:v>43159.666666666664</c:v>
                </c:pt>
                <c:pt idx="2816">
                  <c:v>43159.6875</c:v>
                </c:pt>
                <c:pt idx="2817">
                  <c:v>43159.708333333336</c:v>
                </c:pt>
                <c:pt idx="2818">
                  <c:v>43159.729166666664</c:v>
                </c:pt>
                <c:pt idx="2819">
                  <c:v>43159.75</c:v>
                </c:pt>
                <c:pt idx="2820">
                  <c:v>43159.770833333336</c:v>
                </c:pt>
                <c:pt idx="2821">
                  <c:v>43159.791666666664</c:v>
                </c:pt>
                <c:pt idx="2822">
                  <c:v>43159.8125</c:v>
                </c:pt>
                <c:pt idx="2823">
                  <c:v>43159.833333333336</c:v>
                </c:pt>
                <c:pt idx="2824">
                  <c:v>43159.854166666664</c:v>
                </c:pt>
                <c:pt idx="2825">
                  <c:v>43159.875</c:v>
                </c:pt>
                <c:pt idx="2826">
                  <c:v>43159.895833333336</c:v>
                </c:pt>
                <c:pt idx="2827">
                  <c:v>43159.916666666664</c:v>
                </c:pt>
                <c:pt idx="2828">
                  <c:v>43159.9375</c:v>
                </c:pt>
                <c:pt idx="2829">
                  <c:v>43159.958333333336</c:v>
                </c:pt>
                <c:pt idx="2830">
                  <c:v>43159.979166666664</c:v>
                </c:pt>
                <c:pt idx="2831">
                  <c:v>43160</c:v>
                </c:pt>
              </c:numCache>
            </c:numRef>
          </c:cat>
          <c:val>
            <c:numRef>
              <c:f>AverageHalfHourlyInterconnector!$N$2:$N$2833</c:f>
              <c:numCache>
                <c:formatCode>General</c:formatCode>
                <c:ptCount val="2832"/>
                <c:pt idx="0">
                  <c:v>432</c:v>
                </c:pt>
                <c:pt idx="1">
                  <c:v>432</c:v>
                </c:pt>
                <c:pt idx="2">
                  <c:v>432</c:v>
                </c:pt>
                <c:pt idx="3">
                  <c:v>432</c:v>
                </c:pt>
                <c:pt idx="4">
                  <c:v>432</c:v>
                </c:pt>
                <c:pt idx="5">
                  <c:v>432</c:v>
                </c:pt>
                <c:pt idx="6">
                  <c:v>432</c:v>
                </c:pt>
                <c:pt idx="7">
                  <c:v>432</c:v>
                </c:pt>
                <c:pt idx="8">
                  <c:v>432</c:v>
                </c:pt>
                <c:pt idx="9">
                  <c:v>432</c:v>
                </c:pt>
                <c:pt idx="10">
                  <c:v>432</c:v>
                </c:pt>
                <c:pt idx="11">
                  <c:v>432</c:v>
                </c:pt>
                <c:pt idx="12">
                  <c:v>432</c:v>
                </c:pt>
                <c:pt idx="13">
                  <c:v>432</c:v>
                </c:pt>
                <c:pt idx="14">
                  <c:v>432</c:v>
                </c:pt>
                <c:pt idx="15">
                  <c:v>432</c:v>
                </c:pt>
                <c:pt idx="16">
                  <c:v>432</c:v>
                </c:pt>
                <c:pt idx="17">
                  <c:v>432</c:v>
                </c:pt>
                <c:pt idx="18">
                  <c:v>432</c:v>
                </c:pt>
                <c:pt idx="19">
                  <c:v>432</c:v>
                </c:pt>
                <c:pt idx="20">
                  <c:v>432</c:v>
                </c:pt>
                <c:pt idx="21">
                  <c:v>432</c:v>
                </c:pt>
                <c:pt idx="22">
                  <c:v>432</c:v>
                </c:pt>
                <c:pt idx="23">
                  <c:v>404</c:v>
                </c:pt>
                <c:pt idx="24">
                  <c:v>308</c:v>
                </c:pt>
                <c:pt idx="25">
                  <c:v>242</c:v>
                </c:pt>
                <c:pt idx="26">
                  <c:v>242</c:v>
                </c:pt>
                <c:pt idx="27">
                  <c:v>242</c:v>
                </c:pt>
                <c:pt idx="28">
                  <c:v>242</c:v>
                </c:pt>
                <c:pt idx="29">
                  <c:v>242</c:v>
                </c:pt>
                <c:pt idx="30">
                  <c:v>198</c:v>
                </c:pt>
                <c:pt idx="31">
                  <c:v>76</c:v>
                </c:pt>
                <c:pt idx="32">
                  <c:v>74</c:v>
                </c:pt>
                <c:pt idx="33">
                  <c:v>184</c:v>
                </c:pt>
                <c:pt idx="34">
                  <c:v>226</c:v>
                </c:pt>
                <c:pt idx="35">
                  <c:v>134</c:v>
                </c:pt>
                <c:pt idx="36">
                  <c:v>66</c:v>
                </c:pt>
                <c:pt idx="37">
                  <c:v>-10</c:v>
                </c:pt>
                <c:pt idx="38">
                  <c:v>-156</c:v>
                </c:pt>
                <c:pt idx="39">
                  <c:v>-162</c:v>
                </c:pt>
                <c:pt idx="40">
                  <c:v>-12</c:v>
                </c:pt>
                <c:pt idx="41">
                  <c:v>26</c:v>
                </c:pt>
                <c:pt idx="42">
                  <c:v>-46</c:v>
                </c:pt>
                <c:pt idx="43">
                  <c:v>-106</c:v>
                </c:pt>
                <c:pt idx="44">
                  <c:v>-184</c:v>
                </c:pt>
                <c:pt idx="45">
                  <c:v>-194</c:v>
                </c:pt>
                <c:pt idx="46">
                  <c:v>-124</c:v>
                </c:pt>
                <c:pt idx="47">
                  <c:v>24</c:v>
                </c:pt>
                <c:pt idx="48">
                  <c:v>32</c:v>
                </c:pt>
                <c:pt idx="49">
                  <c:v>-36</c:v>
                </c:pt>
                <c:pt idx="50">
                  <c:v>26</c:v>
                </c:pt>
                <c:pt idx="51">
                  <c:v>94</c:v>
                </c:pt>
                <c:pt idx="52">
                  <c:v>194</c:v>
                </c:pt>
                <c:pt idx="53">
                  <c:v>346</c:v>
                </c:pt>
                <c:pt idx="54">
                  <c:v>432</c:v>
                </c:pt>
                <c:pt idx="55">
                  <c:v>432</c:v>
                </c:pt>
                <c:pt idx="56">
                  <c:v>432</c:v>
                </c:pt>
                <c:pt idx="57">
                  <c:v>432</c:v>
                </c:pt>
                <c:pt idx="58">
                  <c:v>432</c:v>
                </c:pt>
                <c:pt idx="59">
                  <c:v>432</c:v>
                </c:pt>
                <c:pt idx="60">
                  <c:v>432</c:v>
                </c:pt>
                <c:pt idx="61">
                  <c:v>432</c:v>
                </c:pt>
                <c:pt idx="62">
                  <c:v>432</c:v>
                </c:pt>
                <c:pt idx="63">
                  <c:v>432</c:v>
                </c:pt>
                <c:pt idx="64">
                  <c:v>432</c:v>
                </c:pt>
                <c:pt idx="65">
                  <c:v>378</c:v>
                </c:pt>
                <c:pt idx="66">
                  <c:v>304</c:v>
                </c:pt>
                <c:pt idx="67">
                  <c:v>196</c:v>
                </c:pt>
                <c:pt idx="68">
                  <c:v>70</c:v>
                </c:pt>
                <c:pt idx="69">
                  <c:v>-28</c:v>
                </c:pt>
                <c:pt idx="70">
                  <c:v>-114</c:v>
                </c:pt>
                <c:pt idx="71">
                  <c:v>-118</c:v>
                </c:pt>
                <c:pt idx="72">
                  <c:v>-72</c:v>
                </c:pt>
                <c:pt idx="73">
                  <c:v>-114</c:v>
                </c:pt>
                <c:pt idx="74">
                  <c:v>-34</c:v>
                </c:pt>
                <c:pt idx="75">
                  <c:v>48</c:v>
                </c:pt>
                <c:pt idx="76">
                  <c:v>60</c:v>
                </c:pt>
                <c:pt idx="77">
                  <c:v>54</c:v>
                </c:pt>
                <c:pt idx="78">
                  <c:v>-14</c:v>
                </c:pt>
                <c:pt idx="79">
                  <c:v>-90</c:v>
                </c:pt>
                <c:pt idx="80">
                  <c:v>-20</c:v>
                </c:pt>
                <c:pt idx="81">
                  <c:v>-2</c:v>
                </c:pt>
                <c:pt idx="82">
                  <c:v>-138</c:v>
                </c:pt>
                <c:pt idx="83">
                  <c:v>-274</c:v>
                </c:pt>
                <c:pt idx="84">
                  <c:v>-210</c:v>
                </c:pt>
                <c:pt idx="85">
                  <c:v>-126</c:v>
                </c:pt>
                <c:pt idx="86">
                  <c:v>-20</c:v>
                </c:pt>
                <c:pt idx="87">
                  <c:v>108</c:v>
                </c:pt>
                <c:pt idx="88">
                  <c:v>86</c:v>
                </c:pt>
                <c:pt idx="89">
                  <c:v>46</c:v>
                </c:pt>
                <c:pt idx="90">
                  <c:v>-22</c:v>
                </c:pt>
                <c:pt idx="91">
                  <c:v>46</c:v>
                </c:pt>
                <c:pt idx="92">
                  <c:v>166</c:v>
                </c:pt>
                <c:pt idx="93">
                  <c:v>246</c:v>
                </c:pt>
                <c:pt idx="94">
                  <c:v>382</c:v>
                </c:pt>
                <c:pt idx="95">
                  <c:v>432</c:v>
                </c:pt>
                <c:pt idx="96">
                  <c:v>432</c:v>
                </c:pt>
                <c:pt idx="97">
                  <c:v>432</c:v>
                </c:pt>
                <c:pt idx="98">
                  <c:v>432</c:v>
                </c:pt>
                <c:pt idx="99">
                  <c:v>432</c:v>
                </c:pt>
                <c:pt idx="100">
                  <c:v>432</c:v>
                </c:pt>
                <c:pt idx="101">
                  <c:v>432</c:v>
                </c:pt>
                <c:pt idx="102">
                  <c:v>432</c:v>
                </c:pt>
                <c:pt idx="103">
                  <c:v>432</c:v>
                </c:pt>
                <c:pt idx="104">
                  <c:v>432</c:v>
                </c:pt>
                <c:pt idx="105">
                  <c:v>432</c:v>
                </c:pt>
                <c:pt idx="106">
                  <c:v>432</c:v>
                </c:pt>
                <c:pt idx="107">
                  <c:v>432</c:v>
                </c:pt>
                <c:pt idx="108">
                  <c:v>432</c:v>
                </c:pt>
                <c:pt idx="109">
                  <c:v>432</c:v>
                </c:pt>
                <c:pt idx="110">
                  <c:v>432</c:v>
                </c:pt>
                <c:pt idx="111">
                  <c:v>404</c:v>
                </c:pt>
                <c:pt idx="112">
                  <c:v>334</c:v>
                </c:pt>
                <c:pt idx="113">
                  <c:v>354</c:v>
                </c:pt>
                <c:pt idx="114">
                  <c:v>434</c:v>
                </c:pt>
                <c:pt idx="115">
                  <c:v>352</c:v>
                </c:pt>
                <c:pt idx="116">
                  <c:v>272</c:v>
                </c:pt>
                <c:pt idx="117">
                  <c:v>206</c:v>
                </c:pt>
                <c:pt idx="118">
                  <c:v>256</c:v>
                </c:pt>
                <c:pt idx="119">
                  <c:v>224</c:v>
                </c:pt>
                <c:pt idx="120">
                  <c:v>176</c:v>
                </c:pt>
                <c:pt idx="121">
                  <c:v>130</c:v>
                </c:pt>
                <c:pt idx="122">
                  <c:v>114</c:v>
                </c:pt>
                <c:pt idx="123">
                  <c:v>166</c:v>
                </c:pt>
                <c:pt idx="124">
                  <c:v>150</c:v>
                </c:pt>
                <c:pt idx="125">
                  <c:v>114</c:v>
                </c:pt>
                <c:pt idx="126">
                  <c:v>142</c:v>
                </c:pt>
                <c:pt idx="127">
                  <c:v>26</c:v>
                </c:pt>
                <c:pt idx="128">
                  <c:v>-20</c:v>
                </c:pt>
                <c:pt idx="129">
                  <c:v>-128</c:v>
                </c:pt>
                <c:pt idx="130">
                  <c:v>-268</c:v>
                </c:pt>
                <c:pt idx="131">
                  <c:v>-416</c:v>
                </c:pt>
                <c:pt idx="132">
                  <c:v>-464</c:v>
                </c:pt>
                <c:pt idx="133">
                  <c:v>-452</c:v>
                </c:pt>
                <c:pt idx="134">
                  <c:v>-398</c:v>
                </c:pt>
                <c:pt idx="135">
                  <c:v>-300</c:v>
                </c:pt>
                <c:pt idx="136">
                  <c:v>-262</c:v>
                </c:pt>
                <c:pt idx="137">
                  <c:v>-276</c:v>
                </c:pt>
                <c:pt idx="138">
                  <c:v>-310</c:v>
                </c:pt>
                <c:pt idx="139">
                  <c:v>-250</c:v>
                </c:pt>
                <c:pt idx="140">
                  <c:v>-234</c:v>
                </c:pt>
                <c:pt idx="141">
                  <c:v>-188</c:v>
                </c:pt>
                <c:pt idx="142">
                  <c:v>-212</c:v>
                </c:pt>
                <c:pt idx="143">
                  <c:v>-152</c:v>
                </c:pt>
                <c:pt idx="144">
                  <c:v>-108</c:v>
                </c:pt>
                <c:pt idx="145">
                  <c:v>-48</c:v>
                </c:pt>
                <c:pt idx="146">
                  <c:v>98</c:v>
                </c:pt>
                <c:pt idx="147">
                  <c:v>252</c:v>
                </c:pt>
                <c:pt idx="148">
                  <c:v>344</c:v>
                </c:pt>
                <c:pt idx="149">
                  <c:v>414</c:v>
                </c:pt>
                <c:pt idx="150">
                  <c:v>488</c:v>
                </c:pt>
                <c:pt idx="151">
                  <c:v>458</c:v>
                </c:pt>
                <c:pt idx="152">
                  <c:v>504</c:v>
                </c:pt>
                <c:pt idx="153">
                  <c:v>504</c:v>
                </c:pt>
                <c:pt idx="154">
                  <c:v>504</c:v>
                </c:pt>
                <c:pt idx="155">
                  <c:v>504</c:v>
                </c:pt>
                <c:pt idx="156">
                  <c:v>504</c:v>
                </c:pt>
                <c:pt idx="157">
                  <c:v>478</c:v>
                </c:pt>
                <c:pt idx="158">
                  <c:v>340</c:v>
                </c:pt>
                <c:pt idx="159">
                  <c:v>188</c:v>
                </c:pt>
                <c:pt idx="160">
                  <c:v>68</c:v>
                </c:pt>
                <c:pt idx="161">
                  <c:v>130</c:v>
                </c:pt>
                <c:pt idx="162">
                  <c:v>188</c:v>
                </c:pt>
                <c:pt idx="163">
                  <c:v>94</c:v>
                </c:pt>
                <c:pt idx="164">
                  <c:v>8</c:v>
                </c:pt>
                <c:pt idx="165">
                  <c:v>-26</c:v>
                </c:pt>
                <c:pt idx="166">
                  <c:v>-94</c:v>
                </c:pt>
                <c:pt idx="167">
                  <c:v>-104</c:v>
                </c:pt>
                <c:pt idx="168">
                  <c:v>-126</c:v>
                </c:pt>
                <c:pt idx="169">
                  <c:v>-126</c:v>
                </c:pt>
                <c:pt idx="170">
                  <c:v>-136</c:v>
                </c:pt>
                <c:pt idx="171">
                  <c:v>-152</c:v>
                </c:pt>
                <c:pt idx="172">
                  <c:v>-134</c:v>
                </c:pt>
                <c:pt idx="173">
                  <c:v>-152</c:v>
                </c:pt>
                <c:pt idx="174">
                  <c:v>-128</c:v>
                </c:pt>
                <c:pt idx="175">
                  <c:v>-136</c:v>
                </c:pt>
                <c:pt idx="176">
                  <c:v>-76</c:v>
                </c:pt>
                <c:pt idx="177">
                  <c:v>-126</c:v>
                </c:pt>
                <c:pt idx="178">
                  <c:v>-278</c:v>
                </c:pt>
                <c:pt idx="179">
                  <c:v>-396</c:v>
                </c:pt>
                <c:pt idx="180">
                  <c:v>-442</c:v>
                </c:pt>
                <c:pt idx="181">
                  <c:v>-506</c:v>
                </c:pt>
                <c:pt idx="182">
                  <c:v>-438</c:v>
                </c:pt>
                <c:pt idx="183">
                  <c:v>-378</c:v>
                </c:pt>
                <c:pt idx="184">
                  <c:v>-214</c:v>
                </c:pt>
                <c:pt idx="185">
                  <c:v>-74</c:v>
                </c:pt>
                <c:pt idx="186">
                  <c:v>36</c:v>
                </c:pt>
                <c:pt idx="187">
                  <c:v>40</c:v>
                </c:pt>
                <c:pt idx="188">
                  <c:v>-50</c:v>
                </c:pt>
                <c:pt idx="189">
                  <c:v>-56</c:v>
                </c:pt>
                <c:pt idx="190">
                  <c:v>38</c:v>
                </c:pt>
                <c:pt idx="191">
                  <c:v>106</c:v>
                </c:pt>
                <c:pt idx="192">
                  <c:v>192</c:v>
                </c:pt>
                <c:pt idx="193">
                  <c:v>300</c:v>
                </c:pt>
                <c:pt idx="194">
                  <c:v>444</c:v>
                </c:pt>
                <c:pt idx="195">
                  <c:v>504</c:v>
                </c:pt>
                <c:pt idx="196">
                  <c:v>504</c:v>
                </c:pt>
                <c:pt idx="197">
                  <c:v>504</c:v>
                </c:pt>
                <c:pt idx="198">
                  <c:v>504</c:v>
                </c:pt>
                <c:pt idx="199">
                  <c:v>504</c:v>
                </c:pt>
                <c:pt idx="200">
                  <c:v>504</c:v>
                </c:pt>
                <c:pt idx="201">
                  <c:v>504</c:v>
                </c:pt>
                <c:pt idx="202">
                  <c:v>504</c:v>
                </c:pt>
                <c:pt idx="203">
                  <c:v>504</c:v>
                </c:pt>
                <c:pt idx="204">
                  <c:v>486</c:v>
                </c:pt>
                <c:pt idx="205">
                  <c:v>354</c:v>
                </c:pt>
                <c:pt idx="206">
                  <c:v>204</c:v>
                </c:pt>
                <c:pt idx="207">
                  <c:v>52</c:v>
                </c:pt>
                <c:pt idx="208">
                  <c:v>-90</c:v>
                </c:pt>
                <c:pt idx="209">
                  <c:v>-98</c:v>
                </c:pt>
                <c:pt idx="210">
                  <c:v>-62</c:v>
                </c:pt>
                <c:pt idx="211">
                  <c:v>-42</c:v>
                </c:pt>
                <c:pt idx="212">
                  <c:v>-84</c:v>
                </c:pt>
                <c:pt idx="213">
                  <c:v>-240</c:v>
                </c:pt>
                <c:pt idx="214">
                  <c:v>-326</c:v>
                </c:pt>
                <c:pt idx="215">
                  <c:v>-366</c:v>
                </c:pt>
                <c:pt idx="216">
                  <c:v>-384</c:v>
                </c:pt>
                <c:pt idx="217">
                  <c:v>-388</c:v>
                </c:pt>
                <c:pt idx="218">
                  <c:v>-398</c:v>
                </c:pt>
                <c:pt idx="219">
                  <c:v>-338</c:v>
                </c:pt>
                <c:pt idx="220">
                  <c:v>-316</c:v>
                </c:pt>
                <c:pt idx="221">
                  <c:v>-316</c:v>
                </c:pt>
                <c:pt idx="222">
                  <c:v>-330</c:v>
                </c:pt>
                <c:pt idx="223">
                  <c:v>-268</c:v>
                </c:pt>
                <c:pt idx="224">
                  <c:v>-232</c:v>
                </c:pt>
                <c:pt idx="225">
                  <c:v>-252</c:v>
                </c:pt>
                <c:pt idx="226">
                  <c:v>-328</c:v>
                </c:pt>
                <c:pt idx="227">
                  <c:v>-488</c:v>
                </c:pt>
                <c:pt idx="228">
                  <c:v>-484</c:v>
                </c:pt>
                <c:pt idx="229">
                  <c:v>-520</c:v>
                </c:pt>
                <c:pt idx="230">
                  <c:v>-474</c:v>
                </c:pt>
                <c:pt idx="231">
                  <c:v>-458</c:v>
                </c:pt>
                <c:pt idx="232">
                  <c:v>-386</c:v>
                </c:pt>
                <c:pt idx="233">
                  <c:v>-488</c:v>
                </c:pt>
                <c:pt idx="234">
                  <c:v>-462</c:v>
                </c:pt>
                <c:pt idx="235">
                  <c:v>-348</c:v>
                </c:pt>
                <c:pt idx="236">
                  <c:v>-224</c:v>
                </c:pt>
                <c:pt idx="237">
                  <c:v>-112</c:v>
                </c:pt>
                <c:pt idx="238">
                  <c:v>46</c:v>
                </c:pt>
                <c:pt idx="239">
                  <c:v>160</c:v>
                </c:pt>
                <c:pt idx="240">
                  <c:v>270</c:v>
                </c:pt>
                <c:pt idx="241">
                  <c:v>406</c:v>
                </c:pt>
                <c:pt idx="242">
                  <c:v>456</c:v>
                </c:pt>
                <c:pt idx="243">
                  <c:v>456</c:v>
                </c:pt>
                <c:pt idx="244">
                  <c:v>456</c:v>
                </c:pt>
                <c:pt idx="245">
                  <c:v>456</c:v>
                </c:pt>
                <c:pt idx="246">
                  <c:v>456</c:v>
                </c:pt>
                <c:pt idx="247">
                  <c:v>456</c:v>
                </c:pt>
                <c:pt idx="248">
                  <c:v>456</c:v>
                </c:pt>
                <c:pt idx="249">
                  <c:v>456</c:v>
                </c:pt>
                <c:pt idx="250">
                  <c:v>456</c:v>
                </c:pt>
                <c:pt idx="251">
                  <c:v>456</c:v>
                </c:pt>
                <c:pt idx="252">
                  <c:v>456</c:v>
                </c:pt>
                <c:pt idx="253">
                  <c:v>456</c:v>
                </c:pt>
                <c:pt idx="254">
                  <c:v>456</c:v>
                </c:pt>
                <c:pt idx="255">
                  <c:v>456</c:v>
                </c:pt>
                <c:pt idx="256">
                  <c:v>456</c:v>
                </c:pt>
                <c:pt idx="257">
                  <c:v>456</c:v>
                </c:pt>
                <c:pt idx="258">
                  <c:v>456</c:v>
                </c:pt>
                <c:pt idx="259">
                  <c:v>456</c:v>
                </c:pt>
                <c:pt idx="260">
                  <c:v>454</c:v>
                </c:pt>
                <c:pt idx="261">
                  <c:v>402</c:v>
                </c:pt>
                <c:pt idx="262">
                  <c:v>376</c:v>
                </c:pt>
                <c:pt idx="263">
                  <c:v>354</c:v>
                </c:pt>
                <c:pt idx="264">
                  <c:v>314</c:v>
                </c:pt>
                <c:pt idx="265">
                  <c:v>276</c:v>
                </c:pt>
                <c:pt idx="266">
                  <c:v>216</c:v>
                </c:pt>
                <c:pt idx="267">
                  <c:v>240</c:v>
                </c:pt>
                <c:pt idx="268">
                  <c:v>244</c:v>
                </c:pt>
                <c:pt idx="269">
                  <c:v>318</c:v>
                </c:pt>
                <c:pt idx="270">
                  <c:v>454</c:v>
                </c:pt>
                <c:pt idx="271">
                  <c:v>504</c:v>
                </c:pt>
                <c:pt idx="272">
                  <c:v>496</c:v>
                </c:pt>
                <c:pt idx="273">
                  <c:v>482</c:v>
                </c:pt>
                <c:pt idx="274">
                  <c:v>348</c:v>
                </c:pt>
                <c:pt idx="275">
                  <c:v>270</c:v>
                </c:pt>
                <c:pt idx="276">
                  <c:v>224</c:v>
                </c:pt>
                <c:pt idx="277">
                  <c:v>160</c:v>
                </c:pt>
                <c:pt idx="278">
                  <c:v>288</c:v>
                </c:pt>
                <c:pt idx="279">
                  <c:v>332</c:v>
                </c:pt>
                <c:pt idx="280">
                  <c:v>316</c:v>
                </c:pt>
                <c:pt idx="281">
                  <c:v>374</c:v>
                </c:pt>
                <c:pt idx="282">
                  <c:v>486</c:v>
                </c:pt>
                <c:pt idx="283">
                  <c:v>504</c:v>
                </c:pt>
                <c:pt idx="284">
                  <c:v>504</c:v>
                </c:pt>
                <c:pt idx="285">
                  <c:v>502</c:v>
                </c:pt>
                <c:pt idx="286">
                  <c:v>472</c:v>
                </c:pt>
                <c:pt idx="287">
                  <c:v>406</c:v>
                </c:pt>
                <c:pt idx="288">
                  <c:v>458</c:v>
                </c:pt>
                <c:pt idx="289">
                  <c:v>504</c:v>
                </c:pt>
                <c:pt idx="290">
                  <c:v>504</c:v>
                </c:pt>
                <c:pt idx="291">
                  <c:v>504</c:v>
                </c:pt>
                <c:pt idx="292">
                  <c:v>504</c:v>
                </c:pt>
                <c:pt idx="293">
                  <c:v>504</c:v>
                </c:pt>
                <c:pt idx="294">
                  <c:v>504</c:v>
                </c:pt>
                <c:pt idx="295">
                  <c:v>504</c:v>
                </c:pt>
                <c:pt idx="296">
                  <c:v>504</c:v>
                </c:pt>
                <c:pt idx="297">
                  <c:v>504</c:v>
                </c:pt>
                <c:pt idx="298">
                  <c:v>504</c:v>
                </c:pt>
                <c:pt idx="299">
                  <c:v>504</c:v>
                </c:pt>
                <c:pt idx="300">
                  <c:v>504</c:v>
                </c:pt>
                <c:pt idx="301">
                  <c:v>504</c:v>
                </c:pt>
                <c:pt idx="302">
                  <c:v>504</c:v>
                </c:pt>
                <c:pt idx="303">
                  <c:v>504</c:v>
                </c:pt>
                <c:pt idx="304">
                  <c:v>468</c:v>
                </c:pt>
                <c:pt idx="305">
                  <c:v>380</c:v>
                </c:pt>
                <c:pt idx="306">
                  <c:v>230</c:v>
                </c:pt>
                <c:pt idx="307">
                  <c:v>76</c:v>
                </c:pt>
                <c:pt idx="308">
                  <c:v>0</c:v>
                </c:pt>
                <c:pt idx="309">
                  <c:v>-40</c:v>
                </c:pt>
                <c:pt idx="310">
                  <c:v>-40</c:v>
                </c:pt>
                <c:pt idx="311">
                  <c:v>-144</c:v>
                </c:pt>
                <c:pt idx="312">
                  <c:v>-190</c:v>
                </c:pt>
                <c:pt idx="313">
                  <c:v>-192</c:v>
                </c:pt>
                <c:pt idx="314">
                  <c:v>-242</c:v>
                </c:pt>
                <c:pt idx="315">
                  <c:v>-218</c:v>
                </c:pt>
                <c:pt idx="316">
                  <c:v>-154</c:v>
                </c:pt>
                <c:pt idx="317">
                  <c:v>-156</c:v>
                </c:pt>
                <c:pt idx="318">
                  <c:v>-98</c:v>
                </c:pt>
                <c:pt idx="319">
                  <c:v>-2</c:v>
                </c:pt>
                <c:pt idx="320">
                  <c:v>54</c:v>
                </c:pt>
                <c:pt idx="321">
                  <c:v>-28</c:v>
                </c:pt>
                <c:pt idx="322">
                  <c:v>-168</c:v>
                </c:pt>
                <c:pt idx="323">
                  <c:v>-248</c:v>
                </c:pt>
                <c:pt idx="324">
                  <c:v>-212</c:v>
                </c:pt>
                <c:pt idx="325">
                  <c:v>-154</c:v>
                </c:pt>
                <c:pt idx="326">
                  <c:v>-216</c:v>
                </c:pt>
                <c:pt idx="327">
                  <c:v>-164</c:v>
                </c:pt>
                <c:pt idx="328">
                  <c:v>-204</c:v>
                </c:pt>
                <c:pt idx="329">
                  <c:v>-172</c:v>
                </c:pt>
                <c:pt idx="330">
                  <c:v>-54</c:v>
                </c:pt>
                <c:pt idx="331">
                  <c:v>2</c:v>
                </c:pt>
                <c:pt idx="332">
                  <c:v>82</c:v>
                </c:pt>
                <c:pt idx="333">
                  <c:v>222</c:v>
                </c:pt>
                <c:pt idx="334">
                  <c:v>384</c:v>
                </c:pt>
                <c:pt idx="335">
                  <c:v>498</c:v>
                </c:pt>
                <c:pt idx="336">
                  <c:v>504</c:v>
                </c:pt>
                <c:pt idx="337">
                  <c:v>504</c:v>
                </c:pt>
                <c:pt idx="338">
                  <c:v>504</c:v>
                </c:pt>
                <c:pt idx="339">
                  <c:v>504</c:v>
                </c:pt>
                <c:pt idx="340">
                  <c:v>504</c:v>
                </c:pt>
                <c:pt idx="341">
                  <c:v>504</c:v>
                </c:pt>
                <c:pt idx="342">
                  <c:v>504</c:v>
                </c:pt>
                <c:pt idx="343">
                  <c:v>504</c:v>
                </c:pt>
                <c:pt idx="344">
                  <c:v>504</c:v>
                </c:pt>
                <c:pt idx="345">
                  <c:v>504</c:v>
                </c:pt>
                <c:pt idx="346">
                  <c:v>504</c:v>
                </c:pt>
                <c:pt idx="347">
                  <c:v>504</c:v>
                </c:pt>
                <c:pt idx="348">
                  <c:v>504</c:v>
                </c:pt>
                <c:pt idx="349">
                  <c:v>430</c:v>
                </c:pt>
                <c:pt idx="350">
                  <c:v>280</c:v>
                </c:pt>
                <c:pt idx="351">
                  <c:v>128</c:v>
                </c:pt>
                <c:pt idx="352">
                  <c:v>102</c:v>
                </c:pt>
                <c:pt idx="353">
                  <c:v>52</c:v>
                </c:pt>
                <c:pt idx="354">
                  <c:v>-16</c:v>
                </c:pt>
                <c:pt idx="355">
                  <c:v>-14</c:v>
                </c:pt>
                <c:pt idx="356">
                  <c:v>-14</c:v>
                </c:pt>
                <c:pt idx="357">
                  <c:v>-44</c:v>
                </c:pt>
                <c:pt idx="358">
                  <c:v>-86</c:v>
                </c:pt>
                <c:pt idx="359">
                  <c:v>-90</c:v>
                </c:pt>
                <c:pt idx="360">
                  <c:v>-154</c:v>
                </c:pt>
                <c:pt idx="361">
                  <c:v>-216</c:v>
                </c:pt>
                <c:pt idx="362">
                  <c:v>-302</c:v>
                </c:pt>
                <c:pt idx="363">
                  <c:v>-256</c:v>
                </c:pt>
                <c:pt idx="364">
                  <c:v>-156</c:v>
                </c:pt>
                <c:pt idx="365">
                  <c:v>-106</c:v>
                </c:pt>
                <c:pt idx="366">
                  <c:v>-162</c:v>
                </c:pt>
                <c:pt idx="367">
                  <c:v>-226</c:v>
                </c:pt>
                <c:pt idx="368">
                  <c:v>-130</c:v>
                </c:pt>
                <c:pt idx="369">
                  <c:v>-204</c:v>
                </c:pt>
                <c:pt idx="370">
                  <c:v>-354</c:v>
                </c:pt>
                <c:pt idx="371">
                  <c:v>-460</c:v>
                </c:pt>
                <c:pt idx="372">
                  <c:v>-464</c:v>
                </c:pt>
                <c:pt idx="373">
                  <c:v>-444</c:v>
                </c:pt>
                <c:pt idx="374">
                  <c:v>-292</c:v>
                </c:pt>
                <c:pt idx="375">
                  <c:v>-140</c:v>
                </c:pt>
                <c:pt idx="376">
                  <c:v>-2</c:v>
                </c:pt>
                <c:pt idx="377">
                  <c:v>96</c:v>
                </c:pt>
                <c:pt idx="378">
                  <c:v>158</c:v>
                </c:pt>
                <c:pt idx="379">
                  <c:v>232</c:v>
                </c:pt>
                <c:pt idx="380">
                  <c:v>318</c:v>
                </c:pt>
                <c:pt idx="381">
                  <c:v>398</c:v>
                </c:pt>
                <c:pt idx="382">
                  <c:v>448</c:v>
                </c:pt>
                <c:pt idx="383">
                  <c:v>460</c:v>
                </c:pt>
                <c:pt idx="384">
                  <c:v>460</c:v>
                </c:pt>
                <c:pt idx="385">
                  <c:v>460</c:v>
                </c:pt>
                <c:pt idx="386">
                  <c:v>460</c:v>
                </c:pt>
                <c:pt idx="387">
                  <c:v>460</c:v>
                </c:pt>
                <c:pt idx="388">
                  <c:v>460</c:v>
                </c:pt>
                <c:pt idx="389">
                  <c:v>460</c:v>
                </c:pt>
                <c:pt idx="390">
                  <c:v>460</c:v>
                </c:pt>
                <c:pt idx="391">
                  <c:v>460</c:v>
                </c:pt>
                <c:pt idx="392">
                  <c:v>460</c:v>
                </c:pt>
                <c:pt idx="393">
                  <c:v>460</c:v>
                </c:pt>
                <c:pt idx="394">
                  <c:v>460</c:v>
                </c:pt>
                <c:pt idx="395">
                  <c:v>460</c:v>
                </c:pt>
                <c:pt idx="396">
                  <c:v>460</c:v>
                </c:pt>
                <c:pt idx="397">
                  <c:v>460</c:v>
                </c:pt>
                <c:pt idx="398">
                  <c:v>460</c:v>
                </c:pt>
                <c:pt idx="399">
                  <c:v>442</c:v>
                </c:pt>
                <c:pt idx="400">
                  <c:v>372</c:v>
                </c:pt>
                <c:pt idx="401">
                  <c:v>320</c:v>
                </c:pt>
                <c:pt idx="402">
                  <c:v>390</c:v>
                </c:pt>
                <c:pt idx="403">
                  <c:v>498</c:v>
                </c:pt>
                <c:pt idx="404">
                  <c:v>482</c:v>
                </c:pt>
                <c:pt idx="405">
                  <c:v>428</c:v>
                </c:pt>
                <c:pt idx="406">
                  <c:v>370</c:v>
                </c:pt>
                <c:pt idx="407">
                  <c:v>298</c:v>
                </c:pt>
                <c:pt idx="408">
                  <c:v>256</c:v>
                </c:pt>
                <c:pt idx="409">
                  <c:v>140</c:v>
                </c:pt>
                <c:pt idx="410">
                  <c:v>64</c:v>
                </c:pt>
                <c:pt idx="411">
                  <c:v>16</c:v>
                </c:pt>
                <c:pt idx="412">
                  <c:v>-86</c:v>
                </c:pt>
                <c:pt idx="413">
                  <c:v>-174</c:v>
                </c:pt>
                <c:pt idx="414">
                  <c:v>-98</c:v>
                </c:pt>
                <c:pt idx="415">
                  <c:v>-22</c:v>
                </c:pt>
                <c:pt idx="416">
                  <c:v>-152</c:v>
                </c:pt>
                <c:pt idx="417">
                  <c:v>-242</c:v>
                </c:pt>
                <c:pt idx="418">
                  <c:v>-392</c:v>
                </c:pt>
                <c:pt idx="419">
                  <c:v>-520</c:v>
                </c:pt>
                <c:pt idx="420">
                  <c:v>-534</c:v>
                </c:pt>
                <c:pt idx="421">
                  <c:v>-534</c:v>
                </c:pt>
                <c:pt idx="422">
                  <c:v>-534</c:v>
                </c:pt>
                <c:pt idx="423">
                  <c:v>-508</c:v>
                </c:pt>
                <c:pt idx="424">
                  <c:v>-438</c:v>
                </c:pt>
                <c:pt idx="425">
                  <c:v>-310</c:v>
                </c:pt>
                <c:pt idx="426">
                  <c:v>-258</c:v>
                </c:pt>
                <c:pt idx="427">
                  <c:v>-238</c:v>
                </c:pt>
                <c:pt idx="428">
                  <c:v>-120</c:v>
                </c:pt>
                <c:pt idx="429">
                  <c:v>4</c:v>
                </c:pt>
                <c:pt idx="430">
                  <c:v>136</c:v>
                </c:pt>
                <c:pt idx="431">
                  <c:v>220</c:v>
                </c:pt>
                <c:pt idx="432">
                  <c:v>330</c:v>
                </c:pt>
                <c:pt idx="433">
                  <c:v>388</c:v>
                </c:pt>
                <c:pt idx="434">
                  <c:v>426</c:v>
                </c:pt>
                <c:pt idx="435">
                  <c:v>434</c:v>
                </c:pt>
                <c:pt idx="436">
                  <c:v>400</c:v>
                </c:pt>
                <c:pt idx="437">
                  <c:v>384</c:v>
                </c:pt>
                <c:pt idx="438">
                  <c:v>426</c:v>
                </c:pt>
                <c:pt idx="439">
                  <c:v>504</c:v>
                </c:pt>
                <c:pt idx="440">
                  <c:v>504</c:v>
                </c:pt>
                <c:pt idx="441">
                  <c:v>504</c:v>
                </c:pt>
                <c:pt idx="442">
                  <c:v>446</c:v>
                </c:pt>
                <c:pt idx="443">
                  <c:v>298</c:v>
                </c:pt>
                <c:pt idx="444">
                  <c:v>146</c:v>
                </c:pt>
                <c:pt idx="445">
                  <c:v>4</c:v>
                </c:pt>
                <c:pt idx="446">
                  <c:v>-144</c:v>
                </c:pt>
                <c:pt idx="447">
                  <c:v>-246</c:v>
                </c:pt>
                <c:pt idx="448">
                  <c:v>-266</c:v>
                </c:pt>
                <c:pt idx="449">
                  <c:v>-198</c:v>
                </c:pt>
                <c:pt idx="450">
                  <c:v>-206</c:v>
                </c:pt>
                <c:pt idx="451">
                  <c:v>-280</c:v>
                </c:pt>
                <c:pt idx="452">
                  <c:v>-352</c:v>
                </c:pt>
                <c:pt idx="453">
                  <c:v>-456</c:v>
                </c:pt>
                <c:pt idx="454">
                  <c:v>-458</c:v>
                </c:pt>
                <c:pt idx="455">
                  <c:v>-398</c:v>
                </c:pt>
                <c:pt idx="456">
                  <c:v>-494</c:v>
                </c:pt>
                <c:pt idx="457">
                  <c:v>-442</c:v>
                </c:pt>
                <c:pt idx="458">
                  <c:v>-514</c:v>
                </c:pt>
                <c:pt idx="459">
                  <c:v>-456</c:v>
                </c:pt>
                <c:pt idx="460">
                  <c:v>-366</c:v>
                </c:pt>
                <c:pt idx="461">
                  <c:v>-382</c:v>
                </c:pt>
                <c:pt idx="462">
                  <c:v>-334</c:v>
                </c:pt>
                <c:pt idx="463">
                  <c:v>-358</c:v>
                </c:pt>
                <c:pt idx="464">
                  <c:v>-374</c:v>
                </c:pt>
                <c:pt idx="465">
                  <c:v>-368</c:v>
                </c:pt>
                <c:pt idx="466">
                  <c:v>-478</c:v>
                </c:pt>
                <c:pt idx="467">
                  <c:v>-492</c:v>
                </c:pt>
                <c:pt idx="468">
                  <c:v>-534</c:v>
                </c:pt>
                <c:pt idx="469">
                  <c:v>-534</c:v>
                </c:pt>
                <c:pt idx="470">
                  <c:v>-518</c:v>
                </c:pt>
                <c:pt idx="471">
                  <c:v>-452</c:v>
                </c:pt>
                <c:pt idx="472">
                  <c:v>-414</c:v>
                </c:pt>
                <c:pt idx="473">
                  <c:v>-390</c:v>
                </c:pt>
                <c:pt idx="474">
                  <c:v>-308</c:v>
                </c:pt>
                <c:pt idx="475">
                  <c:v>-158</c:v>
                </c:pt>
                <c:pt idx="476">
                  <c:v>-36</c:v>
                </c:pt>
                <c:pt idx="477">
                  <c:v>70</c:v>
                </c:pt>
                <c:pt idx="478">
                  <c:v>134</c:v>
                </c:pt>
                <c:pt idx="479">
                  <c:v>128</c:v>
                </c:pt>
                <c:pt idx="480">
                  <c:v>280</c:v>
                </c:pt>
                <c:pt idx="481">
                  <c:v>430</c:v>
                </c:pt>
                <c:pt idx="482">
                  <c:v>504</c:v>
                </c:pt>
                <c:pt idx="483">
                  <c:v>504</c:v>
                </c:pt>
                <c:pt idx="484">
                  <c:v>504</c:v>
                </c:pt>
                <c:pt idx="485">
                  <c:v>504</c:v>
                </c:pt>
                <c:pt idx="486">
                  <c:v>504</c:v>
                </c:pt>
                <c:pt idx="487">
                  <c:v>504</c:v>
                </c:pt>
                <c:pt idx="488">
                  <c:v>504</c:v>
                </c:pt>
                <c:pt idx="489">
                  <c:v>504</c:v>
                </c:pt>
                <c:pt idx="490">
                  <c:v>504</c:v>
                </c:pt>
                <c:pt idx="491">
                  <c:v>466</c:v>
                </c:pt>
                <c:pt idx="492">
                  <c:v>324</c:v>
                </c:pt>
                <c:pt idx="493">
                  <c:v>176</c:v>
                </c:pt>
                <c:pt idx="494">
                  <c:v>26</c:v>
                </c:pt>
                <c:pt idx="495">
                  <c:v>-104</c:v>
                </c:pt>
                <c:pt idx="496">
                  <c:v>-162</c:v>
                </c:pt>
                <c:pt idx="497">
                  <c:v>-136</c:v>
                </c:pt>
                <c:pt idx="498">
                  <c:v>-210</c:v>
                </c:pt>
                <c:pt idx="499">
                  <c:v>-288</c:v>
                </c:pt>
                <c:pt idx="500">
                  <c:v>-274</c:v>
                </c:pt>
                <c:pt idx="501">
                  <c:v>-324</c:v>
                </c:pt>
                <c:pt idx="502">
                  <c:v>-352</c:v>
                </c:pt>
                <c:pt idx="503">
                  <c:v>-424</c:v>
                </c:pt>
                <c:pt idx="504">
                  <c:v>-424</c:v>
                </c:pt>
                <c:pt idx="505">
                  <c:v>-442</c:v>
                </c:pt>
                <c:pt idx="506">
                  <c:v>-416</c:v>
                </c:pt>
                <c:pt idx="507">
                  <c:v>-412</c:v>
                </c:pt>
                <c:pt idx="508">
                  <c:v>-432</c:v>
                </c:pt>
                <c:pt idx="509">
                  <c:v>-410</c:v>
                </c:pt>
                <c:pt idx="510">
                  <c:v>-296</c:v>
                </c:pt>
                <c:pt idx="511">
                  <c:v>-322</c:v>
                </c:pt>
                <c:pt idx="512">
                  <c:v>-332</c:v>
                </c:pt>
                <c:pt idx="513">
                  <c:v>-430</c:v>
                </c:pt>
                <c:pt idx="514">
                  <c:v>-522</c:v>
                </c:pt>
                <c:pt idx="515">
                  <c:v>-536</c:v>
                </c:pt>
                <c:pt idx="516">
                  <c:v>-534</c:v>
                </c:pt>
                <c:pt idx="517">
                  <c:v>-502</c:v>
                </c:pt>
                <c:pt idx="518">
                  <c:v>-430</c:v>
                </c:pt>
                <c:pt idx="519">
                  <c:v>-346</c:v>
                </c:pt>
                <c:pt idx="520">
                  <c:v>-288</c:v>
                </c:pt>
                <c:pt idx="521">
                  <c:v>-286</c:v>
                </c:pt>
                <c:pt idx="522">
                  <c:v>-212</c:v>
                </c:pt>
                <c:pt idx="523">
                  <c:v>-204</c:v>
                </c:pt>
                <c:pt idx="524">
                  <c:v>-190</c:v>
                </c:pt>
                <c:pt idx="525">
                  <c:v>-130</c:v>
                </c:pt>
                <c:pt idx="526">
                  <c:v>32</c:v>
                </c:pt>
                <c:pt idx="527">
                  <c:v>182</c:v>
                </c:pt>
                <c:pt idx="528">
                  <c:v>306</c:v>
                </c:pt>
                <c:pt idx="529">
                  <c:v>426</c:v>
                </c:pt>
                <c:pt idx="530">
                  <c:v>432</c:v>
                </c:pt>
                <c:pt idx="531">
                  <c:v>432</c:v>
                </c:pt>
                <c:pt idx="532">
                  <c:v>432</c:v>
                </c:pt>
                <c:pt idx="533">
                  <c:v>432</c:v>
                </c:pt>
                <c:pt idx="534">
                  <c:v>432</c:v>
                </c:pt>
                <c:pt idx="535">
                  <c:v>432</c:v>
                </c:pt>
                <c:pt idx="536">
                  <c:v>432</c:v>
                </c:pt>
                <c:pt idx="537">
                  <c:v>432</c:v>
                </c:pt>
                <c:pt idx="538">
                  <c:v>432</c:v>
                </c:pt>
                <c:pt idx="539">
                  <c:v>432</c:v>
                </c:pt>
                <c:pt idx="540">
                  <c:v>432</c:v>
                </c:pt>
                <c:pt idx="541">
                  <c:v>432</c:v>
                </c:pt>
                <c:pt idx="542">
                  <c:v>418</c:v>
                </c:pt>
                <c:pt idx="543">
                  <c:v>294</c:v>
                </c:pt>
                <c:pt idx="544">
                  <c:v>216</c:v>
                </c:pt>
                <c:pt idx="545">
                  <c:v>244</c:v>
                </c:pt>
                <c:pt idx="546">
                  <c:v>264</c:v>
                </c:pt>
                <c:pt idx="547">
                  <c:v>212</c:v>
                </c:pt>
                <c:pt idx="548">
                  <c:v>206</c:v>
                </c:pt>
                <c:pt idx="549">
                  <c:v>96</c:v>
                </c:pt>
                <c:pt idx="550">
                  <c:v>0</c:v>
                </c:pt>
                <c:pt idx="551">
                  <c:v>10</c:v>
                </c:pt>
                <c:pt idx="552">
                  <c:v>70</c:v>
                </c:pt>
                <c:pt idx="553">
                  <c:v>68</c:v>
                </c:pt>
                <c:pt idx="554">
                  <c:v>106</c:v>
                </c:pt>
                <c:pt idx="555">
                  <c:v>158</c:v>
                </c:pt>
                <c:pt idx="556">
                  <c:v>208</c:v>
                </c:pt>
                <c:pt idx="557">
                  <c:v>198</c:v>
                </c:pt>
                <c:pt idx="558">
                  <c:v>222</c:v>
                </c:pt>
                <c:pt idx="559">
                  <c:v>222</c:v>
                </c:pt>
                <c:pt idx="560">
                  <c:v>198</c:v>
                </c:pt>
                <c:pt idx="561">
                  <c:v>94</c:v>
                </c:pt>
                <c:pt idx="562">
                  <c:v>-54</c:v>
                </c:pt>
                <c:pt idx="563">
                  <c:v>-218</c:v>
                </c:pt>
                <c:pt idx="564">
                  <c:v>-226</c:v>
                </c:pt>
                <c:pt idx="565">
                  <c:v>-74</c:v>
                </c:pt>
                <c:pt idx="566">
                  <c:v>22</c:v>
                </c:pt>
                <c:pt idx="567">
                  <c:v>-6</c:v>
                </c:pt>
                <c:pt idx="568">
                  <c:v>104</c:v>
                </c:pt>
                <c:pt idx="569">
                  <c:v>208</c:v>
                </c:pt>
                <c:pt idx="570">
                  <c:v>272</c:v>
                </c:pt>
                <c:pt idx="571">
                  <c:v>410</c:v>
                </c:pt>
                <c:pt idx="572">
                  <c:v>460</c:v>
                </c:pt>
                <c:pt idx="573">
                  <c:v>460</c:v>
                </c:pt>
                <c:pt idx="574">
                  <c:v>460</c:v>
                </c:pt>
                <c:pt idx="575">
                  <c:v>460</c:v>
                </c:pt>
                <c:pt idx="576">
                  <c:v>460</c:v>
                </c:pt>
                <c:pt idx="577">
                  <c:v>460</c:v>
                </c:pt>
                <c:pt idx="578">
                  <c:v>460</c:v>
                </c:pt>
                <c:pt idx="579">
                  <c:v>460</c:v>
                </c:pt>
                <c:pt idx="580">
                  <c:v>460</c:v>
                </c:pt>
                <c:pt idx="581">
                  <c:v>460</c:v>
                </c:pt>
                <c:pt idx="582">
                  <c:v>460</c:v>
                </c:pt>
                <c:pt idx="583">
                  <c:v>460</c:v>
                </c:pt>
                <c:pt idx="584">
                  <c:v>460</c:v>
                </c:pt>
                <c:pt idx="585">
                  <c:v>460</c:v>
                </c:pt>
                <c:pt idx="586">
                  <c:v>460</c:v>
                </c:pt>
                <c:pt idx="587">
                  <c:v>460</c:v>
                </c:pt>
                <c:pt idx="588">
                  <c:v>460</c:v>
                </c:pt>
                <c:pt idx="589">
                  <c:v>460</c:v>
                </c:pt>
                <c:pt idx="590">
                  <c:v>460</c:v>
                </c:pt>
                <c:pt idx="591">
                  <c:v>390</c:v>
                </c:pt>
                <c:pt idx="592">
                  <c:v>238</c:v>
                </c:pt>
                <c:pt idx="593">
                  <c:v>140</c:v>
                </c:pt>
                <c:pt idx="594">
                  <c:v>6</c:v>
                </c:pt>
                <c:pt idx="595">
                  <c:v>-24</c:v>
                </c:pt>
                <c:pt idx="596">
                  <c:v>8</c:v>
                </c:pt>
                <c:pt idx="597">
                  <c:v>22</c:v>
                </c:pt>
                <c:pt idx="598">
                  <c:v>-118</c:v>
                </c:pt>
                <c:pt idx="599">
                  <c:v>-214</c:v>
                </c:pt>
                <c:pt idx="600">
                  <c:v>-262</c:v>
                </c:pt>
                <c:pt idx="601">
                  <c:v>-208</c:v>
                </c:pt>
                <c:pt idx="602">
                  <c:v>-242</c:v>
                </c:pt>
                <c:pt idx="603">
                  <c:v>-192</c:v>
                </c:pt>
                <c:pt idx="604">
                  <c:v>-90</c:v>
                </c:pt>
                <c:pt idx="605">
                  <c:v>-86</c:v>
                </c:pt>
                <c:pt idx="606">
                  <c:v>-74</c:v>
                </c:pt>
                <c:pt idx="607">
                  <c:v>-100</c:v>
                </c:pt>
                <c:pt idx="608">
                  <c:v>-142</c:v>
                </c:pt>
                <c:pt idx="609">
                  <c:v>-278</c:v>
                </c:pt>
                <c:pt idx="610">
                  <c:v>-416</c:v>
                </c:pt>
                <c:pt idx="611">
                  <c:v>-468</c:v>
                </c:pt>
                <c:pt idx="612">
                  <c:v>-454</c:v>
                </c:pt>
                <c:pt idx="613">
                  <c:v>-370</c:v>
                </c:pt>
                <c:pt idx="614">
                  <c:v>-422</c:v>
                </c:pt>
                <c:pt idx="615">
                  <c:v>-430</c:v>
                </c:pt>
                <c:pt idx="616">
                  <c:v>-420</c:v>
                </c:pt>
                <c:pt idx="617">
                  <c:v>-428</c:v>
                </c:pt>
                <c:pt idx="618">
                  <c:v>-288</c:v>
                </c:pt>
                <c:pt idx="619">
                  <c:v>-210</c:v>
                </c:pt>
                <c:pt idx="620">
                  <c:v>-90</c:v>
                </c:pt>
                <c:pt idx="621">
                  <c:v>-68</c:v>
                </c:pt>
                <c:pt idx="622">
                  <c:v>-50</c:v>
                </c:pt>
                <c:pt idx="623">
                  <c:v>-50</c:v>
                </c:pt>
                <c:pt idx="624">
                  <c:v>78</c:v>
                </c:pt>
                <c:pt idx="625">
                  <c:v>174</c:v>
                </c:pt>
                <c:pt idx="626">
                  <c:v>110</c:v>
                </c:pt>
                <c:pt idx="627">
                  <c:v>18</c:v>
                </c:pt>
                <c:pt idx="628">
                  <c:v>78</c:v>
                </c:pt>
                <c:pt idx="629">
                  <c:v>212</c:v>
                </c:pt>
                <c:pt idx="630">
                  <c:v>156</c:v>
                </c:pt>
                <c:pt idx="631">
                  <c:v>148</c:v>
                </c:pt>
                <c:pt idx="632">
                  <c:v>300</c:v>
                </c:pt>
                <c:pt idx="633">
                  <c:v>448</c:v>
                </c:pt>
                <c:pt idx="634">
                  <c:v>444</c:v>
                </c:pt>
                <c:pt idx="635">
                  <c:v>366</c:v>
                </c:pt>
                <c:pt idx="636">
                  <c:v>374</c:v>
                </c:pt>
                <c:pt idx="637">
                  <c:v>326</c:v>
                </c:pt>
                <c:pt idx="638">
                  <c:v>262</c:v>
                </c:pt>
                <c:pt idx="639">
                  <c:v>220</c:v>
                </c:pt>
                <c:pt idx="640">
                  <c:v>204</c:v>
                </c:pt>
                <c:pt idx="641">
                  <c:v>250</c:v>
                </c:pt>
                <c:pt idx="642">
                  <c:v>198</c:v>
                </c:pt>
                <c:pt idx="643">
                  <c:v>96</c:v>
                </c:pt>
                <c:pt idx="644">
                  <c:v>-28</c:v>
                </c:pt>
                <c:pt idx="645">
                  <c:v>-122</c:v>
                </c:pt>
                <c:pt idx="646">
                  <c:v>-84</c:v>
                </c:pt>
                <c:pt idx="647">
                  <c:v>-122</c:v>
                </c:pt>
                <c:pt idx="648">
                  <c:v>-82</c:v>
                </c:pt>
                <c:pt idx="649">
                  <c:v>-68</c:v>
                </c:pt>
                <c:pt idx="650">
                  <c:v>-12</c:v>
                </c:pt>
                <c:pt idx="651">
                  <c:v>30</c:v>
                </c:pt>
                <c:pt idx="652">
                  <c:v>138</c:v>
                </c:pt>
                <c:pt idx="653">
                  <c:v>238</c:v>
                </c:pt>
                <c:pt idx="654">
                  <c:v>332</c:v>
                </c:pt>
                <c:pt idx="655">
                  <c:v>456</c:v>
                </c:pt>
                <c:pt idx="656">
                  <c:v>438</c:v>
                </c:pt>
                <c:pt idx="657">
                  <c:v>430</c:v>
                </c:pt>
                <c:pt idx="658">
                  <c:v>318</c:v>
                </c:pt>
                <c:pt idx="659">
                  <c:v>234</c:v>
                </c:pt>
                <c:pt idx="660">
                  <c:v>246</c:v>
                </c:pt>
                <c:pt idx="661">
                  <c:v>290</c:v>
                </c:pt>
                <c:pt idx="662">
                  <c:v>262</c:v>
                </c:pt>
                <c:pt idx="663">
                  <c:v>298</c:v>
                </c:pt>
                <c:pt idx="664">
                  <c:v>378</c:v>
                </c:pt>
                <c:pt idx="665">
                  <c:v>454</c:v>
                </c:pt>
                <c:pt idx="666">
                  <c:v>454</c:v>
                </c:pt>
                <c:pt idx="667">
                  <c:v>356</c:v>
                </c:pt>
                <c:pt idx="668">
                  <c:v>364</c:v>
                </c:pt>
                <c:pt idx="669">
                  <c:v>448</c:v>
                </c:pt>
                <c:pt idx="670">
                  <c:v>450</c:v>
                </c:pt>
                <c:pt idx="671">
                  <c:v>450</c:v>
                </c:pt>
                <c:pt idx="672">
                  <c:v>450</c:v>
                </c:pt>
                <c:pt idx="673">
                  <c:v>450</c:v>
                </c:pt>
                <c:pt idx="674">
                  <c:v>450</c:v>
                </c:pt>
                <c:pt idx="675">
                  <c:v>450</c:v>
                </c:pt>
                <c:pt idx="676">
                  <c:v>450</c:v>
                </c:pt>
                <c:pt idx="677">
                  <c:v>450</c:v>
                </c:pt>
                <c:pt idx="678">
                  <c:v>450</c:v>
                </c:pt>
                <c:pt idx="679">
                  <c:v>450</c:v>
                </c:pt>
                <c:pt idx="680">
                  <c:v>450</c:v>
                </c:pt>
                <c:pt idx="681">
                  <c:v>450</c:v>
                </c:pt>
                <c:pt idx="682">
                  <c:v>450</c:v>
                </c:pt>
                <c:pt idx="683">
                  <c:v>450</c:v>
                </c:pt>
                <c:pt idx="684">
                  <c:v>450</c:v>
                </c:pt>
                <c:pt idx="685">
                  <c:v>450</c:v>
                </c:pt>
                <c:pt idx="686">
                  <c:v>426</c:v>
                </c:pt>
                <c:pt idx="687">
                  <c:v>320</c:v>
                </c:pt>
                <c:pt idx="688">
                  <c:v>240</c:v>
                </c:pt>
                <c:pt idx="689">
                  <c:v>196</c:v>
                </c:pt>
                <c:pt idx="690">
                  <c:v>132</c:v>
                </c:pt>
                <c:pt idx="691">
                  <c:v>52</c:v>
                </c:pt>
                <c:pt idx="692">
                  <c:v>32</c:v>
                </c:pt>
                <c:pt idx="693">
                  <c:v>40</c:v>
                </c:pt>
                <c:pt idx="694">
                  <c:v>48</c:v>
                </c:pt>
                <c:pt idx="695">
                  <c:v>12</c:v>
                </c:pt>
                <c:pt idx="696">
                  <c:v>28</c:v>
                </c:pt>
                <c:pt idx="697">
                  <c:v>0</c:v>
                </c:pt>
                <c:pt idx="698">
                  <c:v>38</c:v>
                </c:pt>
                <c:pt idx="699">
                  <c:v>76</c:v>
                </c:pt>
                <c:pt idx="700">
                  <c:v>100</c:v>
                </c:pt>
                <c:pt idx="701">
                  <c:v>78</c:v>
                </c:pt>
                <c:pt idx="702">
                  <c:v>12</c:v>
                </c:pt>
                <c:pt idx="703">
                  <c:v>-52</c:v>
                </c:pt>
                <c:pt idx="704">
                  <c:v>-126</c:v>
                </c:pt>
                <c:pt idx="705">
                  <c:v>-174</c:v>
                </c:pt>
                <c:pt idx="706">
                  <c:v>-324</c:v>
                </c:pt>
                <c:pt idx="707">
                  <c:v>-450</c:v>
                </c:pt>
                <c:pt idx="708">
                  <c:v>-464</c:v>
                </c:pt>
                <c:pt idx="709">
                  <c:v>-444</c:v>
                </c:pt>
                <c:pt idx="710">
                  <c:v>-324</c:v>
                </c:pt>
                <c:pt idx="711">
                  <c:v>-158</c:v>
                </c:pt>
                <c:pt idx="712">
                  <c:v>-20</c:v>
                </c:pt>
                <c:pt idx="713">
                  <c:v>72</c:v>
                </c:pt>
                <c:pt idx="714">
                  <c:v>14</c:v>
                </c:pt>
                <c:pt idx="715">
                  <c:v>112</c:v>
                </c:pt>
                <c:pt idx="716">
                  <c:v>212</c:v>
                </c:pt>
                <c:pt idx="717">
                  <c:v>266</c:v>
                </c:pt>
                <c:pt idx="718">
                  <c:v>360</c:v>
                </c:pt>
                <c:pt idx="719">
                  <c:v>438</c:v>
                </c:pt>
                <c:pt idx="720">
                  <c:v>446</c:v>
                </c:pt>
                <c:pt idx="721">
                  <c:v>446</c:v>
                </c:pt>
                <c:pt idx="722">
                  <c:v>446</c:v>
                </c:pt>
                <c:pt idx="723">
                  <c:v>446</c:v>
                </c:pt>
                <c:pt idx="724">
                  <c:v>446</c:v>
                </c:pt>
                <c:pt idx="725">
                  <c:v>446</c:v>
                </c:pt>
                <c:pt idx="726">
                  <c:v>446</c:v>
                </c:pt>
                <c:pt idx="727">
                  <c:v>446</c:v>
                </c:pt>
                <c:pt idx="728">
                  <c:v>446</c:v>
                </c:pt>
                <c:pt idx="729">
                  <c:v>446</c:v>
                </c:pt>
                <c:pt idx="730">
                  <c:v>446</c:v>
                </c:pt>
                <c:pt idx="731">
                  <c:v>446</c:v>
                </c:pt>
                <c:pt idx="732">
                  <c:v>446</c:v>
                </c:pt>
                <c:pt idx="733">
                  <c:v>446</c:v>
                </c:pt>
                <c:pt idx="734">
                  <c:v>356</c:v>
                </c:pt>
                <c:pt idx="735">
                  <c:v>252</c:v>
                </c:pt>
                <c:pt idx="736">
                  <c:v>242</c:v>
                </c:pt>
                <c:pt idx="737">
                  <c:v>148</c:v>
                </c:pt>
                <c:pt idx="738">
                  <c:v>68</c:v>
                </c:pt>
                <c:pt idx="739">
                  <c:v>68</c:v>
                </c:pt>
                <c:pt idx="740">
                  <c:v>70</c:v>
                </c:pt>
                <c:pt idx="741">
                  <c:v>32</c:v>
                </c:pt>
                <c:pt idx="742">
                  <c:v>100</c:v>
                </c:pt>
                <c:pt idx="743">
                  <c:v>144</c:v>
                </c:pt>
                <c:pt idx="744">
                  <c:v>154</c:v>
                </c:pt>
                <c:pt idx="745">
                  <c:v>122</c:v>
                </c:pt>
                <c:pt idx="746">
                  <c:v>158</c:v>
                </c:pt>
                <c:pt idx="747">
                  <c:v>48</c:v>
                </c:pt>
                <c:pt idx="748">
                  <c:v>-28</c:v>
                </c:pt>
                <c:pt idx="749">
                  <c:v>-14</c:v>
                </c:pt>
                <c:pt idx="750">
                  <c:v>20</c:v>
                </c:pt>
                <c:pt idx="751">
                  <c:v>-20</c:v>
                </c:pt>
                <c:pt idx="752">
                  <c:v>-154</c:v>
                </c:pt>
                <c:pt idx="753">
                  <c:v>-304</c:v>
                </c:pt>
                <c:pt idx="754">
                  <c:v>-432</c:v>
                </c:pt>
                <c:pt idx="755">
                  <c:v>-462</c:v>
                </c:pt>
                <c:pt idx="756">
                  <c:v>-464</c:v>
                </c:pt>
                <c:pt idx="757">
                  <c:v>-464</c:v>
                </c:pt>
                <c:pt idx="758">
                  <c:v>-372</c:v>
                </c:pt>
                <c:pt idx="759">
                  <c:v>-222</c:v>
                </c:pt>
                <c:pt idx="760">
                  <c:v>-70</c:v>
                </c:pt>
                <c:pt idx="761">
                  <c:v>76</c:v>
                </c:pt>
                <c:pt idx="762">
                  <c:v>184</c:v>
                </c:pt>
                <c:pt idx="763">
                  <c:v>296</c:v>
                </c:pt>
                <c:pt idx="764">
                  <c:v>320</c:v>
                </c:pt>
                <c:pt idx="765">
                  <c:v>432</c:v>
                </c:pt>
                <c:pt idx="766">
                  <c:v>468</c:v>
                </c:pt>
                <c:pt idx="767">
                  <c:v>468</c:v>
                </c:pt>
                <c:pt idx="768">
                  <c:v>468</c:v>
                </c:pt>
                <c:pt idx="769">
                  <c:v>468</c:v>
                </c:pt>
                <c:pt idx="770">
                  <c:v>468</c:v>
                </c:pt>
                <c:pt idx="771">
                  <c:v>468</c:v>
                </c:pt>
                <c:pt idx="772">
                  <c:v>468</c:v>
                </c:pt>
                <c:pt idx="773">
                  <c:v>468</c:v>
                </c:pt>
                <c:pt idx="774">
                  <c:v>468</c:v>
                </c:pt>
                <c:pt idx="775">
                  <c:v>468</c:v>
                </c:pt>
                <c:pt idx="776">
                  <c:v>468</c:v>
                </c:pt>
                <c:pt idx="777">
                  <c:v>468</c:v>
                </c:pt>
                <c:pt idx="778">
                  <c:v>468</c:v>
                </c:pt>
                <c:pt idx="779">
                  <c:v>468</c:v>
                </c:pt>
                <c:pt idx="780">
                  <c:v>468</c:v>
                </c:pt>
                <c:pt idx="781">
                  <c:v>452</c:v>
                </c:pt>
                <c:pt idx="782">
                  <c:v>322</c:v>
                </c:pt>
                <c:pt idx="783">
                  <c:v>188</c:v>
                </c:pt>
                <c:pt idx="784">
                  <c:v>166</c:v>
                </c:pt>
                <c:pt idx="785">
                  <c:v>60</c:v>
                </c:pt>
                <c:pt idx="786">
                  <c:v>-86</c:v>
                </c:pt>
                <c:pt idx="787">
                  <c:v>-226</c:v>
                </c:pt>
                <c:pt idx="788">
                  <c:v>-190</c:v>
                </c:pt>
                <c:pt idx="789">
                  <c:v>-196</c:v>
                </c:pt>
                <c:pt idx="790">
                  <c:v>-272</c:v>
                </c:pt>
                <c:pt idx="791">
                  <c:v>-294</c:v>
                </c:pt>
                <c:pt idx="792">
                  <c:v>-336</c:v>
                </c:pt>
                <c:pt idx="793">
                  <c:v>-320</c:v>
                </c:pt>
                <c:pt idx="794">
                  <c:v>-364</c:v>
                </c:pt>
                <c:pt idx="795">
                  <c:v>-380</c:v>
                </c:pt>
                <c:pt idx="796">
                  <c:v>-412</c:v>
                </c:pt>
                <c:pt idx="797">
                  <c:v>-360</c:v>
                </c:pt>
                <c:pt idx="798">
                  <c:v>-272</c:v>
                </c:pt>
                <c:pt idx="799">
                  <c:v>-310</c:v>
                </c:pt>
                <c:pt idx="800">
                  <c:v>-400</c:v>
                </c:pt>
                <c:pt idx="801">
                  <c:v>-456</c:v>
                </c:pt>
                <c:pt idx="802">
                  <c:v>-464</c:v>
                </c:pt>
                <c:pt idx="803">
                  <c:v>-464</c:v>
                </c:pt>
                <c:pt idx="804">
                  <c:v>-464</c:v>
                </c:pt>
                <c:pt idx="805">
                  <c:v>-464</c:v>
                </c:pt>
                <c:pt idx="806">
                  <c:v>-460</c:v>
                </c:pt>
                <c:pt idx="807">
                  <c:v>-358</c:v>
                </c:pt>
                <c:pt idx="808">
                  <c:v>-206</c:v>
                </c:pt>
                <c:pt idx="809">
                  <c:v>-56</c:v>
                </c:pt>
                <c:pt idx="810">
                  <c:v>70</c:v>
                </c:pt>
                <c:pt idx="811">
                  <c:v>186</c:v>
                </c:pt>
                <c:pt idx="812">
                  <c:v>338</c:v>
                </c:pt>
                <c:pt idx="813">
                  <c:v>458</c:v>
                </c:pt>
                <c:pt idx="814">
                  <c:v>468</c:v>
                </c:pt>
                <c:pt idx="815">
                  <c:v>468</c:v>
                </c:pt>
                <c:pt idx="816">
                  <c:v>468</c:v>
                </c:pt>
                <c:pt idx="817">
                  <c:v>468</c:v>
                </c:pt>
                <c:pt idx="818">
                  <c:v>468</c:v>
                </c:pt>
                <c:pt idx="819">
                  <c:v>468</c:v>
                </c:pt>
                <c:pt idx="820">
                  <c:v>468</c:v>
                </c:pt>
                <c:pt idx="821">
                  <c:v>468</c:v>
                </c:pt>
                <c:pt idx="822">
                  <c:v>468</c:v>
                </c:pt>
                <c:pt idx="823">
                  <c:v>468</c:v>
                </c:pt>
                <c:pt idx="824">
                  <c:v>468</c:v>
                </c:pt>
                <c:pt idx="825">
                  <c:v>468</c:v>
                </c:pt>
                <c:pt idx="826">
                  <c:v>468</c:v>
                </c:pt>
                <c:pt idx="827">
                  <c:v>468</c:v>
                </c:pt>
                <c:pt idx="828">
                  <c:v>468</c:v>
                </c:pt>
                <c:pt idx="829">
                  <c:v>414</c:v>
                </c:pt>
                <c:pt idx="830">
                  <c:v>264</c:v>
                </c:pt>
                <c:pt idx="831">
                  <c:v>112</c:v>
                </c:pt>
                <c:pt idx="832">
                  <c:v>0</c:v>
                </c:pt>
                <c:pt idx="833">
                  <c:v>-96</c:v>
                </c:pt>
                <c:pt idx="834">
                  <c:v>-146</c:v>
                </c:pt>
                <c:pt idx="835">
                  <c:v>-186</c:v>
                </c:pt>
                <c:pt idx="836">
                  <c:v>-318</c:v>
                </c:pt>
                <c:pt idx="837">
                  <c:v>-356</c:v>
                </c:pt>
                <c:pt idx="838">
                  <c:v>-374</c:v>
                </c:pt>
                <c:pt idx="839">
                  <c:v>-378</c:v>
                </c:pt>
                <c:pt idx="840">
                  <c:v>-370</c:v>
                </c:pt>
                <c:pt idx="841">
                  <c:v>-342</c:v>
                </c:pt>
                <c:pt idx="842">
                  <c:v>-308</c:v>
                </c:pt>
                <c:pt idx="843">
                  <c:v>-246</c:v>
                </c:pt>
                <c:pt idx="844">
                  <c:v>-86</c:v>
                </c:pt>
                <c:pt idx="845">
                  <c:v>-64</c:v>
                </c:pt>
                <c:pt idx="846">
                  <c:v>-112</c:v>
                </c:pt>
                <c:pt idx="847">
                  <c:v>-138</c:v>
                </c:pt>
                <c:pt idx="848">
                  <c:v>-280</c:v>
                </c:pt>
                <c:pt idx="849">
                  <c:v>-388</c:v>
                </c:pt>
                <c:pt idx="850">
                  <c:v>-440</c:v>
                </c:pt>
                <c:pt idx="851">
                  <c:v>-456</c:v>
                </c:pt>
                <c:pt idx="852">
                  <c:v>-456</c:v>
                </c:pt>
                <c:pt idx="853">
                  <c:v>-456</c:v>
                </c:pt>
                <c:pt idx="854">
                  <c:v>-456</c:v>
                </c:pt>
                <c:pt idx="855">
                  <c:v>-450</c:v>
                </c:pt>
                <c:pt idx="856">
                  <c:v>-418</c:v>
                </c:pt>
                <c:pt idx="857">
                  <c:v>-328</c:v>
                </c:pt>
                <c:pt idx="858">
                  <c:v>-176</c:v>
                </c:pt>
                <c:pt idx="859">
                  <c:v>-26</c:v>
                </c:pt>
                <c:pt idx="860">
                  <c:v>16</c:v>
                </c:pt>
                <c:pt idx="861">
                  <c:v>106</c:v>
                </c:pt>
                <c:pt idx="862">
                  <c:v>258</c:v>
                </c:pt>
                <c:pt idx="863">
                  <c:v>382</c:v>
                </c:pt>
                <c:pt idx="864">
                  <c:v>488</c:v>
                </c:pt>
                <c:pt idx="865">
                  <c:v>504</c:v>
                </c:pt>
                <c:pt idx="866">
                  <c:v>504</c:v>
                </c:pt>
                <c:pt idx="867">
                  <c:v>504</c:v>
                </c:pt>
                <c:pt idx="868">
                  <c:v>504</c:v>
                </c:pt>
                <c:pt idx="869">
                  <c:v>504</c:v>
                </c:pt>
                <c:pt idx="870">
                  <c:v>504</c:v>
                </c:pt>
                <c:pt idx="871">
                  <c:v>504</c:v>
                </c:pt>
                <c:pt idx="872">
                  <c:v>504</c:v>
                </c:pt>
                <c:pt idx="873">
                  <c:v>504</c:v>
                </c:pt>
                <c:pt idx="874">
                  <c:v>504</c:v>
                </c:pt>
                <c:pt idx="875">
                  <c:v>504</c:v>
                </c:pt>
                <c:pt idx="876">
                  <c:v>504</c:v>
                </c:pt>
                <c:pt idx="877">
                  <c:v>488</c:v>
                </c:pt>
                <c:pt idx="878">
                  <c:v>424</c:v>
                </c:pt>
                <c:pt idx="879">
                  <c:v>312</c:v>
                </c:pt>
                <c:pt idx="880">
                  <c:v>218</c:v>
                </c:pt>
                <c:pt idx="881">
                  <c:v>168</c:v>
                </c:pt>
                <c:pt idx="882">
                  <c:v>106</c:v>
                </c:pt>
                <c:pt idx="883">
                  <c:v>46</c:v>
                </c:pt>
                <c:pt idx="884">
                  <c:v>98</c:v>
                </c:pt>
                <c:pt idx="885">
                  <c:v>132</c:v>
                </c:pt>
                <c:pt idx="886">
                  <c:v>168</c:v>
                </c:pt>
                <c:pt idx="887">
                  <c:v>154</c:v>
                </c:pt>
                <c:pt idx="888">
                  <c:v>162</c:v>
                </c:pt>
                <c:pt idx="889">
                  <c:v>108</c:v>
                </c:pt>
                <c:pt idx="890">
                  <c:v>60</c:v>
                </c:pt>
                <c:pt idx="891">
                  <c:v>94</c:v>
                </c:pt>
                <c:pt idx="892">
                  <c:v>132</c:v>
                </c:pt>
                <c:pt idx="893">
                  <c:v>-6</c:v>
                </c:pt>
                <c:pt idx="894">
                  <c:v>-82</c:v>
                </c:pt>
                <c:pt idx="895">
                  <c:v>-98</c:v>
                </c:pt>
                <c:pt idx="896">
                  <c:v>-162</c:v>
                </c:pt>
                <c:pt idx="897">
                  <c:v>-278</c:v>
                </c:pt>
                <c:pt idx="898">
                  <c:v>-430</c:v>
                </c:pt>
                <c:pt idx="899">
                  <c:v>-530</c:v>
                </c:pt>
                <c:pt idx="900">
                  <c:v>-534</c:v>
                </c:pt>
                <c:pt idx="901">
                  <c:v>-534</c:v>
                </c:pt>
                <c:pt idx="902">
                  <c:v>-444</c:v>
                </c:pt>
                <c:pt idx="903">
                  <c:v>-308</c:v>
                </c:pt>
                <c:pt idx="904">
                  <c:v>-232</c:v>
                </c:pt>
                <c:pt idx="905">
                  <c:v>-258</c:v>
                </c:pt>
                <c:pt idx="906">
                  <c:v>-186</c:v>
                </c:pt>
                <c:pt idx="907">
                  <c:v>-108</c:v>
                </c:pt>
                <c:pt idx="908">
                  <c:v>-38</c:v>
                </c:pt>
                <c:pt idx="909">
                  <c:v>-28</c:v>
                </c:pt>
                <c:pt idx="910">
                  <c:v>-70</c:v>
                </c:pt>
                <c:pt idx="911">
                  <c:v>-108</c:v>
                </c:pt>
                <c:pt idx="912">
                  <c:v>-116</c:v>
                </c:pt>
                <c:pt idx="913">
                  <c:v>-16</c:v>
                </c:pt>
                <c:pt idx="914">
                  <c:v>134</c:v>
                </c:pt>
                <c:pt idx="915">
                  <c:v>214</c:v>
                </c:pt>
                <c:pt idx="916">
                  <c:v>270</c:v>
                </c:pt>
                <c:pt idx="917">
                  <c:v>342</c:v>
                </c:pt>
                <c:pt idx="918">
                  <c:v>382</c:v>
                </c:pt>
                <c:pt idx="919">
                  <c:v>384</c:v>
                </c:pt>
                <c:pt idx="920">
                  <c:v>384</c:v>
                </c:pt>
                <c:pt idx="921">
                  <c:v>422</c:v>
                </c:pt>
                <c:pt idx="922">
                  <c:v>422</c:v>
                </c:pt>
                <c:pt idx="923">
                  <c:v>402</c:v>
                </c:pt>
                <c:pt idx="924">
                  <c:v>458</c:v>
                </c:pt>
                <c:pt idx="925">
                  <c:v>504</c:v>
                </c:pt>
                <c:pt idx="926">
                  <c:v>458</c:v>
                </c:pt>
                <c:pt idx="927">
                  <c:v>366</c:v>
                </c:pt>
                <c:pt idx="928">
                  <c:v>294</c:v>
                </c:pt>
                <c:pt idx="929">
                  <c:v>142</c:v>
                </c:pt>
                <c:pt idx="930">
                  <c:v>-8</c:v>
                </c:pt>
                <c:pt idx="931">
                  <c:v>-16</c:v>
                </c:pt>
                <c:pt idx="932">
                  <c:v>-22</c:v>
                </c:pt>
                <c:pt idx="933">
                  <c:v>-118</c:v>
                </c:pt>
                <c:pt idx="934">
                  <c:v>-176</c:v>
                </c:pt>
                <c:pt idx="935">
                  <c:v>-216</c:v>
                </c:pt>
                <c:pt idx="936">
                  <c:v>-176</c:v>
                </c:pt>
                <c:pt idx="937">
                  <c:v>-236</c:v>
                </c:pt>
                <c:pt idx="938">
                  <c:v>-182</c:v>
                </c:pt>
                <c:pt idx="939">
                  <c:v>-176</c:v>
                </c:pt>
                <c:pt idx="940">
                  <c:v>-136</c:v>
                </c:pt>
                <c:pt idx="941">
                  <c:v>-154</c:v>
                </c:pt>
                <c:pt idx="942">
                  <c:v>-158</c:v>
                </c:pt>
                <c:pt idx="943">
                  <c:v>-194</c:v>
                </c:pt>
                <c:pt idx="944">
                  <c:v>-252</c:v>
                </c:pt>
                <c:pt idx="945">
                  <c:v>-314</c:v>
                </c:pt>
                <c:pt idx="946">
                  <c:v>-386</c:v>
                </c:pt>
                <c:pt idx="947">
                  <c:v>-518</c:v>
                </c:pt>
                <c:pt idx="948">
                  <c:v>-534</c:v>
                </c:pt>
                <c:pt idx="949">
                  <c:v>-534</c:v>
                </c:pt>
                <c:pt idx="950">
                  <c:v>-534</c:v>
                </c:pt>
                <c:pt idx="951">
                  <c:v>-528</c:v>
                </c:pt>
                <c:pt idx="952">
                  <c:v>-524</c:v>
                </c:pt>
                <c:pt idx="953">
                  <c:v>-418</c:v>
                </c:pt>
                <c:pt idx="954">
                  <c:v>-298</c:v>
                </c:pt>
                <c:pt idx="955">
                  <c:v>-208</c:v>
                </c:pt>
                <c:pt idx="956">
                  <c:v>-58</c:v>
                </c:pt>
                <c:pt idx="957">
                  <c:v>90</c:v>
                </c:pt>
                <c:pt idx="958">
                  <c:v>242</c:v>
                </c:pt>
                <c:pt idx="959">
                  <c:v>394</c:v>
                </c:pt>
                <c:pt idx="960">
                  <c:v>500</c:v>
                </c:pt>
                <c:pt idx="961">
                  <c:v>478</c:v>
                </c:pt>
                <c:pt idx="962">
                  <c:v>500</c:v>
                </c:pt>
                <c:pt idx="963">
                  <c:v>504</c:v>
                </c:pt>
                <c:pt idx="964">
                  <c:v>450</c:v>
                </c:pt>
                <c:pt idx="965">
                  <c:v>432</c:v>
                </c:pt>
                <c:pt idx="966">
                  <c:v>432</c:v>
                </c:pt>
                <c:pt idx="967">
                  <c:v>432</c:v>
                </c:pt>
                <c:pt idx="968">
                  <c:v>432</c:v>
                </c:pt>
                <c:pt idx="969">
                  <c:v>432</c:v>
                </c:pt>
                <c:pt idx="970">
                  <c:v>432</c:v>
                </c:pt>
                <c:pt idx="971">
                  <c:v>432</c:v>
                </c:pt>
                <c:pt idx="972">
                  <c:v>432</c:v>
                </c:pt>
                <c:pt idx="973">
                  <c:v>432</c:v>
                </c:pt>
                <c:pt idx="974">
                  <c:v>432</c:v>
                </c:pt>
                <c:pt idx="975">
                  <c:v>432</c:v>
                </c:pt>
                <c:pt idx="976">
                  <c:v>432</c:v>
                </c:pt>
                <c:pt idx="977">
                  <c:v>432</c:v>
                </c:pt>
                <c:pt idx="978">
                  <c:v>432</c:v>
                </c:pt>
                <c:pt idx="979">
                  <c:v>432</c:v>
                </c:pt>
                <c:pt idx="980">
                  <c:v>432</c:v>
                </c:pt>
                <c:pt idx="981">
                  <c:v>446</c:v>
                </c:pt>
                <c:pt idx="982">
                  <c:v>504</c:v>
                </c:pt>
                <c:pt idx="983">
                  <c:v>504</c:v>
                </c:pt>
                <c:pt idx="984">
                  <c:v>504</c:v>
                </c:pt>
                <c:pt idx="985">
                  <c:v>504</c:v>
                </c:pt>
                <c:pt idx="986">
                  <c:v>504</c:v>
                </c:pt>
                <c:pt idx="987">
                  <c:v>504</c:v>
                </c:pt>
                <c:pt idx="988">
                  <c:v>504</c:v>
                </c:pt>
                <c:pt idx="989">
                  <c:v>504</c:v>
                </c:pt>
                <c:pt idx="990">
                  <c:v>504</c:v>
                </c:pt>
                <c:pt idx="991">
                  <c:v>504</c:v>
                </c:pt>
                <c:pt idx="992">
                  <c:v>504</c:v>
                </c:pt>
                <c:pt idx="993">
                  <c:v>504</c:v>
                </c:pt>
                <c:pt idx="994">
                  <c:v>496</c:v>
                </c:pt>
                <c:pt idx="995">
                  <c:v>444</c:v>
                </c:pt>
                <c:pt idx="996">
                  <c:v>482</c:v>
                </c:pt>
                <c:pt idx="997">
                  <c:v>448</c:v>
                </c:pt>
                <c:pt idx="998">
                  <c:v>450</c:v>
                </c:pt>
                <c:pt idx="999">
                  <c:v>504</c:v>
                </c:pt>
                <c:pt idx="1000">
                  <c:v>504</c:v>
                </c:pt>
                <c:pt idx="1001">
                  <c:v>504</c:v>
                </c:pt>
                <c:pt idx="1002">
                  <c:v>504</c:v>
                </c:pt>
                <c:pt idx="1003">
                  <c:v>504</c:v>
                </c:pt>
                <c:pt idx="1004">
                  <c:v>504</c:v>
                </c:pt>
                <c:pt idx="1005">
                  <c:v>496</c:v>
                </c:pt>
                <c:pt idx="1006">
                  <c:v>504</c:v>
                </c:pt>
                <c:pt idx="1007">
                  <c:v>504</c:v>
                </c:pt>
                <c:pt idx="1008">
                  <c:v>504</c:v>
                </c:pt>
                <c:pt idx="1009">
                  <c:v>504</c:v>
                </c:pt>
                <c:pt idx="1010">
                  <c:v>504</c:v>
                </c:pt>
                <c:pt idx="1011">
                  <c:v>504</c:v>
                </c:pt>
                <c:pt idx="1012">
                  <c:v>504</c:v>
                </c:pt>
                <c:pt idx="1013">
                  <c:v>474</c:v>
                </c:pt>
                <c:pt idx="1014">
                  <c:v>390</c:v>
                </c:pt>
                <c:pt idx="1015">
                  <c:v>408</c:v>
                </c:pt>
                <c:pt idx="1016">
                  <c:v>472</c:v>
                </c:pt>
                <c:pt idx="1017">
                  <c:v>504</c:v>
                </c:pt>
                <c:pt idx="1018">
                  <c:v>502</c:v>
                </c:pt>
                <c:pt idx="1019">
                  <c:v>404</c:v>
                </c:pt>
                <c:pt idx="1020">
                  <c:v>266</c:v>
                </c:pt>
                <c:pt idx="1021">
                  <c:v>102</c:v>
                </c:pt>
                <c:pt idx="1022">
                  <c:v>-48</c:v>
                </c:pt>
                <c:pt idx="1023">
                  <c:v>-168</c:v>
                </c:pt>
                <c:pt idx="1024">
                  <c:v>-244</c:v>
                </c:pt>
                <c:pt idx="1025">
                  <c:v>-244</c:v>
                </c:pt>
                <c:pt idx="1026">
                  <c:v>-274</c:v>
                </c:pt>
                <c:pt idx="1027">
                  <c:v>-236</c:v>
                </c:pt>
                <c:pt idx="1028">
                  <c:v>-254</c:v>
                </c:pt>
                <c:pt idx="1029">
                  <c:v>-272</c:v>
                </c:pt>
                <c:pt idx="1030">
                  <c:v>-398</c:v>
                </c:pt>
                <c:pt idx="1031">
                  <c:v>-478</c:v>
                </c:pt>
                <c:pt idx="1032">
                  <c:v>-478</c:v>
                </c:pt>
                <c:pt idx="1033">
                  <c:v>-460</c:v>
                </c:pt>
                <c:pt idx="1034">
                  <c:v>-406</c:v>
                </c:pt>
                <c:pt idx="1035">
                  <c:v>-332</c:v>
                </c:pt>
                <c:pt idx="1036">
                  <c:v>-212</c:v>
                </c:pt>
                <c:pt idx="1037">
                  <c:v>-156</c:v>
                </c:pt>
                <c:pt idx="1038">
                  <c:v>-136</c:v>
                </c:pt>
                <c:pt idx="1039">
                  <c:v>-114</c:v>
                </c:pt>
                <c:pt idx="1040">
                  <c:v>-114</c:v>
                </c:pt>
                <c:pt idx="1041">
                  <c:v>-176</c:v>
                </c:pt>
                <c:pt idx="1042">
                  <c:v>-326</c:v>
                </c:pt>
                <c:pt idx="1043">
                  <c:v>-476</c:v>
                </c:pt>
                <c:pt idx="1044">
                  <c:v>-524</c:v>
                </c:pt>
                <c:pt idx="1045">
                  <c:v>-426</c:v>
                </c:pt>
                <c:pt idx="1046">
                  <c:v>-338</c:v>
                </c:pt>
                <c:pt idx="1047">
                  <c:v>-304</c:v>
                </c:pt>
                <c:pt idx="1048">
                  <c:v>-166</c:v>
                </c:pt>
                <c:pt idx="1049">
                  <c:v>-88</c:v>
                </c:pt>
                <c:pt idx="1050">
                  <c:v>-126</c:v>
                </c:pt>
                <c:pt idx="1051">
                  <c:v>-54</c:v>
                </c:pt>
                <c:pt idx="1052">
                  <c:v>6</c:v>
                </c:pt>
                <c:pt idx="1053">
                  <c:v>84</c:v>
                </c:pt>
                <c:pt idx="1054">
                  <c:v>238</c:v>
                </c:pt>
                <c:pt idx="1055">
                  <c:v>386</c:v>
                </c:pt>
                <c:pt idx="1056">
                  <c:v>446</c:v>
                </c:pt>
                <c:pt idx="1057">
                  <c:v>446</c:v>
                </c:pt>
                <c:pt idx="1058">
                  <c:v>446</c:v>
                </c:pt>
                <c:pt idx="1059">
                  <c:v>446</c:v>
                </c:pt>
                <c:pt idx="1060">
                  <c:v>446</c:v>
                </c:pt>
                <c:pt idx="1061">
                  <c:v>446</c:v>
                </c:pt>
                <c:pt idx="1062">
                  <c:v>446</c:v>
                </c:pt>
                <c:pt idx="1063">
                  <c:v>446</c:v>
                </c:pt>
                <c:pt idx="1064">
                  <c:v>446</c:v>
                </c:pt>
                <c:pt idx="1065">
                  <c:v>446</c:v>
                </c:pt>
                <c:pt idx="1066">
                  <c:v>446</c:v>
                </c:pt>
                <c:pt idx="1067">
                  <c:v>446</c:v>
                </c:pt>
                <c:pt idx="1068">
                  <c:v>446</c:v>
                </c:pt>
                <c:pt idx="1069">
                  <c:v>444</c:v>
                </c:pt>
                <c:pt idx="1070">
                  <c:v>346</c:v>
                </c:pt>
                <c:pt idx="1071">
                  <c:v>246</c:v>
                </c:pt>
                <c:pt idx="1072">
                  <c:v>270</c:v>
                </c:pt>
                <c:pt idx="1073">
                  <c:v>176</c:v>
                </c:pt>
                <c:pt idx="1074">
                  <c:v>82</c:v>
                </c:pt>
                <c:pt idx="1075">
                  <c:v>60</c:v>
                </c:pt>
                <c:pt idx="1076">
                  <c:v>106</c:v>
                </c:pt>
                <c:pt idx="1077">
                  <c:v>92</c:v>
                </c:pt>
                <c:pt idx="1078">
                  <c:v>134</c:v>
                </c:pt>
                <c:pt idx="1079">
                  <c:v>150</c:v>
                </c:pt>
                <c:pt idx="1080">
                  <c:v>110</c:v>
                </c:pt>
                <c:pt idx="1081">
                  <c:v>42</c:v>
                </c:pt>
                <c:pt idx="1082">
                  <c:v>-52</c:v>
                </c:pt>
                <c:pt idx="1083">
                  <c:v>-12</c:v>
                </c:pt>
                <c:pt idx="1084">
                  <c:v>10</c:v>
                </c:pt>
                <c:pt idx="1085">
                  <c:v>0</c:v>
                </c:pt>
                <c:pt idx="1086">
                  <c:v>52</c:v>
                </c:pt>
                <c:pt idx="1087">
                  <c:v>8</c:v>
                </c:pt>
                <c:pt idx="1088">
                  <c:v>-52</c:v>
                </c:pt>
                <c:pt idx="1089">
                  <c:v>-214</c:v>
                </c:pt>
                <c:pt idx="1090">
                  <c:v>-366</c:v>
                </c:pt>
                <c:pt idx="1091">
                  <c:v>-452</c:v>
                </c:pt>
                <c:pt idx="1092">
                  <c:v>-454</c:v>
                </c:pt>
                <c:pt idx="1093">
                  <c:v>-454</c:v>
                </c:pt>
                <c:pt idx="1094">
                  <c:v>-410</c:v>
                </c:pt>
                <c:pt idx="1095">
                  <c:v>-296</c:v>
                </c:pt>
                <c:pt idx="1096">
                  <c:v>-296</c:v>
                </c:pt>
                <c:pt idx="1097">
                  <c:v>-228</c:v>
                </c:pt>
                <c:pt idx="1098">
                  <c:v>-124</c:v>
                </c:pt>
                <c:pt idx="1099">
                  <c:v>12</c:v>
                </c:pt>
                <c:pt idx="1100">
                  <c:v>162</c:v>
                </c:pt>
                <c:pt idx="1101">
                  <c:v>326</c:v>
                </c:pt>
                <c:pt idx="1102">
                  <c:v>430</c:v>
                </c:pt>
                <c:pt idx="1103">
                  <c:v>432</c:v>
                </c:pt>
                <c:pt idx="1104">
                  <c:v>432</c:v>
                </c:pt>
                <c:pt idx="1105">
                  <c:v>432</c:v>
                </c:pt>
                <c:pt idx="1106">
                  <c:v>432</c:v>
                </c:pt>
                <c:pt idx="1107">
                  <c:v>432</c:v>
                </c:pt>
                <c:pt idx="1108">
                  <c:v>432</c:v>
                </c:pt>
                <c:pt idx="1109">
                  <c:v>432</c:v>
                </c:pt>
                <c:pt idx="1110">
                  <c:v>432</c:v>
                </c:pt>
                <c:pt idx="1111">
                  <c:v>432</c:v>
                </c:pt>
                <c:pt idx="1112">
                  <c:v>432</c:v>
                </c:pt>
                <c:pt idx="1113">
                  <c:v>432</c:v>
                </c:pt>
                <c:pt idx="1114">
                  <c:v>432</c:v>
                </c:pt>
                <c:pt idx="1115">
                  <c:v>432</c:v>
                </c:pt>
                <c:pt idx="1116">
                  <c:v>432</c:v>
                </c:pt>
                <c:pt idx="1117">
                  <c:v>432</c:v>
                </c:pt>
                <c:pt idx="1118">
                  <c:v>394</c:v>
                </c:pt>
                <c:pt idx="1119">
                  <c:v>256</c:v>
                </c:pt>
                <c:pt idx="1120">
                  <c:v>176</c:v>
                </c:pt>
                <c:pt idx="1121">
                  <c:v>160</c:v>
                </c:pt>
                <c:pt idx="1122">
                  <c:v>158</c:v>
                </c:pt>
                <c:pt idx="1123">
                  <c:v>90</c:v>
                </c:pt>
                <c:pt idx="1124">
                  <c:v>152</c:v>
                </c:pt>
                <c:pt idx="1125">
                  <c:v>186</c:v>
                </c:pt>
                <c:pt idx="1126">
                  <c:v>176</c:v>
                </c:pt>
                <c:pt idx="1127">
                  <c:v>200</c:v>
                </c:pt>
                <c:pt idx="1128">
                  <c:v>120</c:v>
                </c:pt>
                <c:pt idx="1129">
                  <c:v>46</c:v>
                </c:pt>
                <c:pt idx="1130">
                  <c:v>62</c:v>
                </c:pt>
                <c:pt idx="1131">
                  <c:v>124</c:v>
                </c:pt>
                <c:pt idx="1132">
                  <c:v>214</c:v>
                </c:pt>
                <c:pt idx="1133">
                  <c:v>212</c:v>
                </c:pt>
                <c:pt idx="1134">
                  <c:v>242</c:v>
                </c:pt>
                <c:pt idx="1135">
                  <c:v>146</c:v>
                </c:pt>
                <c:pt idx="1136">
                  <c:v>-16</c:v>
                </c:pt>
                <c:pt idx="1137">
                  <c:v>-166</c:v>
                </c:pt>
                <c:pt idx="1138">
                  <c:v>-318</c:v>
                </c:pt>
                <c:pt idx="1139">
                  <c:v>-416</c:v>
                </c:pt>
                <c:pt idx="1140">
                  <c:v>-464</c:v>
                </c:pt>
                <c:pt idx="1141">
                  <c:v>-464</c:v>
                </c:pt>
                <c:pt idx="1142">
                  <c:v>-444</c:v>
                </c:pt>
                <c:pt idx="1143">
                  <c:v>-324</c:v>
                </c:pt>
                <c:pt idx="1144">
                  <c:v>-172</c:v>
                </c:pt>
                <c:pt idx="1145">
                  <c:v>-22</c:v>
                </c:pt>
                <c:pt idx="1146">
                  <c:v>50</c:v>
                </c:pt>
                <c:pt idx="1147">
                  <c:v>168</c:v>
                </c:pt>
                <c:pt idx="1148">
                  <c:v>318</c:v>
                </c:pt>
                <c:pt idx="1149">
                  <c:v>428</c:v>
                </c:pt>
                <c:pt idx="1150">
                  <c:v>432</c:v>
                </c:pt>
                <c:pt idx="1151">
                  <c:v>432</c:v>
                </c:pt>
                <c:pt idx="1152">
                  <c:v>432</c:v>
                </c:pt>
                <c:pt idx="1153">
                  <c:v>432</c:v>
                </c:pt>
                <c:pt idx="1154">
                  <c:v>432</c:v>
                </c:pt>
                <c:pt idx="1155">
                  <c:v>432</c:v>
                </c:pt>
                <c:pt idx="1156">
                  <c:v>432</c:v>
                </c:pt>
                <c:pt idx="1157">
                  <c:v>432</c:v>
                </c:pt>
                <c:pt idx="1158">
                  <c:v>432</c:v>
                </c:pt>
                <c:pt idx="1159">
                  <c:v>432</c:v>
                </c:pt>
                <c:pt idx="1160">
                  <c:v>432</c:v>
                </c:pt>
                <c:pt idx="1161">
                  <c:v>432</c:v>
                </c:pt>
                <c:pt idx="1162">
                  <c:v>432</c:v>
                </c:pt>
                <c:pt idx="1163">
                  <c:v>432</c:v>
                </c:pt>
                <c:pt idx="1164">
                  <c:v>432</c:v>
                </c:pt>
                <c:pt idx="1165">
                  <c:v>432</c:v>
                </c:pt>
                <c:pt idx="1166">
                  <c:v>410</c:v>
                </c:pt>
                <c:pt idx="1167">
                  <c:v>276</c:v>
                </c:pt>
                <c:pt idx="1168">
                  <c:v>136</c:v>
                </c:pt>
                <c:pt idx="1169">
                  <c:v>-26</c:v>
                </c:pt>
                <c:pt idx="1170">
                  <c:v>-176</c:v>
                </c:pt>
                <c:pt idx="1171">
                  <c:v>-300</c:v>
                </c:pt>
                <c:pt idx="1172">
                  <c:v>-346</c:v>
                </c:pt>
                <c:pt idx="1173">
                  <c:v>-352</c:v>
                </c:pt>
                <c:pt idx="1174">
                  <c:v>-286</c:v>
                </c:pt>
                <c:pt idx="1175">
                  <c:v>-258</c:v>
                </c:pt>
                <c:pt idx="1176">
                  <c:v>-280</c:v>
                </c:pt>
                <c:pt idx="1177">
                  <c:v>-284</c:v>
                </c:pt>
                <c:pt idx="1178">
                  <c:v>-260</c:v>
                </c:pt>
                <c:pt idx="1179">
                  <c:v>-208</c:v>
                </c:pt>
                <c:pt idx="1180">
                  <c:v>-250</c:v>
                </c:pt>
                <c:pt idx="1181">
                  <c:v>-312</c:v>
                </c:pt>
                <c:pt idx="1182">
                  <c:v>-252</c:v>
                </c:pt>
                <c:pt idx="1183">
                  <c:v>-184</c:v>
                </c:pt>
                <c:pt idx="1184">
                  <c:v>-162</c:v>
                </c:pt>
                <c:pt idx="1185">
                  <c:v>-320</c:v>
                </c:pt>
                <c:pt idx="1186">
                  <c:v>-426</c:v>
                </c:pt>
                <c:pt idx="1187">
                  <c:v>-460</c:v>
                </c:pt>
                <c:pt idx="1188">
                  <c:v>-464</c:v>
                </c:pt>
                <c:pt idx="1189">
                  <c:v>-464</c:v>
                </c:pt>
                <c:pt idx="1190">
                  <c:v>-456</c:v>
                </c:pt>
                <c:pt idx="1191">
                  <c:v>-376</c:v>
                </c:pt>
                <c:pt idx="1192">
                  <c:v>-282</c:v>
                </c:pt>
                <c:pt idx="1193">
                  <c:v>-184</c:v>
                </c:pt>
                <c:pt idx="1194">
                  <c:v>-94</c:v>
                </c:pt>
                <c:pt idx="1195">
                  <c:v>-16</c:v>
                </c:pt>
                <c:pt idx="1196">
                  <c:v>116</c:v>
                </c:pt>
                <c:pt idx="1197">
                  <c:v>244</c:v>
                </c:pt>
                <c:pt idx="1198">
                  <c:v>370</c:v>
                </c:pt>
                <c:pt idx="1199">
                  <c:v>384</c:v>
                </c:pt>
                <c:pt idx="1200">
                  <c:v>414</c:v>
                </c:pt>
                <c:pt idx="1201">
                  <c:v>420</c:v>
                </c:pt>
                <c:pt idx="1202">
                  <c:v>414</c:v>
                </c:pt>
                <c:pt idx="1203">
                  <c:v>414</c:v>
                </c:pt>
                <c:pt idx="1204">
                  <c:v>388</c:v>
                </c:pt>
                <c:pt idx="1205">
                  <c:v>366</c:v>
                </c:pt>
                <c:pt idx="1206">
                  <c:v>346</c:v>
                </c:pt>
                <c:pt idx="1207">
                  <c:v>264</c:v>
                </c:pt>
                <c:pt idx="1208">
                  <c:v>204</c:v>
                </c:pt>
                <c:pt idx="1209">
                  <c:v>204</c:v>
                </c:pt>
                <c:pt idx="1210">
                  <c:v>274</c:v>
                </c:pt>
                <c:pt idx="1211">
                  <c:v>318</c:v>
                </c:pt>
                <c:pt idx="1212">
                  <c:v>184</c:v>
                </c:pt>
                <c:pt idx="1213">
                  <c:v>104</c:v>
                </c:pt>
                <c:pt idx="1214">
                  <c:v>34</c:v>
                </c:pt>
                <c:pt idx="1215">
                  <c:v>-102</c:v>
                </c:pt>
                <c:pt idx="1216">
                  <c:v>-266</c:v>
                </c:pt>
                <c:pt idx="1217">
                  <c:v>-410</c:v>
                </c:pt>
                <c:pt idx="1218">
                  <c:v>-446</c:v>
                </c:pt>
                <c:pt idx="1219">
                  <c:v>-514</c:v>
                </c:pt>
                <c:pt idx="1220">
                  <c:v>-496</c:v>
                </c:pt>
                <c:pt idx="1221">
                  <c:v>-454</c:v>
                </c:pt>
                <c:pt idx="1222">
                  <c:v>-478</c:v>
                </c:pt>
                <c:pt idx="1223">
                  <c:v>-444</c:v>
                </c:pt>
                <c:pt idx="1224">
                  <c:v>-408</c:v>
                </c:pt>
                <c:pt idx="1225">
                  <c:v>-392</c:v>
                </c:pt>
                <c:pt idx="1226">
                  <c:v>-368</c:v>
                </c:pt>
                <c:pt idx="1227">
                  <c:v>-292</c:v>
                </c:pt>
                <c:pt idx="1228">
                  <c:v>-174</c:v>
                </c:pt>
                <c:pt idx="1229">
                  <c:v>-168</c:v>
                </c:pt>
                <c:pt idx="1230">
                  <c:v>-212</c:v>
                </c:pt>
                <c:pt idx="1231">
                  <c:v>-212</c:v>
                </c:pt>
                <c:pt idx="1232">
                  <c:v>-192</c:v>
                </c:pt>
                <c:pt idx="1233">
                  <c:v>-258</c:v>
                </c:pt>
                <c:pt idx="1234">
                  <c:v>-376</c:v>
                </c:pt>
                <c:pt idx="1235">
                  <c:v>-464</c:v>
                </c:pt>
                <c:pt idx="1236">
                  <c:v>-464</c:v>
                </c:pt>
                <c:pt idx="1237">
                  <c:v>-464</c:v>
                </c:pt>
                <c:pt idx="1238">
                  <c:v>-392</c:v>
                </c:pt>
                <c:pt idx="1239">
                  <c:v>-268</c:v>
                </c:pt>
                <c:pt idx="1240">
                  <c:v>-246</c:v>
                </c:pt>
                <c:pt idx="1241">
                  <c:v>-284</c:v>
                </c:pt>
                <c:pt idx="1242">
                  <c:v>-210</c:v>
                </c:pt>
                <c:pt idx="1243">
                  <c:v>-138</c:v>
                </c:pt>
                <c:pt idx="1244">
                  <c:v>-102</c:v>
                </c:pt>
                <c:pt idx="1245">
                  <c:v>-8</c:v>
                </c:pt>
                <c:pt idx="1246">
                  <c:v>80</c:v>
                </c:pt>
                <c:pt idx="1247">
                  <c:v>98</c:v>
                </c:pt>
                <c:pt idx="1248">
                  <c:v>148</c:v>
                </c:pt>
                <c:pt idx="1249">
                  <c:v>178</c:v>
                </c:pt>
                <c:pt idx="1250">
                  <c:v>212</c:v>
                </c:pt>
                <c:pt idx="1251">
                  <c:v>284</c:v>
                </c:pt>
                <c:pt idx="1252">
                  <c:v>400</c:v>
                </c:pt>
                <c:pt idx="1253">
                  <c:v>396</c:v>
                </c:pt>
                <c:pt idx="1254">
                  <c:v>264</c:v>
                </c:pt>
                <c:pt idx="1255">
                  <c:v>114</c:v>
                </c:pt>
                <c:pt idx="1256">
                  <c:v>92</c:v>
                </c:pt>
                <c:pt idx="1257">
                  <c:v>208</c:v>
                </c:pt>
                <c:pt idx="1258">
                  <c:v>292</c:v>
                </c:pt>
                <c:pt idx="1259">
                  <c:v>384</c:v>
                </c:pt>
                <c:pt idx="1260">
                  <c:v>470</c:v>
                </c:pt>
                <c:pt idx="1261">
                  <c:v>494</c:v>
                </c:pt>
                <c:pt idx="1262">
                  <c:v>462</c:v>
                </c:pt>
                <c:pt idx="1263">
                  <c:v>390</c:v>
                </c:pt>
                <c:pt idx="1264">
                  <c:v>386</c:v>
                </c:pt>
                <c:pt idx="1265">
                  <c:v>400</c:v>
                </c:pt>
                <c:pt idx="1266">
                  <c:v>296</c:v>
                </c:pt>
                <c:pt idx="1267">
                  <c:v>210</c:v>
                </c:pt>
                <c:pt idx="1268">
                  <c:v>168</c:v>
                </c:pt>
                <c:pt idx="1269">
                  <c:v>116</c:v>
                </c:pt>
                <c:pt idx="1270">
                  <c:v>44</c:v>
                </c:pt>
                <c:pt idx="1271">
                  <c:v>8</c:v>
                </c:pt>
                <c:pt idx="1272">
                  <c:v>22</c:v>
                </c:pt>
                <c:pt idx="1273">
                  <c:v>0</c:v>
                </c:pt>
                <c:pt idx="1274">
                  <c:v>0</c:v>
                </c:pt>
                <c:pt idx="1275">
                  <c:v>16</c:v>
                </c:pt>
                <c:pt idx="1276">
                  <c:v>30</c:v>
                </c:pt>
                <c:pt idx="1277">
                  <c:v>30</c:v>
                </c:pt>
                <c:pt idx="1278">
                  <c:v>138</c:v>
                </c:pt>
                <c:pt idx="1279">
                  <c:v>60</c:v>
                </c:pt>
                <c:pt idx="1280">
                  <c:v>18</c:v>
                </c:pt>
                <c:pt idx="1281">
                  <c:v>30</c:v>
                </c:pt>
                <c:pt idx="1282">
                  <c:v>-78</c:v>
                </c:pt>
                <c:pt idx="1283">
                  <c:v>-196</c:v>
                </c:pt>
                <c:pt idx="1284">
                  <c:v>-142</c:v>
                </c:pt>
                <c:pt idx="1285">
                  <c:v>20</c:v>
                </c:pt>
                <c:pt idx="1286">
                  <c:v>24</c:v>
                </c:pt>
                <c:pt idx="1287">
                  <c:v>18</c:v>
                </c:pt>
                <c:pt idx="1288">
                  <c:v>118</c:v>
                </c:pt>
                <c:pt idx="1289">
                  <c:v>108</c:v>
                </c:pt>
                <c:pt idx="1290">
                  <c:v>208</c:v>
                </c:pt>
                <c:pt idx="1291">
                  <c:v>326</c:v>
                </c:pt>
                <c:pt idx="1292">
                  <c:v>432</c:v>
                </c:pt>
                <c:pt idx="1293">
                  <c:v>438</c:v>
                </c:pt>
                <c:pt idx="1294">
                  <c:v>438</c:v>
                </c:pt>
                <c:pt idx="1295">
                  <c:v>438</c:v>
                </c:pt>
                <c:pt idx="1296">
                  <c:v>440</c:v>
                </c:pt>
                <c:pt idx="1297">
                  <c:v>438</c:v>
                </c:pt>
                <c:pt idx="1298">
                  <c:v>440</c:v>
                </c:pt>
                <c:pt idx="1299">
                  <c:v>440</c:v>
                </c:pt>
                <c:pt idx="1300">
                  <c:v>440</c:v>
                </c:pt>
                <c:pt idx="1301">
                  <c:v>440</c:v>
                </c:pt>
                <c:pt idx="1302">
                  <c:v>440</c:v>
                </c:pt>
                <c:pt idx="1303">
                  <c:v>440</c:v>
                </c:pt>
                <c:pt idx="1304">
                  <c:v>440</c:v>
                </c:pt>
                <c:pt idx="1305">
                  <c:v>440</c:v>
                </c:pt>
                <c:pt idx="1306">
                  <c:v>440</c:v>
                </c:pt>
                <c:pt idx="1307">
                  <c:v>440</c:v>
                </c:pt>
                <c:pt idx="1308">
                  <c:v>450</c:v>
                </c:pt>
                <c:pt idx="1309">
                  <c:v>450</c:v>
                </c:pt>
                <c:pt idx="1310">
                  <c:v>450</c:v>
                </c:pt>
                <c:pt idx="1311">
                  <c:v>450</c:v>
                </c:pt>
                <c:pt idx="1312">
                  <c:v>450</c:v>
                </c:pt>
                <c:pt idx="1313">
                  <c:v>450</c:v>
                </c:pt>
                <c:pt idx="1314">
                  <c:v>450</c:v>
                </c:pt>
                <c:pt idx="1315">
                  <c:v>450</c:v>
                </c:pt>
                <c:pt idx="1316">
                  <c:v>450</c:v>
                </c:pt>
                <c:pt idx="1317">
                  <c:v>450</c:v>
                </c:pt>
                <c:pt idx="1318">
                  <c:v>450</c:v>
                </c:pt>
                <c:pt idx="1319">
                  <c:v>426</c:v>
                </c:pt>
                <c:pt idx="1320">
                  <c:v>330</c:v>
                </c:pt>
                <c:pt idx="1321">
                  <c:v>256</c:v>
                </c:pt>
                <c:pt idx="1322">
                  <c:v>230</c:v>
                </c:pt>
                <c:pt idx="1323">
                  <c:v>256</c:v>
                </c:pt>
                <c:pt idx="1324">
                  <c:v>318</c:v>
                </c:pt>
                <c:pt idx="1325">
                  <c:v>326</c:v>
                </c:pt>
                <c:pt idx="1326">
                  <c:v>258</c:v>
                </c:pt>
                <c:pt idx="1327">
                  <c:v>258</c:v>
                </c:pt>
                <c:pt idx="1328">
                  <c:v>240</c:v>
                </c:pt>
                <c:pt idx="1329">
                  <c:v>300</c:v>
                </c:pt>
                <c:pt idx="1330">
                  <c:v>424</c:v>
                </c:pt>
                <c:pt idx="1331">
                  <c:v>370</c:v>
                </c:pt>
                <c:pt idx="1332">
                  <c:v>422</c:v>
                </c:pt>
                <c:pt idx="1333">
                  <c:v>472</c:v>
                </c:pt>
                <c:pt idx="1334">
                  <c:v>416</c:v>
                </c:pt>
                <c:pt idx="1335">
                  <c:v>372</c:v>
                </c:pt>
                <c:pt idx="1336">
                  <c:v>248</c:v>
                </c:pt>
                <c:pt idx="1337">
                  <c:v>170</c:v>
                </c:pt>
                <c:pt idx="1338">
                  <c:v>236</c:v>
                </c:pt>
                <c:pt idx="1339">
                  <c:v>342</c:v>
                </c:pt>
                <c:pt idx="1340">
                  <c:v>444</c:v>
                </c:pt>
                <c:pt idx="1341">
                  <c:v>446</c:v>
                </c:pt>
                <c:pt idx="1342">
                  <c:v>446</c:v>
                </c:pt>
                <c:pt idx="1343">
                  <c:v>446</c:v>
                </c:pt>
                <c:pt idx="1344">
                  <c:v>446</c:v>
                </c:pt>
                <c:pt idx="1345">
                  <c:v>446</c:v>
                </c:pt>
                <c:pt idx="1346">
                  <c:v>446</c:v>
                </c:pt>
                <c:pt idx="1347">
                  <c:v>446</c:v>
                </c:pt>
                <c:pt idx="1348">
                  <c:v>446</c:v>
                </c:pt>
                <c:pt idx="1349">
                  <c:v>446</c:v>
                </c:pt>
                <c:pt idx="1350">
                  <c:v>446</c:v>
                </c:pt>
                <c:pt idx="1351">
                  <c:v>446</c:v>
                </c:pt>
                <c:pt idx="1352">
                  <c:v>446</c:v>
                </c:pt>
                <c:pt idx="1353">
                  <c:v>446</c:v>
                </c:pt>
                <c:pt idx="1354">
                  <c:v>446</c:v>
                </c:pt>
                <c:pt idx="1355">
                  <c:v>422</c:v>
                </c:pt>
                <c:pt idx="1356">
                  <c:v>288</c:v>
                </c:pt>
                <c:pt idx="1357">
                  <c:v>212</c:v>
                </c:pt>
                <c:pt idx="1358">
                  <c:v>124</c:v>
                </c:pt>
                <c:pt idx="1359">
                  <c:v>-26</c:v>
                </c:pt>
                <c:pt idx="1360">
                  <c:v>-162</c:v>
                </c:pt>
                <c:pt idx="1361">
                  <c:v>-160</c:v>
                </c:pt>
                <c:pt idx="1362">
                  <c:v>-64</c:v>
                </c:pt>
                <c:pt idx="1363">
                  <c:v>-108</c:v>
                </c:pt>
                <c:pt idx="1364">
                  <c:v>-92</c:v>
                </c:pt>
                <c:pt idx="1365">
                  <c:v>-82</c:v>
                </c:pt>
                <c:pt idx="1366">
                  <c:v>-24</c:v>
                </c:pt>
                <c:pt idx="1367">
                  <c:v>22</c:v>
                </c:pt>
                <c:pt idx="1368">
                  <c:v>8</c:v>
                </c:pt>
                <c:pt idx="1369">
                  <c:v>-64</c:v>
                </c:pt>
                <c:pt idx="1370">
                  <c:v>-92</c:v>
                </c:pt>
                <c:pt idx="1371">
                  <c:v>-126</c:v>
                </c:pt>
                <c:pt idx="1372">
                  <c:v>-154</c:v>
                </c:pt>
                <c:pt idx="1373">
                  <c:v>-212</c:v>
                </c:pt>
                <c:pt idx="1374">
                  <c:v>-286</c:v>
                </c:pt>
                <c:pt idx="1375">
                  <c:v>-414</c:v>
                </c:pt>
                <c:pt idx="1376">
                  <c:v>-460</c:v>
                </c:pt>
                <c:pt idx="1377">
                  <c:v>-454</c:v>
                </c:pt>
                <c:pt idx="1378">
                  <c:v>-464</c:v>
                </c:pt>
                <c:pt idx="1379">
                  <c:v>-464</c:v>
                </c:pt>
                <c:pt idx="1380">
                  <c:v>-466</c:v>
                </c:pt>
                <c:pt idx="1381">
                  <c:v>-486</c:v>
                </c:pt>
                <c:pt idx="1382">
                  <c:v>-486</c:v>
                </c:pt>
                <c:pt idx="1383">
                  <c:v>-486</c:v>
                </c:pt>
                <c:pt idx="1384">
                  <c:v>-466</c:v>
                </c:pt>
                <c:pt idx="1385">
                  <c:v>-464</c:v>
                </c:pt>
                <c:pt idx="1386">
                  <c:v>-464</c:v>
                </c:pt>
                <c:pt idx="1387">
                  <c:v>-456</c:v>
                </c:pt>
                <c:pt idx="1388">
                  <c:v>-406</c:v>
                </c:pt>
                <c:pt idx="1389">
                  <c:v>-254</c:v>
                </c:pt>
                <c:pt idx="1390">
                  <c:v>-118</c:v>
                </c:pt>
                <c:pt idx="1391">
                  <c:v>-14</c:v>
                </c:pt>
                <c:pt idx="1392">
                  <c:v>80</c:v>
                </c:pt>
                <c:pt idx="1393">
                  <c:v>226</c:v>
                </c:pt>
                <c:pt idx="1394">
                  <c:v>258</c:v>
                </c:pt>
                <c:pt idx="1395">
                  <c:v>342</c:v>
                </c:pt>
                <c:pt idx="1396">
                  <c:v>368</c:v>
                </c:pt>
                <c:pt idx="1397">
                  <c:v>440</c:v>
                </c:pt>
                <c:pt idx="1398">
                  <c:v>462</c:v>
                </c:pt>
                <c:pt idx="1399">
                  <c:v>450</c:v>
                </c:pt>
                <c:pt idx="1400">
                  <c:v>478</c:v>
                </c:pt>
                <c:pt idx="1401">
                  <c:v>478</c:v>
                </c:pt>
                <c:pt idx="1402">
                  <c:v>488</c:v>
                </c:pt>
                <c:pt idx="1403">
                  <c:v>370</c:v>
                </c:pt>
                <c:pt idx="1404">
                  <c:v>218</c:v>
                </c:pt>
                <c:pt idx="1405">
                  <c:v>124</c:v>
                </c:pt>
                <c:pt idx="1406">
                  <c:v>-4</c:v>
                </c:pt>
                <c:pt idx="1407">
                  <c:v>-152</c:v>
                </c:pt>
                <c:pt idx="1408">
                  <c:v>-304</c:v>
                </c:pt>
                <c:pt idx="1409">
                  <c:v>-392</c:v>
                </c:pt>
                <c:pt idx="1410">
                  <c:v>-390</c:v>
                </c:pt>
                <c:pt idx="1411">
                  <c:v>-454</c:v>
                </c:pt>
                <c:pt idx="1412">
                  <c:v>-468</c:v>
                </c:pt>
                <c:pt idx="1413">
                  <c:v>-456</c:v>
                </c:pt>
                <c:pt idx="1414">
                  <c:v>-402</c:v>
                </c:pt>
                <c:pt idx="1415">
                  <c:v>-354</c:v>
                </c:pt>
                <c:pt idx="1416">
                  <c:v>-296</c:v>
                </c:pt>
                <c:pt idx="1417">
                  <c:v>-302</c:v>
                </c:pt>
                <c:pt idx="1418">
                  <c:v>-354</c:v>
                </c:pt>
                <c:pt idx="1419">
                  <c:v>-424</c:v>
                </c:pt>
                <c:pt idx="1420">
                  <c:v>-406</c:v>
                </c:pt>
                <c:pt idx="1421">
                  <c:v>-376</c:v>
                </c:pt>
                <c:pt idx="1422">
                  <c:v>-302</c:v>
                </c:pt>
                <c:pt idx="1423">
                  <c:v>-252</c:v>
                </c:pt>
                <c:pt idx="1424">
                  <c:v>-258</c:v>
                </c:pt>
                <c:pt idx="1425">
                  <c:v>-302</c:v>
                </c:pt>
                <c:pt idx="1426">
                  <c:v>-436</c:v>
                </c:pt>
                <c:pt idx="1427">
                  <c:v>-464</c:v>
                </c:pt>
                <c:pt idx="1428">
                  <c:v>-464</c:v>
                </c:pt>
                <c:pt idx="1429">
                  <c:v>-440</c:v>
                </c:pt>
                <c:pt idx="1430">
                  <c:v>-366</c:v>
                </c:pt>
                <c:pt idx="1431">
                  <c:v>-216</c:v>
                </c:pt>
                <c:pt idx="1432">
                  <c:v>-162</c:v>
                </c:pt>
                <c:pt idx="1433">
                  <c:v>-174</c:v>
                </c:pt>
                <c:pt idx="1434">
                  <c:v>-98</c:v>
                </c:pt>
                <c:pt idx="1435">
                  <c:v>-160</c:v>
                </c:pt>
                <c:pt idx="1436">
                  <c:v>-202</c:v>
                </c:pt>
                <c:pt idx="1437">
                  <c:v>-128</c:v>
                </c:pt>
                <c:pt idx="1438">
                  <c:v>6</c:v>
                </c:pt>
                <c:pt idx="1439">
                  <c:v>158</c:v>
                </c:pt>
                <c:pt idx="1440">
                  <c:v>304</c:v>
                </c:pt>
                <c:pt idx="1441">
                  <c:v>422</c:v>
                </c:pt>
                <c:pt idx="1442">
                  <c:v>432</c:v>
                </c:pt>
                <c:pt idx="1443">
                  <c:v>432</c:v>
                </c:pt>
                <c:pt idx="1444">
                  <c:v>432</c:v>
                </c:pt>
                <c:pt idx="1445">
                  <c:v>432</c:v>
                </c:pt>
                <c:pt idx="1446">
                  <c:v>432</c:v>
                </c:pt>
                <c:pt idx="1447">
                  <c:v>432</c:v>
                </c:pt>
                <c:pt idx="1448">
                  <c:v>432</c:v>
                </c:pt>
                <c:pt idx="1449">
                  <c:v>432</c:v>
                </c:pt>
                <c:pt idx="1450">
                  <c:v>432</c:v>
                </c:pt>
                <c:pt idx="1451">
                  <c:v>432</c:v>
                </c:pt>
                <c:pt idx="1452">
                  <c:v>432</c:v>
                </c:pt>
                <c:pt idx="1453">
                  <c:v>404</c:v>
                </c:pt>
                <c:pt idx="1454">
                  <c:v>266</c:v>
                </c:pt>
                <c:pt idx="1455">
                  <c:v>156</c:v>
                </c:pt>
                <c:pt idx="1456">
                  <c:v>56</c:v>
                </c:pt>
                <c:pt idx="1457">
                  <c:v>32</c:v>
                </c:pt>
                <c:pt idx="1458">
                  <c:v>56</c:v>
                </c:pt>
                <c:pt idx="1459">
                  <c:v>6</c:v>
                </c:pt>
                <c:pt idx="1460">
                  <c:v>-58</c:v>
                </c:pt>
                <c:pt idx="1461">
                  <c:v>-54</c:v>
                </c:pt>
                <c:pt idx="1462">
                  <c:v>4</c:v>
                </c:pt>
                <c:pt idx="1463">
                  <c:v>46</c:v>
                </c:pt>
                <c:pt idx="1464">
                  <c:v>40</c:v>
                </c:pt>
                <c:pt idx="1465">
                  <c:v>0</c:v>
                </c:pt>
                <c:pt idx="1466">
                  <c:v>34</c:v>
                </c:pt>
                <c:pt idx="1467">
                  <c:v>108</c:v>
                </c:pt>
                <c:pt idx="1468">
                  <c:v>62</c:v>
                </c:pt>
                <c:pt idx="1469">
                  <c:v>-8</c:v>
                </c:pt>
                <c:pt idx="1470">
                  <c:v>0</c:v>
                </c:pt>
                <c:pt idx="1471">
                  <c:v>0</c:v>
                </c:pt>
                <c:pt idx="1472">
                  <c:v>28</c:v>
                </c:pt>
                <c:pt idx="1473">
                  <c:v>-102</c:v>
                </c:pt>
                <c:pt idx="1474">
                  <c:v>-254</c:v>
                </c:pt>
                <c:pt idx="1475">
                  <c:v>-368</c:v>
                </c:pt>
                <c:pt idx="1476">
                  <c:v>-456</c:v>
                </c:pt>
                <c:pt idx="1477">
                  <c:v>-458</c:v>
                </c:pt>
                <c:pt idx="1478">
                  <c:v>-368</c:v>
                </c:pt>
                <c:pt idx="1479">
                  <c:v>-252</c:v>
                </c:pt>
                <c:pt idx="1480">
                  <c:v>-302</c:v>
                </c:pt>
                <c:pt idx="1481">
                  <c:v>-242</c:v>
                </c:pt>
                <c:pt idx="1482">
                  <c:v>-196</c:v>
                </c:pt>
                <c:pt idx="1483">
                  <c:v>-122</c:v>
                </c:pt>
                <c:pt idx="1484">
                  <c:v>24</c:v>
                </c:pt>
                <c:pt idx="1485">
                  <c:v>176</c:v>
                </c:pt>
                <c:pt idx="1486">
                  <c:v>328</c:v>
                </c:pt>
                <c:pt idx="1487">
                  <c:v>440</c:v>
                </c:pt>
                <c:pt idx="1488">
                  <c:v>446</c:v>
                </c:pt>
                <c:pt idx="1489">
                  <c:v>446</c:v>
                </c:pt>
                <c:pt idx="1490">
                  <c:v>446</c:v>
                </c:pt>
                <c:pt idx="1491">
                  <c:v>446</c:v>
                </c:pt>
                <c:pt idx="1492">
                  <c:v>446</c:v>
                </c:pt>
                <c:pt idx="1493">
                  <c:v>446</c:v>
                </c:pt>
                <c:pt idx="1494">
                  <c:v>446</c:v>
                </c:pt>
                <c:pt idx="1495">
                  <c:v>446</c:v>
                </c:pt>
                <c:pt idx="1496">
                  <c:v>446</c:v>
                </c:pt>
                <c:pt idx="1497">
                  <c:v>446</c:v>
                </c:pt>
                <c:pt idx="1498">
                  <c:v>446</c:v>
                </c:pt>
                <c:pt idx="1499">
                  <c:v>430</c:v>
                </c:pt>
                <c:pt idx="1500">
                  <c:v>374</c:v>
                </c:pt>
                <c:pt idx="1501">
                  <c:v>368</c:v>
                </c:pt>
                <c:pt idx="1502">
                  <c:v>256</c:v>
                </c:pt>
                <c:pt idx="1503">
                  <c:v>104</c:v>
                </c:pt>
                <c:pt idx="1504">
                  <c:v>-32</c:v>
                </c:pt>
                <c:pt idx="1505">
                  <c:v>-86</c:v>
                </c:pt>
                <c:pt idx="1506">
                  <c:v>-20</c:v>
                </c:pt>
                <c:pt idx="1507">
                  <c:v>-22</c:v>
                </c:pt>
                <c:pt idx="1508">
                  <c:v>-2</c:v>
                </c:pt>
                <c:pt idx="1509">
                  <c:v>-10</c:v>
                </c:pt>
                <c:pt idx="1510">
                  <c:v>-78</c:v>
                </c:pt>
                <c:pt idx="1511">
                  <c:v>-78</c:v>
                </c:pt>
                <c:pt idx="1512">
                  <c:v>-166</c:v>
                </c:pt>
                <c:pt idx="1513">
                  <c:v>-176</c:v>
                </c:pt>
                <c:pt idx="1514">
                  <c:v>-188</c:v>
                </c:pt>
                <c:pt idx="1515">
                  <c:v>-188</c:v>
                </c:pt>
                <c:pt idx="1516">
                  <c:v>-188</c:v>
                </c:pt>
                <c:pt idx="1517">
                  <c:v>-188</c:v>
                </c:pt>
                <c:pt idx="1518">
                  <c:v>-202</c:v>
                </c:pt>
                <c:pt idx="1519">
                  <c:v>-242</c:v>
                </c:pt>
                <c:pt idx="1520">
                  <c:v>-252</c:v>
                </c:pt>
                <c:pt idx="1521">
                  <c:v>-218</c:v>
                </c:pt>
                <c:pt idx="1522">
                  <c:v>-176</c:v>
                </c:pt>
                <c:pt idx="1523">
                  <c:v>-290</c:v>
                </c:pt>
                <c:pt idx="1524">
                  <c:v>-386</c:v>
                </c:pt>
                <c:pt idx="1525">
                  <c:v>-316</c:v>
                </c:pt>
                <c:pt idx="1526">
                  <c:v>-164</c:v>
                </c:pt>
                <c:pt idx="1527">
                  <c:v>-50</c:v>
                </c:pt>
                <c:pt idx="1528">
                  <c:v>-86</c:v>
                </c:pt>
                <c:pt idx="1529">
                  <c:v>-82</c:v>
                </c:pt>
                <c:pt idx="1530">
                  <c:v>18</c:v>
                </c:pt>
                <c:pt idx="1531">
                  <c:v>156</c:v>
                </c:pt>
                <c:pt idx="1532">
                  <c:v>198</c:v>
                </c:pt>
                <c:pt idx="1533">
                  <c:v>302</c:v>
                </c:pt>
                <c:pt idx="1534">
                  <c:v>424</c:v>
                </c:pt>
                <c:pt idx="1535">
                  <c:v>438</c:v>
                </c:pt>
                <c:pt idx="1536">
                  <c:v>438</c:v>
                </c:pt>
                <c:pt idx="1537">
                  <c:v>438</c:v>
                </c:pt>
                <c:pt idx="1538">
                  <c:v>384</c:v>
                </c:pt>
                <c:pt idx="1539">
                  <c:v>290</c:v>
                </c:pt>
                <c:pt idx="1540">
                  <c:v>226</c:v>
                </c:pt>
                <c:pt idx="1541">
                  <c:v>246</c:v>
                </c:pt>
                <c:pt idx="1542">
                  <c:v>244</c:v>
                </c:pt>
                <c:pt idx="1543">
                  <c:v>256</c:v>
                </c:pt>
                <c:pt idx="1544">
                  <c:v>190</c:v>
                </c:pt>
                <c:pt idx="1545">
                  <c:v>216</c:v>
                </c:pt>
                <c:pt idx="1546">
                  <c:v>190</c:v>
                </c:pt>
                <c:pt idx="1547">
                  <c:v>228</c:v>
                </c:pt>
                <c:pt idx="1548">
                  <c:v>228</c:v>
                </c:pt>
                <c:pt idx="1549">
                  <c:v>76</c:v>
                </c:pt>
                <c:pt idx="1550">
                  <c:v>-72</c:v>
                </c:pt>
                <c:pt idx="1551">
                  <c:v>-224</c:v>
                </c:pt>
                <c:pt idx="1552">
                  <c:v>-360</c:v>
                </c:pt>
                <c:pt idx="1553">
                  <c:v>-358</c:v>
                </c:pt>
                <c:pt idx="1554">
                  <c:v>-296</c:v>
                </c:pt>
                <c:pt idx="1555">
                  <c:v>-358</c:v>
                </c:pt>
                <c:pt idx="1556">
                  <c:v>-434</c:v>
                </c:pt>
                <c:pt idx="1557">
                  <c:v>-452</c:v>
                </c:pt>
                <c:pt idx="1558">
                  <c:v>-452</c:v>
                </c:pt>
                <c:pt idx="1559">
                  <c:v>-452</c:v>
                </c:pt>
                <c:pt idx="1560">
                  <c:v>-452</c:v>
                </c:pt>
                <c:pt idx="1561">
                  <c:v>-454</c:v>
                </c:pt>
                <c:pt idx="1562">
                  <c:v>-454</c:v>
                </c:pt>
                <c:pt idx="1563">
                  <c:v>-452</c:v>
                </c:pt>
                <c:pt idx="1564">
                  <c:v>-452</c:v>
                </c:pt>
                <c:pt idx="1565">
                  <c:v>-410</c:v>
                </c:pt>
                <c:pt idx="1566">
                  <c:v>-288</c:v>
                </c:pt>
                <c:pt idx="1567">
                  <c:v>-284</c:v>
                </c:pt>
                <c:pt idx="1568">
                  <c:v>-290</c:v>
                </c:pt>
                <c:pt idx="1569">
                  <c:v>-356</c:v>
                </c:pt>
                <c:pt idx="1570">
                  <c:v>-428</c:v>
                </c:pt>
                <c:pt idx="1571">
                  <c:v>-458</c:v>
                </c:pt>
                <c:pt idx="1572">
                  <c:v>-460</c:v>
                </c:pt>
                <c:pt idx="1573">
                  <c:v>-450</c:v>
                </c:pt>
                <c:pt idx="1574">
                  <c:v>-450</c:v>
                </c:pt>
                <c:pt idx="1575">
                  <c:v>-388</c:v>
                </c:pt>
                <c:pt idx="1576">
                  <c:v>-356</c:v>
                </c:pt>
                <c:pt idx="1577">
                  <c:v>-284</c:v>
                </c:pt>
                <c:pt idx="1578">
                  <c:v>-198</c:v>
                </c:pt>
                <c:pt idx="1579">
                  <c:v>-142</c:v>
                </c:pt>
                <c:pt idx="1580">
                  <c:v>-176</c:v>
                </c:pt>
                <c:pt idx="1581">
                  <c:v>-106</c:v>
                </c:pt>
                <c:pt idx="1582">
                  <c:v>40</c:v>
                </c:pt>
                <c:pt idx="1583">
                  <c:v>170</c:v>
                </c:pt>
                <c:pt idx="1584">
                  <c:v>306</c:v>
                </c:pt>
                <c:pt idx="1585">
                  <c:v>454</c:v>
                </c:pt>
                <c:pt idx="1586">
                  <c:v>480</c:v>
                </c:pt>
                <c:pt idx="1587">
                  <c:v>468</c:v>
                </c:pt>
                <c:pt idx="1588">
                  <c:v>478</c:v>
                </c:pt>
                <c:pt idx="1589">
                  <c:v>478</c:v>
                </c:pt>
                <c:pt idx="1590">
                  <c:v>478</c:v>
                </c:pt>
                <c:pt idx="1591">
                  <c:v>486</c:v>
                </c:pt>
                <c:pt idx="1592">
                  <c:v>486</c:v>
                </c:pt>
                <c:pt idx="1593">
                  <c:v>486</c:v>
                </c:pt>
                <c:pt idx="1594">
                  <c:v>486</c:v>
                </c:pt>
                <c:pt idx="1595">
                  <c:v>476</c:v>
                </c:pt>
                <c:pt idx="1596">
                  <c:v>432</c:v>
                </c:pt>
                <c:pt idx="1597">
                  <c:v>422</c:v>
                </c:pt>
                <c:pt idx="1598">
                  <c:v>492</c:v>
                </c:pt>
                <c:pt idx="1599">
                  <c:v>486</c:v>
                </c:pt>
                <c:pt idx="1600">
                  <c:v>432</c:v>
                </c:pt>
                <c:pt idx="1601">
                  <c:v>408</c:v>
                </c:pt>
                <c:pt idx="1602">
                  <c:v>482</c:v>
                </c:pt>
                <c:pt idx="1603">
                  <c:v>478</c:v>
                </c:pt>
                <c:pt idx="1604">
                  <c:v>400</c:v>
                </c:pt>
                <c:pt idx="1605">
                  <c:v>378</c:v>
                </c:pt>
                <c:pt idx="1606">
                  <c:v>374</c:v>
                </c:pt>
                <c:pt idx="1607">
                  <c:v>366</c:v>
                </c:pt>
                <c:pt idx="1608">
                  <c:v>398</c:v>
                </c:pt>
                <c:pt idx="1609">
                  <c:v>450</c:v>
                </c:pt>
                <c:pt idx="1610">
                  <c:v>494</c:v>
                </c:pt>
                <c:pt idx="1611">
                  <c:v>504</c:v>
                </c:pt>
                <c:pt idx="1612">
                  <c:v>504</c:v>
                </c:pt>
                <c:pt idx="1613">
                  <c:v>504</c:v>
                </c:pt>
                <c:pt idx="1614">
                  <c:v>504</c:v>
                </c:pt>
                <c:pt idx="1615">
                  <c:v>504</c:v>
                </c:pt>
                <c:pt idx="1616">
                  <c:v>504</c:v>
                </c:pt>
                <c:pt idx="1617">
                  <c:v>504</c:v>
                </c:pt>
                <c:pt idx="1618">
                  <c:v>438</c:v>
                </c:pt>
                <c:pt idx="1619">
                  <c:v>344</c:v>
                </c:pt>
                <c:pt idx="1620">
                  <c:v>246</c:v>
                </c:pt>
                <c:pt idx="1621">
                  <c:v>234</c:v>
                </c:pt>
                <c:pt idx="1622">
                  <c:v>180</c:v>
                </c:pt>
                <c:pt idx="1623">
                  <c:v>244</c:v>
                </c:pt>
                <c:pt idx="1624">
                  <c:v>386</c:v>
                </c:pt>
                <c:pt idx="1625">
                  <c:v>470</c:v>
                </c:pt>
                <c:pt idx="1626">
                  <c:v>474</c:v>
                </c:pt>
                <c:pt idx="1627">
                  <c:v>494</c:v>
                </c:pt>
                <c:pt idx="1628">
                  <c:v>488</c:v>
                </c:pt>
                <c:pt idx="1629">
                  <c:v>494</c:v>
                </c:pt>
                <c:pt idx="1630">
                  <c:v>504</c:v>
                </c:pt>
                <c:pt idx="1631">
                  <c:v>504</c:v>
                </c:pt>
                <c:pt idx="1632">
                  <c:v>504</c:v>
                </c:pt>
                <c:pt idx="1633">
                  <c:v>504</c:v>
                </c:pt>
                <c:pt idx="1634">
                  <c:v>504</c:v>
                </c:pt>
                <c:pt idx="1635">
                  <c:v>504</c:v>
                </c:pt>
                <c:pt idx="1636">
                  <c:v>504</c:v>
                </c:pt>
                <c:pt idx="1637">
                  <c:v>504</c:v>
                </c:pt>
                <c:pt idx="1638">
                  <c:v>504</c:v>
                </c:pt>
                <c:pt idx="1639">
                  <c:v>504</c:v>
                </c:pt>
                <c:pt idx="1640">
                  <c:v>504</c:v>
                </c:pt>
                <c:pt idx="1641">
                  <c:v>504</c:v>
                </c:pt>
                <c:pt idx="1642">
                  <c:v>504</c:v>
                </c:pt>
                <c:pt idx="1643">
                  <c:v>504</c:v>
                </c:pt>
                <c:pt idx="1644">
                  <c:v>504</c:v>
                </c:pt>
                <c:pt idx="1645">
                  <c:v>504</c:v>
                </c:pt>
                <c:pt idx="1646">
                  <c:v>504</c:v>
                </c:pt>
                <c:pt idx="1647">
                  <c:v>504</c:v>
                </c:pt>
                <c:pt idx="1648">
                  <c:v>502</c:v>
                </c:pt>
                <c:pt idx="1649">
                  <c:v>408</c:v>
                </c:pt>
                <c:pt idx="1650">
                  <c:v>258</c:v>
                </c:pt>
                <c:pt idx="1651">
                  <c:v>118</c:v>
                </c:pt>
                <c:pt idx="1652">
                  <c:v>16</c:v>
                </c:pt>
                <c:pt idx="1653">
                  <c:v>-68</c:v>
                </c:pt>
                <c:pt idx="1654">
                  <c:v>-136</c:v>
                </c:pt>
                <c:pt idx="1655">
                  <c:v>-196</c:v>
                </c:pt>
                <c:pt idx="1656">
                  <c:v>-172</c:v>
                </c:pt>
                <c:pt idx="1657">
                  <c:v>-240</c:v>
                </c:pt>
                <c:pt idx="1658">
                  <c:v>-288</c:v>
                </c:pt>
                <c:pt idx="1659">
                  <c:v>-288</c:v>
                </c:pt>
                <c:pt idx="1660">
                  <c:v>-228</c:v>
                </c:pt>
                <c:pt idx="1661">
                  <c:v>-270</c:v>
                </c:pt>
                <c:pt idx="1662">
                  <c:v>-274</c:v>
                </c:pt>
                <c:pt idx="1663">
                  <c:v>-228</c:v>
                </c:pt>
                <c:pt idx="1664">
                  <c:v>-226</c:v>
                </c:pt>
                <c:pt idx="1665">
                  <c:v>-178</c:v>
                </c:pt>
                <c:pt idx="1666">
                  <c:v>-278</c:v>
                </c:pt>
                <c:pt idx="1667">
                  <c:v>-430</c:v>
                </c:pt>
                <c:pt idx="1668">
                  <c:v>-478</c:v>
                </c:pt>
                <c:pt idx="1669">
                  <c:v>-478</c:v>
                </c:pt>
                <c:pt idx="1670">
                  <c:v>-478</c:v>
                </c:pt>
                <c:pt idx="1671">
                  <c:v>-470</c:v>
                </c:pt>
                <c:pt idx="1672">
                  <c:v>-486</c:v>
                </c:pt>
                <c:pt idx="1673">
                  <c:v>-478</c:v>
                </c:pt>
                <c:pt idx="1674">
                  <c:v>-444</c:v>
                </c:pt>
                <c:pt idx="1675">
                  <c:v>-482</c:v>
                </c:pt>
                <c:pt idx="1676">
                  <c:v>-386</c:v>
                </c:pt>
                <c:pt idx="1677">
                  <c:v>-234</c:v>
                </c:pt>
                <c:pt idx="1678">
                  <c:v>-80</c:v>
                </c:pt>
                <c:pt idx="1679">
                  <c:v>34</c:v>
                </c:pt>
                <c:pt idx="1680">
                  <c:v>-12</c:v>
                </c:pt>
                <c:pt idx="1681">
                  <c:v>48</c:v>
                </c:pt>
                <c:pt idx="1682">
                  <c:v>142</c:v>
                </c:pt>
                <c:pt idx="1683">
                  <c:v>284</c:v>
                </c:pt>
                <c:pt idx="1684">
                  <c:v>216</c:v>
                </c:pt>
                <c:pt idx="1685">
                  <c:v>136</c:v>
                </c:pt>
                <c:pt idx="1686">
                  <c:v>158</c:v>
                </c:pt>
                <c:pt idx="1687">
                  <c:v>48</c:v>
                </c:pt>
                <c:pt idx="1688">
                  <c:v>-28</c:v>
                </c:pt>
                <c:pt idx="1689">
                  <c:v>42</c:v>
                </c:pt>
                <c:pt idx="1690">
                  <c:v>182</c:v>
                </c:pt>
                <c:pt idx="1691">
                  <c:v>344</c:v>
                </c:pt>
                <c:pt idx="1692">
                  <c:v>362</c:v>
                </c:pt>
                <c:pt idx="1693">
                  <c:v>278</c:v>
                </c:pt>
                <c:pt idx="1694">
                  <c:v>156</c:v>
                </c:pt>
                <c:pt idx="1695">
                  <c:v>4</c:v>
                </c:pt>
                <c:pt idx="1696">
                  <c:v>-144</c:v>
                </c:pt>
                <c:pt idx="1697">
                  <c:v>-294</c:v>
                </c:pt>
                <c:pt idx="1698">
                  <c:v>-378</c:v>
                </c:pt>
                <c:pt idx="1699">
                  <c:v>-432</c:v>
                </c:pt>
                <c:pt idx="1700">
                  <c:v>-366</c:v>
                </c:pt>
                <c:pt idx="1701">
                  <c:v>-360</c:v>
                </c:pt>
                <c:pt idx="1702">
                  <c:v>-432</c:v>
                </c:pt>
                <c:pt idx="1703">
                  <c:v>-432</c:v>
                </c:pt>
                <c:pt idx="1704">
                  <c:v>-432</c:v>
                </c:pt>
                <c:pt idx="1705">
                  <c:v>-432</c:v>
                </c:pt>
                <c:pt idx="1706">
                  <c:v>-432</c:v>
                </c:pt>
                <c:pt idx="1707">
                  <c:v>-394</c:v>
                </c:pt>
                <c:pt idx="1708">
                  <c:v>-324</c:v>
                </c:pt>
                <c:pt idx="1709">
                  <c:v>-324</c:v>
                </c:pt>
                <c:pt idx="1710">
                  <c:v>-324</c:v>
                </c:pt>
                <c:pt idx="1711">
                  <c:v>-324</c:v>
                </c:pt>
                <c:pt idx="1712">
                  <c:v>-324</c:v>
                </c:pt>
                <c:pt idx="1713">
                  <c:v>-270</c:v>
                </c:pt>
                <c:pt idx="1714">
                  <c:v>-318</c:v>
                </c:pt>
                <c:pt idx="1715">
                  <c:v>-456</c:v>
                </c:pt>
                <c:pt idx="1716">
                  <c:v>-534</c:v>
                </c:pt>
                <c:pt idx="1717">
                  <c:v>-534</c:v>
                </c:pt>
                <c:pt idx="1718">
                  <c:v>-514</c:v>
                </c:pt>
                <c:pt idx="1719">
                  <c:v>-476</c:v>
                </c:pt>
                <c:pt idx="1720">
                  <c:v>-460</c:v>
                </c:pt>
                <c:pt idx="1721">
                  <c:v>-532</c:v>
                </c:pt>
                <c:pt idx="1722">
                  <c:v>-460</c:v>
                </c:pt>
                <c:pt idx="1723">
                  <c:v>-310</c:v>
                </c:pt>
                <c:pt idx="1724">
                  <c:v>-232</c:v>
                </c:pt>
                <c:pt idx="1725">
                  <c:v>-104</c:v>
                </c:pt>
                <c:pt idx="1726">
                  <c:v>30</c:v>
                </c:pt>
                <c:pt idx="1727">
                  <c:v>118</c:v>
                </c:pt>
                <c:pt idx="1728">
                  <c:v>196</c:v>
                </c:pt>
                <c:pt idx="1729">
                  <c:v>334</c:v>
                </c:pt>
                <c:pt idx="1730">
                  <c:v>454</c:v>
                </c:pt>
                <c:pt idx="1731">
                  <c:v>460</c:v>
                </c:pt>
                <c:pt idx="1732">
                  <c:v>460</c:v>
                </c:pt>
                <c:pt idx="1733">
                  <c:v>460</c:v>
                </c:pt>
                <c:pt idx="1734">
                  <c:v>460</c:v>
                </c:pt>
                <c:pt idx="1735">
                  <c:v>460</c:v>
                </c:pt>
                <c:pt idx="1736">
                  <c:v>460</c:v>
                </c:pt>
                <c:pt idx="1737">
                  <c:v>460</c:v>
                </c:pt>
                <c:pt idx="1738">
                  <c:v>460</c:v>
                </c:pt>
                <c:pt idx="1739">
                  <c:v>460</c:v>
                </c:pt>
                <c:pt idx="1740">
                  <c:v>460</c:v>
                </c:pt>
                <c:pt idx="1741">
                  <c:v>460</c:v>
                </c:pt>
                <c:pt idx="1742">
                  <c:v>394</c:v>
                </c:pt>
                <c:pt idx="1743">
                  <c:v>254</c:v>
                </c:pt>
                <c:pt idx="1744">
                  <c:v>174</c:v>
                </c:pt>
                <c:pt idx="1745">
                  <c:v>86</c:v>
                </c:pt>
                <c:pt idx="1746">
                  <c:v>-22</c:v>
                </c:pt>
                <c:pt idx="1747">
                  <c:v>-90</c:v>
                </c:pt>
                <c:pt idx="1748">
                  <c:v>-36</c:v>
                </c:pt>
                <c:pt idx="1749">
                  <c:v>-4</c:v>
                </c:pt>
                <c:pt idx="1750">
                  <c:v>64</c:v>
                </c:pt>
                <c:pt idx="1751">
                  <c:v>52</c:v>
                </c:pt>
                <c:pt idx="1752">
                  <c:v>0</c:v>
                </c:pt>
                <c:pt idx="1753">
                  <c:v>-70</c:v>
                </c:pt>
                <c:pt idx="1754">
                  <c:v>-114</c:v>
                </c:pt>
                <c:pt idx="1755">
                  <c:v>-80</c:v>
                </c:pt>
                <c:pt idx="1756">
                  <c:v>-168</c:v>
                </c:pt>
                <c:pt idx="1757">
                  <c:v>-298</c:v>
                </c:pt>
                <c:pt idx="1758">
                  <c:v>-260</c:v>
                </c:pt>
                <c:pt idx="1759">
                  <c:v>-338</c:v>
                </c:pt>
                <c:pt idx="1760">
                  <c:v>-434</c:v>
                </c:pt>
                <c:pt idx="1761">
                  <c:v>-366</c:v>
                </c:pt>
                <c:pt idx="1762">
                  <c:v>-310</c:v>
                </c:pt>
                <c:pt idx="1763">
                  <c:v>-440</c:v>
                </c:pt>
                <c:pt idx="1764">
                  <c:v>-464</c:v>
                </c:pt>
                <c:pt idx="1765">
                  <c:v>-464</c:v>
                </c:pt>
                <c:pt idx="1766">
                  <c:v>-464</c:v>
                </c:pt>
                <c:pt idx="1767">
                  <c:v>-418</c:v>
                </c:pt>
                <c:pt idx="1768">
                  <c:v>-272</c:v>
                </c:pt>
                <c:pt idx="1769">
                  <c:v>-132</c:v>
                </c:pt>
                <c:pt idx="1770">
                  <c:v>28</c:v>
                </c:pt>
                <c:pt idx="1771">
                  <c:v>180</c:v>
                </c:pt>
                <c:pt idx="1772">
                  <c:v>330</c:v>
                </c:pt>
                <c:pt idx="1773">
                  <c:v>440</c:v>
                </c:pt>
                <c:pt idx="1774">
                  <c:v>460</c:v>
                </c:pt>
                <c:pt idx="1775">
                  <c:v>478</c:v>
                </c:pt>
                <c:pt idx="1776">
                  <c:v>502</c:v>
                </c:pt>
                <c:pt idx="1777">
                  <c:v>504</c:v>
                </c:pt>
                <c:pt idx="1778">
                  <c:v>504</c:v>
                </c:pt>
                <c:pt idx="1779">
                  <c:v>504</c:v>
                </c:pt>
                <c:pt idx="1780">
                  <c:v>504</c:v>
                </c:pt>
                <c:pt idx="1781">
                  <c:v>504</c:v>
                </c:pt>
                <c:pt idx="1782">
                  <c:v>436</c:v>
                </c:pt>
                <c:pt idx="1783">
                  <c:v>396</c:v>
                </c:pt>
                <c:pt idx="1784">
                  <c:v>416</c:v>
                </c:pt>
                <c:pt idx="1785">
                  <c:v>418</c:v>
                </c:pt>
                <c:pt idx="1786">
                  <c:v>384</c:v>
                </c:pt>
                <c:pt idx="1787">
                  <c:v>416</c:v>
                </c:pt>
                <c:pt idx="1788">
                  <c:v>400</c:v>
                </c:pt>
                <c:pt idx="1789">
                  <c:v>290</c:v>
                </c:pt>
                <c:pt idx="1790">
                  <c:v>144</c:v>
                </c:pt>
                <c:pt idx="1791">
                  <c:v>-8</c:v>
                </c:pt>
                <c:pt idx="1792">
                  <c:v>-156</c:v>
                </c:pt>
                <c:pt idx="1793">
                  <c:v>-308</c:v>
                </c:pt>
                <c:pt idx="1794">
                  <c:v>-442</c:v>
                </c:pt>
                <c:pt idx="1795">
                  <c:v>-464</c:v>
                </c:pt>
                <c:pt idx="1796">
                  <c:v>-464</c:v>
                </c:pt>
                <c:pt idx="1797">
                  <c:v>-464</c:v>
                </c:pt>
                <c:pt idx="1798">
                  <c:v>-464</c:v>
                </c:pt>
                <c:pt idx="1799">
                  <c:v>-464</c:v>
                </c:pt>
                <c:pt idx="1800">
                  <c:v>-464</c:v>
                </c:pt>
                <c:pt idx="1801">
                  <c:v>-464</c:v>
                </c:pt>
                <c:pt idx="1802">
                  <c:v>-464</c:v>
                </c:pt>
                <c:pt idx="1803">
                  <c:v>-464</c:v>
                </c:pt>
                <c:pt idx="1804">
                  <c:v>-464</c:v>
                </c:pt>
                <c:pt idx="1805">
                  <c:v>-464</c:v>
                </c:pt>
                <c:pt idx="1806">
                  <c:v>-444</c:v>
                </c:pt>
                <c:pt idx="1807">
                  <c:v>-310</c:v>
                </c:pt>
                <c:pt idx="1808">
                  <c:v>-186</c:v>
                </c:pt>
                <c:pt idx="1809">
                  <c:v>-228</c:v>
                </c:pt>
                <c:pt idx="1810">
                  <c:v>-352</c:v>
                </c:pt>
                <c:pt idx="1811">
                  <c:v>-456</c:v>
                </c:pt>
                <c:pt idx="1812">
                  <c:v>-464</c:v>
                </c:pt>
                <c:pt idx="1813">
                  <c:v>-464</c:v>
                </c:pt>
                <c:pt idx="1814">
                  <c:v>-464</c:v>
                </c:pt>
                <c:pt idx="1815">
                  <c:v>-388</c:v>
                </c:pt>
                <c:pt idx="1816">
                  <c:v>-238</c:v>
                </c:pt>
                <c:pt idx="1817">
                  <c:v>-84</c:v>
                </c:pt>
                <c:pt idx="1818">
                  <c:v>62</c:v>
                </c:pt>
                <c:pt idx="1819">
                  <c:v>200</c:v>
                </c:pt>
                <c:pt idx="1820">
                  <c:v>350</c:v>
                </c:pt>
                <c:pt idx="1821">
                  <c:v>474</c:v>
                </c:pt>
                <c:pt idx="1822">
                  <c:v>502</c:v>
                </c:pt>
                <c:pt idx="1823">
                  <c:v>504</c:v>
                </c:pt>
                <c:pt idx="1824">
                  <c:v>504</c:v>
                </c:pt>
                <c:pt idx="1825">
                  <c:v>504</c:v>
                </c:pt>
                <c:pt idx="1826">
                  <c:v>504</c:v>
                </c:pt>
                <c:pt idx="1827">
                  <c:v>504</c:v>
                </c:pt>
                <c:pt idx="1828">
                  <c:v>504</c:v>
                </c:pt>
                <c:pt idx="1829">
                  <c:v>504</c:v>
                </c:pt>
                <c:pt idx="1830">
                  <c:v>504</c:v>
                </c:pt>
                <c:pt idx="1831">
                  <c:v>504</c:v>
                </c:pt>
                <c:pt idx="1832">
                  <c:v>504</c:v>
                </c:pt>
                <c:pt idx="1833">
                  <c:v>504</c:v>
                </c:pt>
                <c:pt idx="1834">
                  <c:v>504</c:v>
                </c:pt>
                <c:pt idx="1835">
                  <c:v>504</c:v>
                </c:pt>
                <c:pt idx="1836">
                  <c:v>484</c:v>
                </c:pt>
                <c:pt idx="1837">
                  <c:v>350</c:v>
                </c:pt>
                <c:pt idx="1838">
                  <c:v>200</c:v>
                </c:pt>
                <c:pt idx="1839">
                  <c:v>48</c:v>
                </c:pt>
                <c:pt idx="1840">
                  <c:v>-86</c:v>
                </c:pt>
                <c:pt idx="1841">
                  <c:v>-252</c:v>
                </c:pt>
                <c:pt idx="1842">
                  <c:v>-364</c:v>
                </c:pt>
                <c:pt idx="1843">
                  <c:v>-436</c:v>
                </c:pt>
                <c:pt idx="1844">
                  <c:v>-460</c:v>
                </c:pt>
                <c:pt idx="1845">
                  <c:v>-534</c:v>
                </c:pt>
                <c:pt idx="1846">
                  <c:v>-528</c:v>
                </c:pt>
                <c:pt idx="1847">
                  <c:v>-500</c:v>
                </c:pt>
                <c:pt idx="1848">
                  <c:v>-432</c:v>
                </c:pt>
                <c:pt idx="1849">
                  <c:v>-384</c:v>
                </c:pt>
                <c:pt idx="1850">
                  <c:v>-454</c:v>
                </c:pt>
                <c:pt idx="1851">
                  <c:v>-496</c:v>
                </c:pt>
                <c:pt idx="1852">
                  <c:v>-424</c:v>
                </c:pt>
                <c:pt idx="1853">
                  <c:v>-422</c:v>
                </c:pt>
                <c:pt idx="1854">
                  <c:v>-332</c:v>
                </c:pt>
                <c:pt idx="1855">
                  <c:v>-284</c:v>
                </c:pt>
                <c:pt idx="1856">
                  <c:v>-204</c:v>
                </c:pt>
                <c:pt idx="1857">
                  <c:v>-160</c:v>
                </c:pt>
                <c:pt idx="1858">
                  <c:v>-254</c:v>
                </c:pt>
                <c:pt idx="1859">
                  <c:v>-402</c:v>
                </c:pt>
                <c:pt idx="1860">
                  <c:v>-460</c:v>
                </c:pt>
                <c:pt idx="1861">
                  <c:v>-460</c:v>
                </c:pt>
                <c:pt idx="1862">
                  <c:v>-442</c:v>
                </c:pt>
                <c:pt idx="1863">
                  <c:v>-348</c:v>
                </c:pt>
                <c:pt idx="1864">
                  <c:v>-258</c:v>
                </c:pt>
                <c:pt idx="1865">
                  <c:v>-106</c:v>
                </c:pt>
                <c:pt idx="1866">
                  <c:v>42</c:v>
                </c:pt>
                <c:pt idx="1867">
                  <c:v>194</c:v>
                </c:pt>
                <c:pt idx="1868">
                  <c:v>344</c:v>
                </c:pt>
                <c:pt idx="1869">
                  <c:v>414</c:v>
                </c:pt>
                <c:pt idx="1870">
                  <c:v>476</c:v>
                </c:pt>
                <c:pt idx="1871">
                  <c:v>504</c:v>
                </c:pt>
                <c:pt idx="1872">
                  <c:v>504</c:v>
                </c:pt>
                <c:pt idx="1873">
                  <c:v>504</c:v>
                </c:pt>
                <c:pt idx="1874">
                  <c:v>504</c:v>
                </c:pt>
                <c:pt idx="1875">
                  <c:v>504</c:v>
                </c:pt>
                <c:pt idx="1876">
                  <c:v>504</c:v>
                </c:pt>
                <c:pt idx="1877">
                  <c:v>504</c:v>
                </c:pt>
                <c:pt idx="1878">
                  <c:v>504</c:v>
                </c:pt>
                <c:pt idx="1879">
                  <c:v>504</c:v>
                </c:pt>
                <c:pt idx="1880">
                  <c:v>504</c:v>
                </c:pt>
                <c:pt idx="1881">
                  <c:v>504</c:v>
                </c:pt>
                <c:pt idx="1882">
                  <c:v>504</c:v>
                </c:pt>
                <c:pt idx="1883">
                  <c:v>486</c:v>
                </c:pt>
                <c:pt idx="1884">
                  <c:v>356</c:v>
                </c:pt>
                <c:pt idx="1885">
                  <c:v>206</c:v>
                </c:pt>
                <c:pt idx="1886">
                  <c:v>54</c:v>
                </c:pt>
                <c:pt idx="1887">
                  <c:v>-94</c:v>
                </c:pt>
                <c:pt idx="1888">
                  <c:v>-176</c:v>
                </c:pt>
                <c:pt idx="1889">
                  <c:v>-198</c:v>
                </c:pt>
                <c:pt idx="1890">
                  <c:v>-244</c:v>
                </c:pt>
                <c:pt idx="1891">
                  <c:v>-262</c:v>
                </c:pt>
                <c:pt idx="1892">
                  <c:v>-238</c:v>
                </c:pt>
                <c:pt idx="1893">
                  <c:v>-252</c:v>
                </c:pt>
                <c:pt idx="1894">
                  <c:v>-246</c:v>
                </c:pt>
                <c:pt idx="1895">
                  <c:v>-276</c:v>
                </c:pt>
                <c:pt idx="1896">
                  <c:v>-230</c:v>
                </c:pt>
                <c:pt idx="1897">
                  <c:v>-240</c:v>
                </c:pt>
                <c:pt idx="1898">
                  <c:v>-244</c:v>
                </c:pt>
                <c:pt idx="1899">
                  <c:v>-246</c:v>
                </c:pt>
                <c:pt idx="1900">
                  <c:v>-286</c:v>
                </c:pt>
                <c:pt idx="1901">
                  <c:v>-342</c:v>
                </c:pt>
                <c:pt idx="1902">
                  <c:v>-378</c:v>
                </c:pt>
                <c:pt idx="1903">
                  <c:v>-382</c:v>
                </c:pt>
                <c:pt idx="1904">
                  <c:v>-372</c:v>
                </c:pt>
                <c:pt idx="1905">
                  <c:v>-338</c:v>
                </c:pt>
                <c:pt idx="1906">
                  <c:v>-402</c:v>
                </c:pt>
                <c:pt idx="1907">
                  <c:v>-474</c:v>
                </c:pt>
                <c:pt idx="1908">
                  <c:v>-474</c:v>
                </c:pt>
                <c:pt idx="1909">
                  <c:v>-484</c:v>
                </c:pt>
                <c:pt idx="1910">
                  <c:v>-534</c:v>
                </c:pt>
                <c:pt idx="1911">
                  <c:v>-534</c:v>
                </c:pt>
                <c:pt idx="1912">
                  <c:v>-518</c:v>
                </c:pt>
                <c:pt idx="1913">
                  <c:v>-464</c:v>
                </c:pt>
                <c:pt idx="1914">
                  <c:v>-388</c:v>
                </c:pt>
                <c:pt idx="1915">
                  <c:v>-324</c:v>
                </c:pt>
                <c:pt idx="1916">
                  <c:v>-276</c:v>
                </c:pt>
                <c:pt idx="1917">
                  <c:v>-204</c:v>
                </c:pt>
                <c:pt idx="1918">
                  <c:v>-54</c:v>
                </c:pt>
                <c:pt idx="1919">
                  <c:v>96</c:v>
                </c:pt>
                <c:pt idx="1920">
                  <c:v>248</c:v>
                </c:pt>
                <c:pt idx="1921">
                  <c:v>362</c:v>
                </c:pt>
                <c:pt idx="1922">
                  <c:v>418</c:v>
                </c:pt>
                <c:pt idx="1923">
                  <c:v>432</c:v>
                </c:pt>
                <c:pt idx="1924">
                  <c:v>432</c:v>
                </c:pt>
                <c:pt idx="1925">
                  <c:v>432</c:v>
                </c:pt>
                <c:pt idx="1926">
                  <c:v>432</c:v>
                </c:pt>
                <c:pt idx="1927">
                  <c:v>432</c:v>
                </c:pt>
                <c:pt idx="1928">
                  <c:v>432</c:v>
                </c:pt>
                <c:pt idx="1929">
                  <c:v>432</c:v>
                </c:pt>
                <c:pt idx="1930">
                  <c:v>432</c:v>
                </c:pt>
                <c:pt idx="1931">
                  <c:v>432</c:v>
                </c:pt>
                <c:pt idx="1932">
                  <c:v>432</c:v>
                </c:pt>
                <c:pt idx="1933">
                  <c:v>432</c:v>
                </c:pt>
                <c:pt idx="1934">
                  <c:v>432</c:v>
                </c:pt>
                <c:pt idx="1935">
                  <c:v>386</c:v>
                </c:pt>
                <c:pt idx="1936">
                  <c:v>240</c:v>
                </c:pt>
                <c:pt idx="1937">
                  <c:v>88</c:v>
                </c:pt>
                <c:pt idx="1938">
                  <c:v>0</c:v>
                </c:pt>
                <c:pt idx="1939">
                  <c:v>0</c:v>
                </c:pt>
                <c:pt idx="1940">
                  <c:v>-56</c:v>
                </c:pt>
                <c:pt idx="1941">
                  <c:v>-134</c:v>
                </c:pt>
                <c:pt idx="1942">
                  <c:v>-58</c:v>
                </c:pt>
                <c:pt idx="1943">
                  <c:v>-54</c:v>
                </c:pt>
                <c:pt idx="1944">
                  <c:v>-108</c:v>
                </c:pt>
                <c:pt idx="1945">
                  <c:v>-108</c:v>
                </c:pt>
                <c:pt idx="1946">
                  <c:v>-70</c:v>
                </c:pt>
                <c:pt idx="1947">
                  <c:v>0</c:v>
                </c:pt>
                <c:pt idx="1948">
                  <c:v>68</c:v>
                </c:pt>
                <c:pt idx="1949">
                  <c:v>206</c:v>
                </c:pt>
                <c:pt idx="1950">
                  <c:v>356</c:v>
                </c:pt>
                <c:pt idx="1951">
                  <c:v>432</c:v>
                </c:pt>
                <c:pt idx="1952">
                  <c:v>432</c:v>
                </c:pt>
                <c:pt idx="1953">
                  <c:v>432</c:v>
                </c:pt>
                <c:pt idx="1954">
                  <c:v>432</c:v>
                </c:pt>
                <c:pt idx="1955">
                  <c:v>428</c:v>
                </c:pt>
                <c:pt idx="1956">
                  <c:v>396</c:v>
                </c:pt>
                <c:pt idx="1957">
                  <c:v>358</c:v>
                </c:pt>
                <c:pt idx="1958">
                  <c:v>212</c:v>
                </c:pt>
                <c:pt idx="1959">
                  <c:v>220</c:v>
                </c:pt>
                <c:pt idx="1960">
                  <c:v>326</c:v>
                </c:pt>
                <c:pt idx="1961">
                  <c:v>390</c:v>
                </c:pt>
                <c:pt idx="1962">
                  <c:v>388</c:v>
                </c:pt>
                <c:pt idx="1963">
                  <c:v>362</c:v>
                </c:pt>
                <c:pt idx="1964">
                  <c:v>360</c:v>
                </c:pt>
                <c:pt idx="1965">
                  <c:v>408</c:v>
                </c:pt>
                <c:pt idx="1966">
                  <c:v>432</c:v>
                </c:pt>
                <c:pt idx="1967">
                  <c:v>432</c:v>
                </c:pt>
                <c:pt idx="1968">
                  <c:v>432</c:v>
                </c:pt>
                <c:pt idx="1969">
                  <c:v>432</c:v>
                </c:pt>
                <c:pt idx="1970">
                  <c:v>432</c:v>
                </c:pt>
                <c:pt idx="1971">
                  <c:v>432</c:v>
                </c:pt>
                <c:pt idx="1972">
                  <c:v>432</c:v>
                </c:pt>
                <c:pt idx="1973">
                  <c:v>432</c:v>
                </c:pt>
                <c:pt idx="1974">
                  <c:v>432</c:v>
                </c:pt>
                <c:pt idx="1975">
                  <c:v>432</c:v>
                </c:pt>
                <c:pt idx="1976">
                  <c:v>432</c:v>
                </c:pt>
                <c:pt idx="1977">
                  <c:v>432</c:v>
                </c:pt>
                <c:pt idx="1978">
                  <c:v>432</c:v>
                </c:pt>
                <c:pt idx="1979">
                  <c:v>432</c:v>
                </c:pt>
                <c:pt idx="1980">
                  <c:v>432</c:v>
                </c:pt>
                <c:pt idx="1981">
                  <c:v>432</c:v>
                </c:pt>
                <c:pt idx="1982">
                  <c:v>432</c:v>
                </c:pt>
                <c:pt idx="1983">
                  <c:v>432</c:v>
                </c:pt>
                <c:pt idx="1984">
                  <c:v>432</c:v>
                </c:pt>
                <c:pt idx="1985">
                  <c:v>432</c:v>
                </c:pt>
                <c:pt idx="1986">
                  <c:v>432</c:v>
                </c:pt>
                <c:pt idx="1987">
                  <c:v>432</c:v>
                </c:pt>
                <c:pt idx="1988">
                  <c:v>418</c:v>
                </c:pt>
                <c:pt idx="1989">
                  <c:v>342</c:v>
                </c:pt>
                <c:pt idx="1990">
                  <c:v>296</c:v>
                </c:pt>
                <c:pt idx="1991">
                  <c:v>216</c:v>
                </c:pt>
                <c:pt idx="1992">
                  <c:v>162</c:v>
                </c:pt>
                <c:pt idx="1993">
                  <c:v>150</c:v>
                </c:pt>
                <c:pt idx="1994">
                  <c:v>158</c:v>
                </c:pt>
                <c:pt idx="1995">
                  <c:v>188</c:v>
                </c:pt>
                <c:pt idx="1996">
                  <c:v>172</c:v>
                </c:pt>
                <c:pt idx="1997">
                  <c:v>184</c:v>
                </c:pt>
                <c:pt idx="1998">
                  <c:v>214</c:v>
                </c:pt>
                <c:pt idx="1999">
                  <c:v>186</c:v>
                </c:pt>
                <c:pt idx="2000">
                  <c:v>236</c:v>
                </c:pt>
                <c:pt idx="2001">
                  <c:v>312</c:v>
                </c:pt>
                <c:pt idx="2002">
                  <c:v>246</c:v>
                </c:pt>
                <c:pt idx="2003">
                  <c:v>86</c:v>
                </c:pt>
                <c:pt idx="2004">
                  <c:v>34</c:v>
                </c:pt>
                <c:pt idx="2005">
                  <c:v>42</c:v>
                </c:pt>
                <c:pt idx="2006">
                  <c:v>-96</c:v>
                </c:pt>
                <c:pt idx="2007">
                  <c:v>-76</c:v>
                </c:pt>
                <c:pt idx="2008">
                  <c:v>28</c:v>
                </c:pt>
                <c:pt idx="2009">
                  <c:v>98</c:v>
                </c:pt>
                <c:pt idx="2010">
                  <c:v>216</c:v>
                </c:pt>
                <c:pt idx="2011">
                  <c:v>192</c:v>
                </c:pt>
                <c:pt idx="2012">
                  <c:v>232</c:v>
                </c:pt>
                <c:pt idx="2013">
                  <c:v>298</c:v>
                </c:pt>
                <c:pt idx="2014">
                  <c:v>438</c:v>
                </c:pt>
                <c:pt idx="2015">
                  <c:v>446</c:v>
                </c:pt>
                <c:pt idx="2016">
                  <c:v>504</c:v>
                </c:pt>
                <c:pt idx="2017">
                  <c:v>504</c:v>
                </c:pt>
                <c:pt idx="2018">
                  <c:v>504</c:v>
                </c:pt>
                <c:pt idx="2019">
                  <c:v>504</c:v>
                </c:pt>
                <c:pt idx="2020">
                  <c:v>504</c:v>
                </c:pt>
                <c:pt idx="2021">
                  <c:v>504</c:v>
                </c:pt>
                <c:pt idx="2022">
                  <c:v>504</c:v>
                </c:pt>
                <c:pt idx="2023">
                  <c:v>504</c:v>
                </c:pt>
                <c:pt idx="2024">
                  <c:v>504</c:v>
                </c:pt>
                <c:pt idx="2025">
                  <c:v>504</c:v>
                </c:pt>
                <c:pt idx="2026">
                  <c:v>504</c:v>
                </c:pt>
                <c:pt idx="2027">
                  <c:v>496</c:v>
                </c:pt>
                <c:pt idx="2028">
                  <c:v>500</c:v>
                </c:pt>
                <c:pt idx="2029">
                  <c:v>468</c:v>
                </c:pt>
                <c:pt idx="2030">
                  <c:v>326</c:v>
                </c:pt>
                <c:pt idx="2031">
                  <c:v>174</c:v>
                </c:pt>
                <c:pt idx="2032">
                  <c:v>24</c:v>
                </c:pt>
                <c:pt idx="2033">
                  <c:v>-126</c:v>
                </c:pt>
                <c:pt idx="2034">
                  <c:v>-242</c:v>
                </c:pt>
                <c:pt idx="2035">
                  <c:v>-286</c:v>
                </c:pt>
                <c:pt idx="2036">
                  <c:v>-348</c:v>
                </c:pt>
                <c:pt idx="2037">
                  <c:v>-284</c:v>
                </c:pt>
                <c:pt idx="2038">
                  <c:v>-218</c:v>
                </c:pt>
                <c:pt idx="2039">
                  <c:v>-216</c:v>
                </c:pt>
                <c:pt idx="2040">
                  <c:v>-184</c:v>
                </c:pt>
                <c:pt idx="2041">
                  <c:v>-212</c:v>
                </c:pt>
                <c:pt idx="2042">
                  <c:v>-244</c:v>
                </c:pt>
                <c:pt idx="2043">
                  <c:v>-306</c:v>
                </c:pt>
                <c:pt idx="2044">
                  <c:v>-262</c:v>
                </c:pt>
                <c:pt idx="2045">
                  <c:v>-248</c:v>
                </c:pt>
                <c:pt idx="2046">
                  <c:v>-140</c:v>
                </c:pt>
                <c:pt idx="2047">
                  <c:v>-58</c:v>
                </c:pt>
                <c:pt idx="2048">
                  <c:v>30</c:v>
                </c:pt>
                <c:pt idx="2049">
                  <c:v>182</c:v>
                </c:pt>
                <c:pt idx="2050">
                  <c:v>234</c:v>
                </c:pt>
                <c:pt idx="2051">
                  <c:v>88</c:v>
                </c:pt>
                <c:pt idx="2052">
                  <c:v>34</c:v>
                </c:pt>
                <c:pt idx="2053">
                  <c:v>112</c:v>
                </c:pt>
                <c:pt idx="2054">
                  <c:v>130</c:v>
                </c:pt>
                <c:pt idx="2055">
                  <c:v>162</c:v>
                </c:pt>
                <c:pt idx="2056">
                  <c:v>78</c:v>
                </c:pt>
                <c:pt idx="2057">
                  <c:v>140</c:v>
                </c:pt>
                <c:pt idx="2058">
                  <c:v>206</c:v>
                </c:pt>
                <c:pt idx="2059">
                  <c:v>280</c:v>
                </c:pt>
                <c:pt idx="2060">
                  <c:v>418</c:v>
                </c:pt>
                <c:pt idx="2061">
                  <c:v>456</c:v>
                </c:pt>
                <c:pt idx="2062">
                  <c:v>456</c:v>
                </c:pt>
                <c:pt idx="2063">
                  <c:v>456</c:v>
                </c:pt>
                <c:pt idx="2064">
                  <c:v>456</c:v>
                </c:pt>
                <c:pt idx="2065">
                  <c:v>456</c:v>
                </c:pt>
                <c:pt idx="2066">
                  <c:v>456</c:v>
                </c:pt>
                <c:pt idx="2067">
                  <c:v>456</c:v>
                </c:pt>
                <c:pt idx="2068">
                  <c:v>456</c:v>
                </c:pt>
                <c:pt idx="2069">
                  <c:v>456</c:v>
                </c:pt>
                <c:pt idx="2070">
                  <c:v>456</c:v>
                </c:pt>
                <c:pt idx="2071">
                  <c:v>456</c:v>
                </c:pt>
                <c:pt idx="2072">
                  <c:v>456</c:v>
                </c:pt>
                <c:pt idx="2073">
                  <c:v>456</c:v>
                </c:pt>
                <c:pt idx="2074">
                  <c:v>456</c:v>
                </c:pt>
                <c:pt idx="2075">
                  <c:v>456</c:v>
                </c:pt>
                <c:pt idx="2076">
                  <c:v>456</c:v>
                </c:pt>
                <c:pt idx="2077">
                  <c:v>374</c:v>
                </c:pt>
                <c:pt idx="2078">
                  <c:v>224</c:v>
                </c:pt>
                <c:pt idx="2079">
                  <c:v>72</c:v>
                </c:pt>
                <c:pt idx="2080">
                  <c:v>-74</c:v>
                </c:pt>
                <c:pt idx="2081">
                  <c:v>-226</c:v>
                </c:pt>
                <c:pt idx="2082">
                  <c:v>-310</c:v>
                </c:pt>
                <c:pt idx="2083">
                  <c:v>-374</c:v>
                </c:pt>
                <c:pt idx="2084">
                  <c:v>-310</c:v>
                </c:pt>
                <c:pt idx="2085">
                  <c:v>-302</c:v>
                </c:pt>
                <c:pt idx="2086">
                  <c:v>-310</c:v>
                </c:pt>
                <c:pt idx="2087">
                  <c:v>-372</c:v>
                </c:pt>
                <c:pt idx="2088">
                  <c:v>-464</c:v>
                </c:pt>
                <c:pt idx="2089">
                  <c:v>-464</c:v>
                </c:pt>
                <c:pt idx="2090">
                  <c:v>-464</c:v>
                </c:pt>
                <c:pt idx="2091">
                  <c:v>-440</c:v>
                </c:pt>
                <c:pt idx="2092">
                  <c:v>-418</c:v>
                </c:pt>
                <c:pt idx="2093">
                  <c:v>-472</c:v>
                </c:pt>
                <c:pt idx="2094">
                  <c:v>-520</c:v>
                </c:pt>
                <c:pt idx="2095">
                  <c:v>-498</c:v>
                </c:pt>
                <c:pt idx="2096">
                  <c:v>-492</c:v>
                </c:pt>
                <c:pt idx="2097">
                  <c:v>-492</c:v>
                </c:pt>
                <c:pt idx="2098">
                  <c:v>-484</c:v>
                </c:pt>
                <c:pt idx="2099">
                  <c:v>-492</c:v>
                </c:pt>
                <c:pt idx="2100">
                  <c:v>-490</c:v>
                </c:pt>
                <c:pt idx="2101">
                  <c:v>-492</c:v>
                </c:pt>
                <c:pt idx="2102">
                  <c:v>-492</c:v>
                </c:pt>
                <c:pt idx="2103">
                  <c:v>-466</c:v>
                </c:pt>
                <c:pt idx="2104">
                  <c:v>-464</c:v>
                </c:pt>
                <c:pt idx="2105">
                  <c:v>-464</c:v>
                </c:pt>
                <c:pt idx="2106">
                  <c:v>-390</c:v>
                </c:pt>
                <c:pt idx="2107">
                  <c:v>-238</c:v>
                </c:pt>
                <c:pt idx="2108">
                  <c:v>-86</c:v>
                </c:pt>
                <c:pt idx="2109">
                  <c:v>26</c:v>
                </c:pt>
                <c:pt idx="2110">
                  <c:v>172</c:v>
                </c:pt>
                <c:pt idx="2111">
                  <c:v>322</c:v>
                </c:pt>
                <c:pt idx="2112">
                  <c:v>428</c:v>
                </c:pt>
                <c:pt idx="2113">
                  <c:v>432</c:v>
                </c:pt>
                <c:pt idx="2114">
                  <c:v>432</c:v>
                </c:pt>
                <c:pt idx="2115">
                  <c:v>432</c:v>
                </c:pt>
                <c:pt idx="2116">
                  <c:v>432</c:v>
                </c:pt>
                <c:pt idx="2117">
                  <c:v>432</c:v>
                </c:pt>
                <c:pt idx="2118">
                  <c:v>432</c:v>
                </c:pt>
                <c:pt idx="2119">
                  <c:v>432</c:v>
                </c:pt>
                <c:pt idx="2120">
                  <c:v>432</c:v>
                </c:pt>
                <c:pt idx="2121">
                  <c:v>432</c:v>
                </c:pt>
                <c:pt idx="2122">
                  <c:v>432</c:v>
                </c:pt>
                <c:pt idx="2123">
                  <c:v>432</c:v>
                </c:pt>
                <c:pt idx="2124">
                  <c:v>432</c:v>
                </c:pt>
                <c:pt idx="2125">
                  <c:v>432</c:v>
                </c:pt>
                <c:pt idx="2126">
                  <c:v>390</c:v>
                </c:pt>
                <c:pt idx="2127">
                  <c:v>262</c:v>
                </c:pt>
                <c:pt idx="2128">
                  <c:v>164</c:v>
                </c:pt>
                <c:pt idx="2129">
                  <c:v>20</c:v>
                </c:pt>
                <c:pt idx="2130">
                  <c:v>-128</c:v>
                </c:pt>
                <c:pt idx="2131">
                  <c:v>-228</c:v>
                </c:pt>
                <c:pt idx="2132">
                  <c:v>-218</c:v>
                </c:pt>
                <c:pt idx="2133">
                  <c:v>-162</c:v>
                </c:pt>
                <c:pt idx="2134">
                  <c:v>-232</c:v>
                </c:pt>
                <c:pt idx="2135">
                  <c:v>-278</c:v>
                </c:pt>
                <c:pt idx="2136">
                  <c:v>-244</c:v>
                </c:pt>
                <c:pt idx="2137">
                  <c:v>-316</c:v>
                </c:pt>
                <c:pt idx="2138">
                  <c:v>-252</c:v>
                </c:pt>
                <c:pt idx="2139">
                  <c:v>-174</c:v>
                </c:pt>
                <c:pt idx="2140">
                  <c:v>-174</c:v>
                </c:pt>
                <c:pt idx="2141">
                  <c:v>-216</c:v>
                </c:pt>
                <c:pt idx="2142">
                  <c:v>-256</c:v>
                </c:pt>
                <c:pt idx="2143">
                  <c:v>-254</c:v>
                </c:pt>
                <c:pt idx="2144">
                  <c:v>-332</c:v>
                </c:pt>
                <c:pt idx="2145">
                  <c:v>-404</c:v>
                </c:pt>
                <c:pt idx="2146">
                  <c:v>-392</c:v>
                </c:pt>
                <c:pt idx="2147">
                  <c:v>-436</c:v>
                </c:pt>
                <c:pt idx="2148">
                  <c:v>-456</c:v>
                </c:pt>
                <c:pt idx="2149">
                  <c:v>-456</c:v>
                </c:pt>
                <c:pt idx="2150">
                  <c:v>-456</c:v>
                </c:pt>
                <c:pt idx="2151">
                  <c:v>-456</c:v>
                </c:pt>
                <c:pt idx="2152">
                  <c:v>-456</c:v>
                </c:pt>
                <c:pt idx="2153">
                  <c:v>-456</c:v>
                </c:pt>
                <c:pt idx="2154">
                  <c:v>-390</c:v>
                </c:pt>
                <c:pt idx="2155">
                  <c:v>-244</c:v>
                </c:pt>
                <c:pt idx="2156">
                  <c:v>-90</c:v>
                </c:pt>
                <c:pt idx="2157">
                  <c:v>0</c:v>
                </c:pt>
                <c:pt idx="2158">
                  <c:v>76</c:v>
                </c:pt>
                <c:pt idx="2159">
                  <c:v>226</c:v>
                </c:pt>
                <c:pt idx="2160">
                  <c:v>376</c:v>
                </c:pt>
                <c:pt idx="2161">
                  <c:v>432</c:v>
                </c:pt>
                <c:pt idx="2162">
                  <c:v>432</c:v>
                </c:pt>
                <c:pt idx="2163">
                  <c:v>432</c:v>
                </c:pt>
                <c:pt idx="2164">
                  <c:v>432</c:v>
                </c:pt>
                <c:pt idx="2165">
                  <c:v>432</c:v>
                </c:pt>
                <c:pt idx="2166">
                  <c:v>432</c:v>
                </c:pt>
                <c:pt idx="2167">
                  <c:v>432</c:v>
                </c:pt>
                <c:pt idx="2168">
                  <c:v>432</c:v>
                </c:pt>
                <c:pt idx="2169">
                  <c:v>432</c:v>
                </c:pt>
                <c:pt idx="2170">
                  <c:v>432</c:v>
                </c:pt>
                <c:pt idx="2171">
                  <c:v>432</c:v>
                </c:pt>
                <c:pt idx="2172">
                  <c:v>432</c:v>
                </c:pt>
                <c:pt idx="2173">
                  <c:v>386</c:v>
                </c:pt>
                <c:pt idx="2174">
                  <c:v>238</c:v>
                </c:pt>
                <c:pt idx="2175">
                  <c:v>114</c:v>
                </c:pt>
                <c:pt idx="2176">
                  <c:v>86</c:v>
                </c:pt>
                <c:pt idx="2177">
                  <c:v>102</c:v>
                </c:pt>
                <c:pt idx="2178">
                  <c:v>14</c:v>
                </c:pt>
                <c:pt idx="2179">
                  <c:v>-62</c:v>
                </c:pt>
                <c:pt idx="2180">
                  <c:v>4</c:v>
                </c:pt>
                <c:pt idx="2181">
                  <c:v>58</c:v>
                </c:pt>
                <c:pt idx="2182">
                  <c:v>-6</c:v>
                </c:pt>
                <c:pt idx="2183">
                  <c:v>-106</c:v>
                </c:pt>
                <c:pt idx="2184">
                  <c:v>-128</c:v>
                </c:pt>
                <c:pt idx="2185">
                  <c:v>-14</c:v>
                </c:pt>
                <c:pt idx="2186">
                  <c:v>110</c:v>
                </c:pt>
                <c:pt idx="2187">
                  <c:v>116</c:v>
                </c:pt>
                <c:pt idx="2188">
                  <c:v>72</c:v>
                </c:pt>
                <c:pt idx="2189">
                  <c:v>72</c:v>
                </c:pt>
                <c:pt idx="2190">
                  <c:v>68</c:v>
                </c:pt>
                <c:pt idx="2191">
                  <c:v>24</c:v>
                </c:pt>
                <c:pt idx="2192">
                  <c:v>-34</c:v>
                </c:pt>
                <c:pt idx="2193">
                  <c:v>-164</c:v>
                </c:pt>
                <c:pt idx="2194">
                  <c:v>-312</c:v>
                </c:pt>
                <c:pt idx="2195">
                  <c:v>-420</c:v>
                </c:pt>
                <c:pt idx="2196">
                  <c:v>-464</c:v>
                </c:pt>
                <c:pt idx="2197">
                  <c:v>-464</c:v>
                </c:pt>
                <c:pt idx="2198">
                  <c:v>-464</c:v>
                </c:pt>
                <c:pt idx="2199">
                  <c:v>-464</c:v>
                </c:pt>
                <c:pt idx="2200">
                  <c:v>-464</c:v>
                </c:pt>
                <c:pt idx="2201">
                  <c:v>-464</c:v>
                </c:pt>
                <c:pt idx="2202">
                  <c:v>-434</c:v>
                </c:pt>
                <c:pt idx="2203">
                  <c:v>-312</c:v>
                </c:pt>
                <c:pt idx="2204">
                  <c:v>-160</c:v>
                </c:pt>
                <c:pt idx="2205">
                  <c:v>-8</c:v>
                </c:pt>
                <c:pt idx="2206">
                  <c:v>110</c:v>
                </c:pt>
                <c:pt idx="2207">
                  <c:v>150</c:v>
                </c:pt>
                <c:pt idx="2208">
                  <c:v>300</c:v>
                </c:pt>
                <c:pt idx="2209">
                  <c:v>448</c:v>
                </c:pt>
                <c:pt idx="2210">
                  <c:v>504</c:v>
                </c:pt>
                <c:pt idx="2211">
                  <c:v>504</c:v>
                </c:pt>
                <c:pt idx="2212">
                  <c:v>504</c:v>
                </c:pt>
                <c:pt idx="2213">
                  <c:v>504</c:v>
                </c:pt>
                <c:pt idx="2214">
                  <c:v>504</c:v>
                </c:pt>
                <c:pt idx="2215">
                  <c:v>504</c:v>
                </c:pt>
                <c:pt idx="2216">
                  <c:v>504</c:v>
                </c:pt>
                <c:pt idx="2217">
                  <c:v>504</c:v>
                </c:pt>
                <c:pt idx="2218">
                  <c:v>504</c:v>
                </c:pt>
                <c:pt idx="2219">
                  <c:v>490</c:v>
                </c:pt>
                <c:pt idx="2220">
                  <c:v>384</c:v>
                </c:pt>
                <c:pt idx="2221">
                  <c:v>234</c:v>
                </c:pt>
                <c:pt idx="2222">
                  <c:v>80</c:v>
                </c:pt>
                <c:pt idx="2223">
                  <c:v>-16</c:v>
                </c:pt>
                <c:pt idx="2224">
                  <c:v>38</c:v>
                </c:pt>
                <c:pt idx="2225">
                  <c:v>-10</c:v>
                </c:pt>
                <c:pt idx="2226">
                  <c:v>-158</c:v>
                </c:pt>
                <c:pt idx="2227">
                  <c:v>-238</c:v>
                </c:pt>
                <c:pt idx="2228">
                  <c:v>-166</c:v>
                </c:pt>
                <c:pt idx="2229">
                  <c:v>-56</c:v>
                </c:pt>
                <c:pt idx="2230">
                  <c:v>-34</c:v>
                </c:pt>
                <c:pt idx="2231">
                  <c:v>36</c:v>
                </c:pt>
                <c:pt idx="2232">
                  <c:v>108</c:v>
                </c:pt>
                <c:pt idx="2233">
                  <c:v>2</c:v>
                </c:pt>
                <c:pt idx="2234">
                  <c:v>-86</c:v>
                </c:pt>
                <c:pt idx="2235">
                  <c:v>-54</c:v>
                </c:pt>
                <c:pt idx="2236">
                  <c:v>-18</c:v>
                </c:pt>
                <c:pt idx="2237">
                  <c:v>-86</c:v>
                </c:pt>
                <c:pt idx="2238">
                  <c:v>-12</c:v>
                </c:pt>
                <c:pt idx="2239">
                  <c:v>20</c:v>
                </c:pt>
                <c:pt idx="2240">
                  <c:v>0</c:v>
                </c:pt>
                <c:pt idx="2241">
                  <c:v>-6</c:v>
                </c:pt>
                <c:pt idx="2242">
                  <c:v>-142</c:v>
                </c:pt>
                <c:pt idx="2243">
                  <c:v>-294</c:v>
                </c:pt>
                <c:pt idx="2244">
                  <c:v>-422</c:v>
                </c:pt>
                <c:pt idx="2245">
                  <c:v>-446</c:v>
                </c:pt>
                <c:pt idx="2246">
                  <c:v>-446</c:v>
                </c:pt>
                <c:pt idx="2247">
                  <c:v>-446</c:v>
                </c:pt>
                <c:pt idx="2248">
                  <c:v>-446</c:v>
                </c:pt>
                <c:pt idx="2249">
                  <c:v>-404</c:v>
                </c:pt>
                <c:pt idx="2250">
                  <c:v>-278</c:v>
                </c:pt>
                <c:pt idx="2251">
                  <c:v>-194</c:v>
                </c:pt>
                <c:pt idx="2252">
                  <c:v>-184</c:v>
                </c:pt>
                <c:pt idx="2253">
                  <c:v>-148</c:v>
                </c:pt>
                <c:pt idx="2254">
                  <c:v>-2</c:v>
                </c:pt>
                <c:pt idx="2255">
                  <c:v>42</c:v>
                </c:pt>
                <c:pt idx="2256">
                  <c:v>96</c:v>
                </c:pt>
                <c:pt idx="2257">
                  <c:v>144</c:v>
                </c:pt>
                <c:pt idx="2258">
                  <c:v>218</c:v>
                </c:pt>
                <c:pt idx="2259">
                  <c:v>260</c:v>
                </c:pt>
                <c:pt idx="2260">
                  <c:v>334</c:v>
                </c:pt>
                <c:pt idx="2261">
                  <c:v>446</c:v>
                </c:pt>
                <c:pt idx="2262">
                  <c:v>412</c:v>
                </c:pt>
                <c:pt idx="2263">
                  <c:v>382</c:v>
                </c:pt>
                <c:pt idx="2264">
                  <c:v>350</c:v>
                </c:pt>
                <c:pt idx="2265">
                  <c:v>288</c:v>
                </c:pt>
                <c:pt idx="2266">
                  <c:v>266</c:v>
                </c:pt>
                <c:pt idx="2267">
                  <c:v>266</c:v>
                </c:pt>
                <c:pt idx="2268">
                  <c:v>332</c:v>
                </c:pt>
                <c:pt idx="2269">
                  <c:v>298</c:v>
                </c:pt>
                <c:pt idx="2270">
                  <c:v>146</c:v>
                </c:pt>
                <c:pt idx="2271">
                  <c:v>8</c:v>
                </c:pt>
                <c:pt idx="2272">
                  <c:v>-72</c:v>
                </c:pt>
                <c:pt idx="2273">
                  <c:v>-112</c:v>
                </c:pt>
                <c:pt idx="2274">
                  <c:v>-150</c:v>
                </c:pt>
                <c:pt idx="2275">
                  <c:v>-162</c:v>
                </c:pt>
                <c:pt idx="2276">
                  <c:v>-202</c:v>
                </c:pt>
                <c:pt idx="2277">
                  <c:v>-212</c:v>
                </c:pt>
                <c:pt idx="2278">
                  <c:v>-266</c:v>
                </c:pt>
                <c:pt idx="2279">
                  <c:v>-302</c:v>
                </c:pt>
                <c:pt idx="2280">
                  <c:v>-306</c:v>
                </c:pt>
                <c:pt idx="2281">
                  <c:v>-294</c:v>
                </c:pt>
                <c:pt idx="2282">
                  <c:v>-306</c:v>
                </c:pt>
                <c:pt idx="2283">
                  <c:v>-258</c:v>
                </c:pt>
                <c:pt idx="2284">
                  <c:v>-188</c:v>
                </c:pt>
                <c:pt idx="2285">
                  <c:v>-144</c:v>
                </c:pt>
                <c:pt idx="2286">
                  <c:v>-124</c:v>
                </c:pt>
                <c:pt idx="2287">
                  <c:v>-182</c:v>
                </c:pt>
                <c:pt idx="2288">
                  <c:v>-348</c:v>
                </c:pt>
                <c:pt idx="2289">
                  <c:v>-452</c:v>
                </c:pt>
                <c:pt idx="2290">
                  <c:v>-456</c:v>
                </c:pt>
                <c:pt idx="2291">
                  <c:v>-456</c:v>
                </c:pt>
                <c:pt idx="2292">
                  <c:v>-456</c:v>
                </c:pt>
                <c:pt idx="2293">
                  <c:v>-456</c:v>
                </c:pt>
                <c:pt idx="2294">
                  <c:v>-430</c:v>
                </c:pt>
                <c:pt idx="2295">
                  <c:v>-292</c:v>
                </c:pt>
                <c:pt idx="2296">
                  <c:v>-140</c:v>
                </c:pt>
                <c:pt idx="2297">
                  <c:v>-42</c:v>
                </c:pt>
                <c:pt idx="2298">
                  <c:v>42</c:v>
                </c:pt>
                <c:pt idx="2299">
                  <c:v>94</c:v>
                </c:pt>
                <c:pt idx="2300">
                  <c:v>68</c:v>
                </c:pt>
                <c:pt idx="2301">
                  <c:v>126</c:v>
                </c:pt>
                <c:pt idx="2302">
                  <c:v>286</c:v>
                </c:pt>
                <c:pt idx="2303">
                  <c:v>306</c:v>
                </c:pt>
                <c:pt idx="2304">
                  <c:v>270</c:v>
                </c:pt>
                <c:pt idx="2305">
                  <c:v>254</c:v>
                </c:pt>
                <c:pt idx="2306">
                  <c:v>404</c:v>
                </c:pt>
                <c:pt idx="2307">
                  <c:v>504</c:v>
                </c:pt>
                <c:pt idx="2308">
                  <c:v>504</c:v>
                </c:pt>
                <c:pt idx="2309">
                  <c:v>504</c:v>
                </c:pt>
                <c:pt idx="2310">
                  <c:v>504</c:v>
                </c:pt>
                <c:pt idx="2311">
                  <c:v>504</c:v>
                </c:pt>
                <c:pt idx="2312">
                  <c:v>504</c:v>
                </c:pt>
                <c:pt idx="2313">
                  <c:v>504</c:v>
                </c:pt>
                <c:pt idx="2314">
                  <c:v>504</c:v>
                </c:pt>
                <c:pt idx="2315">
                  <c:v>464</c:v>
                </c:pt>
                <c:pt idx="2316">
                  <c:v>436</c:v>
                </c:pt>
                <c:pt idx="2317">
                  <c:v>420</c:v>
                </c:pt>
                <c:pt idx="2318">
                  <c:v>356</c:v>
                </c:pt>
                <c:pt idx="2319">
                  <c:v>356</c:v>
                </c:pt>
                <c:pt idx="2320">
                  <c:v>384</c:v>
                </c:pt>
                <c:pt idx="2321">
                  <c:v>270</c:v>
                </c:pt>
                <c:pt idx="2322">
                  <c:v>260</c:v>
                </c:pt>
                <c:pt idx="2323">
                  <c:v>316</c:v>
                </c:pt>
                <c:pt idx="2324">
                  <c:v>172</c:v>
                </c:pt>
                <c:pt idx="2325">
                  <c:v>96</c:v>
                </c:pt>
                <c:pt idx="2326">
                  <c:v>134</c:v>
                </c:pt>
                <c:pt idx="2327">
                  <c:v>148</c:v>
                </c:pt>
                <c:pt idx="2328">
                  <c:v>54</c:v>
                </c:pt>
                <c:pt idx="2329">
                  <c:v>-18</c:v>
                </c:pt>
                <c:pt idx="2330">
                  <c:v>52</c:v>
                </c:pt>
                <c:pt idx="2331">
                  <c:v>144</c:v>
                </c:pt>
                <c:pt idx="2332">
                  <c:v>208</c:v>
                </c:pt>
                <c:pt idx="2333">
                  <c:v>204</c:v>
                </c:pt>
                <c:pt idx="2334">
                  <c:v>194</c:v>
                </c:pt>
                <c:pt idx="2335">
                  <c:v>218</c:v>
                </c:pt>
                <c:pt idx="2336">
                  <c:v>280</c:v>
                </c:pt>
                <c:pt idx="2337">
                  <c:v>312</c:v>
                </c:pt>
                <c:pt idx="2338">
                  <c:v>260</c:v>
                </c:pt>
                <c:pt idx="2339">
                  <c:v>150</c:v>
                </c:pt>
                <c:pt idx="2340">
                  <c:v>144</c:v>
                </c:pt>
                <c:pt idx="2341">
                  <c:v>146</c:v>
                </c:pt>
                <c:pt idx="2342">
                  <c:v>6</c:v>
                </c:pt>
                <c:pt idx="2343">
                  <c:v>50</c:v>
                </c:pt>
                <c:pt idx="2344">
                  <c:v>140</c:v>
                </c:pt>
                <c:pt idx="2345">
                  <c:v>122</c:v>
                </c:pt>
                <c:pt idx="2346">
                  <c:v>182</c:v>
                </c:pt>
                <c:pt idx="2347">
                  <c:v>186</c:v>
                </c:pt>
                <c:pt idx="2348">
                  <c:v>258</c:v>
                </c:pt>
                <c:pt idx="2349">
                  <c:v>344</c:v>
                </c:pt>
                <c:pt idx="2350">
                  <c:v>462</c:v>
                </c:pt>
                <c:pt idx="2351">
                  <c:v>504</c:v>
                </c:pt>
                <c:pt idx="2352">
                  <c:v>504</c:v>
                </c:pt>
                <c:pt idx="2353">
                  <c:v>504</c:v>
                </c:pt>
                <c:pt idx="2354">
                  <c:v>504</c:v>
                </c:pt>
                <c:pt idx="2355">
                  <c:v>504</c:v>
                </c:pt>
                <c:pt idx="2356">
                  <c:v>504</c:v>
                </c:pt>
                <c:pt idx="2357">
                  <c:v>504</c:v>
                </c:pt>
                <c:pt idx="2358">
                  <c:v>504</c:v>
                </c:pt>
                <c:pt idx="2359">
                  <c:v>504</c:v>
                </c:pt>
                <c:pt idx="2360">
                  <c:v>504</c:v>
                </c:pt>
                <c:pt idx="2361">
                  <c:v>504</c:v>
                </c:pt>
                <c:pt idx="2362">
                  <c:v>504</c:v>
                </c:pt>
                <c:pt idx="2363">
                  <c:v>496</c:v>
                </c:pt>
                <c:pt idx="2364">
                  <c:v>504</c:v>
                </c:pt>
                <c:pt idx="2365">
                  <c:v>466</c:v>
                </c:pt>
                <c:pt idx="2366">
                  <c:v>322</c:v>
                </c:pt>
                <c:pt idx="2367">
                  <c:v>170</c:v>
                </c:pt>
                <c:pt idx="2368">
                  <c:v>130</c:v>
                </c:pt>
                <c:pt idx="2369">
                  <c:v>40</c:v>
                </c:pt>
                <c:pt idx="2370">
                  <c:v>-94</c:v>
                </c:pt>
                <c:pt idx="2371">
                  <c:v>-194</c:v>
                </c:pt>
                <c:pt idx="2372">
                  <c:v>-262</c:v>
                </c:pt>
                <c:pt idx="2373">
                  <c:v>-282</c:v>
                </c:pt>
                <c:pt idx="2374">
                  <c:v>-252</c:v>
                </c:pt>
                <c:pt idx="2375">
                  <c:v>-228</c:v>
                </c:pt>
                <c:pt idx="2376">
                  <c:v>-252</c:v>
                </c:pt>
                <c:pt idx="2377">
                  <c:v>-198</c:v>
                </c:pt>
                <c:pt idx="2378">
                  <c:v>-184</c:v>
                </c:pt>
                <c:pt idx="2379">
                  <c:v>-176</c:v>
                </c:pt>
                <c:pt idx="2380">
                  <c:v>-194</c:v>
                </c:pt>
                <c:pt idx="2381">
                  <c:v>-180</c:v>
                </c:pt>
                <c:pt idx="2382">
                  <c:v>-154</c:v>
                </c:pt>
                <c:pt idx="2383">
                  <c:v>-154</c:v>
                </c:pt>
                <c:pt idx="2384">
                  <c:v>-120</c:v>
                </c:pt>
                <c:pt idx="2385">
                  <c:v>-118</c:v>
                </c:pt>
                <c:pt idx="2386">
                  <c:v>-114</c:v>
                </c:pt>
                <c:pt idx="2387">
                  <c:v>-254</c:v>
                </c:pt>
                <c:pt idx="2388">
                  <c:v>-416</c:v>
                </c:pt>
                <c:pt idx="2389">
                  <c:v>-528</c:v>
                </c:pt>
                <c:pt idx="2390">
                  <c:v>-520</c:v>
                </c:pt>
                <c:pt idx="2391">
                  <c:v>-408</c:v>
                </c:pt>
                <c:pt idx="2392">
                  <c:v>-312</c:v>
                </c:pt>
                <c:pt idx="2393">
                  <c:v>-258</c:v>
                </c:pt>
                <c:pt idx="2394">
                  <c:v>-164</c:v>
                </c:pt>
                <c:pt idx="2395">
                  <c:v>-66</c:v>
                </c:pt>
                <c:pt idx="2396">
                  <c:v>-32</c:v>
                </c:pt>
                <c:pt idx="2397">
                  <c:v>90</c:v>
                </c:pt>
                <c:pt idx="2398">
                  <c:v>244</c:v>
                </c:pt>
                <c:pt idx="2399">
                  <c:v>388</c:v>
                </c:pt>
                <c:pt idx="2400">
                  <c:v>476</c:v>
                </c:pt>
                <c:pt idx="2401">
                  <c:v>504</c:v>
                </c:pt>
                <c:pt idx="2402">
                  <c:v>504</c:v>
                </c:pt>
                <c:pt idx="2403">
                  <c:v>504</c:v>
                </c:pt>
                <c:pt idx="2404">
                  <c:v>504</c:v>
                </c:pt>
                <c:pt idx="2405">
                  <c:v>504</c:v>
                </c:pt>
                <c:pt idx="2406">
                  <c:v>504</c:v>
                </c:pt>
                <c:pt idx="2407">
                  <c:v>504</c:v>
                </c:pt>
                <c:pt idx="2408">
                  <c:v>504</c:v>
                </c:pt>
                <c:pt idx="2409">
                  <c:v>504</c:v>
                </c:pt>
                <c:pt idx="2410">
                  <c:v>504</c:v>
                </c:pt>
                <c:pt idx="2411">
                  <c:v>504</c:v>
                </c:pt>
                <c:pt idx="2412">
                  <c:v>504</c:v>
                </c:pt>
                <c:pt idx="2413">
                  <c:v>446</c:v>
                </c:pt>
                <c:pt idx="2414">
                  <c:v>296</c:v>
                </c:pt>
                <c:pt idx="2415">
                  <c:v>144</c:v>
                </c:pt>
                <c:pt idx="2416">
                  <c:v>20</c:v>
                </c:pt>
                <c:pt idx="2417">
                  <c:v>-128</c:v>
                </c:pt>
                <c:pt idx="2418">
                  <c:v>-278</c:v>
                </c:pt>
                <c:pt idx="2419">
                  <c:v>-428</c:v>
                </c:pt>
                <c:pt idx="2420">
                  <c:v>-486</c:v>
                </c:pt>
                <c:pt idx="2421">
                  <c:v>-486</c:v>
                </c:pt>
                <c:pt idx="2422">
                  <c:v>-486</c:v>
                </c:pt>
                <c:pt idx="2423">
                  <c:v>-486</c:v>
                </c:pt>
                <c:pt idx="2424">
                  <c:v>-486</c:v>
                </c:pt>
                <c:pt idx="2425">
                  <c:v>-486</c:v>
                </c:pt>
                <c:pt idx="2426">
                  <c:v>-486</c:v>
                </c:pt>
                <c:pt idx="2427">
                  <c:v>-486</c:v>
                </c:pt>
                <c:pt idx="2428">
                  <c:v>-492</c:v>
                </c:pt>
                <c:pt idx="2429">
                  <c:v>-534</c:v>
                </c:pt>
                <c:pt idx="2430">
                  <c:v>-534</c:v>
                </c:pt>
                <c:pt idx="2431">
                  <c:v>-534</c:v>
                </c:pt>
                <c:pt idx="2432">
                  <c:v>-534</c:v>
                </c:pt>
                <c:pt idx="2433">
                  <c:v>-534</c:v>
                </c:pt>
                <c:pt idx="2434">
                  <c:v>-534</c:v>
                </c:pt>
                <c:pt idx="2435">
                  <c:v>-528</c:v>
                </c:pt>
                <c:pt idx="2436">
                  <c:v>-536</c:v>
                </c:pt>
                <c:pt idx="2437">
                  <c:v>-536</c:v>
                </c:pt>
                <c:pt idx="2438">
                  <c:v>-534</c:v>
                </c:pt>
                <c:pt idx="2439">
                  <c:v>-536</c:v>
                </c:pt>
                <c:pt idx="2440">
                  <c:v>-536</c:v>
                </c:pt>
                <c:pt idx="2441">
                  <c:v>-534</c:v>
                </c:pt>
                <c:pt idx="2442">
                  <c:v>-494</c:v>
                </c:pt>
                <c:pt idx="2443">
                  <c:v>-420</c:v>
                </c:pt>
                <c:pt idx="2444">
                  <c:v>-270</c:v>
                </c:pt>
                <c:pt idx="2445">
                  <c:v>-118</c:v>
                </c:pt>
                <c:pt idx="2446">
                  <c:v>30</c:v>
                </c:pt>
                <c:pt idx="2447">
                  <c:v>152</c:v>
                </c:pt>
                <c:pt idx="2448">
                  <c:v>248</c:v>
                </c:pt>
                <c:pt idx="2449">
                  <c:v>358</c:v>
                </c:pt>
                <c:pt idx="2450">
                  <c:v>404</c:v>
                </c:pt>
                <c:pt idx="2451">
                  <c:v>432</c:v>
                </c:pt>
                <c:pt idx="2452">
                  <c:v>386</c:v>
                </c:pt>
                <c:pt idx="2453">
                  <c:v>236</c:v>
                </c:pt>
                <c:pt idx="2454">
                  <c:v>232</c:v>
                </c:pt>
                <c:pt idx="2455">
                  <c:v>382</c:v>
                </c:pt>
                <c:pt idx="2456">
                  <c:v>490</c:v>
                </c:pt>
                <c:pt idx="2457">
                  <c:v>504</c:v>
                </c:pt>
                <c:pt idx="2458">
                  <c:v>504</c:v>
                </c:pt>
                <c:pt idx="2459">
                  <c:v>412</c:v>
                </c:pt>
                <c:pt idx="2460">
                  <c:v>272</c:v>
                </c:pt>
                <c:pt idx="2461">
                  <c:v>146</c:v>
                </c:pt>
                <c:pt idx="2462">
                  <c:v>-14</c:v>
                </c:pt>
                <c:pt idx="2463">
                  <c:v>-164</c:v>
                </c:pt>
                <c:pt idx="2464">
                  <c:v>-280</c:v>
                </c:pt>
                <c:pt idx="2465">
                  <c:v>-288</c:v>
                </c:pt>
                <c:pt idx="2466">
                  <c:v>-370</c:v>
                </c:pt>
                <c:pt idx="2467">
                  <c:v>-488</c:v>
                </c:pt>
                <c:pt idx="2468">
                  <c:v>-496</c:v>
                </c:pt>
                <c:pt idx="2469">
                  <c:v>-496</c:v>
                </c:pt>
                <c:pt idx="2470">
                  <c:v>-496</c:v>
                </c:pt>
                <c:pt idx="2471">
                  <c:v>-496</c:v>
                </c:pt>
                <c:pt idx="2472">
                  <c:v>-496</c:v>
                </c:pt>
                <c:pt idx="2473">
                  <c:v>-496</c:v>
                </c:pt>
                <c:pt idx="2474">
                  <c:v>-496</c:v>
                </c:pt>
                <c:pt idx="2475">
                  <c:v>-496</c:v>
                </c:pt>
                <c:pt idx="2476">
                  <c:v>-500</c:v>
                </c:pt>
                <c:pt idx="2477">
                  <c:v>-534</c:v>
                </c:pt>
                <c:pt idx="2478">
                  <c:v>-534</c:v>
                </c:pt>
                <c:pt idx="2479">
                  <c:v>-534</c:v>
                </c:pt>
                <c:pt idx="2480">
                  <c:v>-510</c:v>
                </c:pt>
                <c:pt idx="2481">
                  <c:v>-404</c:v>
                </c:pt>
                <c:pt idx="2482">
                  <c:v>-490</c:v>
                </c:pt>
                <c:pt idx="2483">
                  <c:v>-504</c:v>
                </c:pt>
                <c:pt idx="2484">
                  <c:v>-504</c:v>
                </c:pt>
                <c:pt idx="2485">
                  <c:v>-504</c:v>
                </c:pt>
                <c:pt idx="2486">
                  <c:v>-506</c:v>
                </c:pt>
                <c:pt idx="2487">
                  <c:v>-534</c:v>
                </c:pt>
                <c:pt idx="2488">
                  <c:v>-536</c:v>
                </c:pt>
                <c:pt idx="2489">
                  <c:v>-534</c:v>
                </c:pt>
                <c:pt idx="2490">
                  <c:v>-464</c:v>
                </c:pt>
                <c:pt idx="2491">
                  <c:v>-406</c:v>
                </c:pt>
                <c:pt idx="2492">
                  <c:v>-326</c:v>
                </c:pt>
                <c:pt idx="2493">
                  <c:v>-174</c:v>
                </c:pt>
                <c:pt idx="2494">
                  <c:v>-54</c:v>
                </c:pt>
                <c:pt idx="2495">
                  <c:v>-8</c:v>
                </c:pt>
                <c:pt idx="2496">
                  <c:v>130</c:v>
                </c:pt>
                <c:pt idx="2497">
                  <c:v>266</c:v>
                </c:pt>
                <c:pt idx="2498">
                  <c:v>364</c:v>
                </c:pt>
                <c:pt idx="2499">
                  <c:v>416</c:v>
                </c:pt>
                <c:pt idx="2500">
                  <c:v>410</c:v>
                </c:pt>
                <c:pt idx="2501">
                  <c:v>430</c:v>
                </c:pt>
                <c:pt idx="2502">
                  <c:v>482</c:v>
                </c:pt>
                <c:pt idx="2503">
                  <c:v>432</c:v>
                </c:pt>
                <c:pt idx="2504">
                  <c:v>378</c:v>
                </c:pt>
                <c:pt idx="2505">
                  <c:v>428</c:v>
                </c:pt>
                <c:pt idx="2506">
                  <c:v>492</c:v>
                </c:pt>
                <c:pt idx="2507">
                  <c:v>464</c:v>
                </c:pt>
                <c:pt idx="2508">
                  <c:v>322</c:v>
                </c:pt>
                <c:pt idx="2509">
                  <c:v>170</c:v>
                </c:pt>
                <c:pt idx="2510">
                  <c:v>18</c:v>
                </c:pt>
                <c:pt idx="2511">
                  <c:v>-70</c:v>
                </c:pt>
                <c:pt idx="2512">
                  <c:v>-96</c:v>
                </c:pt>
                <c:pt idx="2513">
                  <c:v>-30</c:v>
                </c:pt>
                <c:pt idx="2514">
                  <c:v>-74</c:v>
                </c:pt>
                <c:pt idx="2515">
                  <c:v>-190</c:v>
                </c:pt>
                <c:pt idx="2516">
                  <c:v>-88</c:v>
                </c:pt>
                <c:pt idx="2517">
                  <c:v>-30</c:v>
                </c:pt>
                <c:pt idx="2518">
                  <c:v>-122</c:v>
                </c:pt>
                <c:pt idx="2519">
                  <c:v>-64</c:v>
                </c:pt>
                <c:pt idx="2520">
                  <c:v>-68</c:v>
                </c:pt>
                <c:pt idx="2521">
                  <c:v>-134</c:v>
                </c:pt>
                <c:pt idx="2522">
                  <c:v>-136</c:v>
                </c:pt>
                <c:pt idx="2523">
                  <c:v>-94</c:v>
                </c:pt>
                <c:pt idx="2524">
                  <c:v>-86</c:v>
                </c:pt>
                <c:pt idx="2525">
                  <c:v>-86</c:v>
                </c:pt>
                <c:pt idx="2526">
                  <c:v>-74</c:v>
                </c:pt>
                <c:pt idx="2527">
                  <c:v>-132</c:v>
                </c:pt>
                <c:pt idx="2528">
                  <c:v>-204</c:v>
                </c:pt>
                <c:pt idx="2529">
                  <c:v>-280</c:v>
                </c:pt>
                <c:pt idx="2530">
                  <c:v>-324</c:v>
                </c:pt>
                <c:pt idx="2531">
                  <c:v>-442</c:v>
                </c:pt>
                <c:pt idx="2532">
                  <c:v>-464</c:v>
                </c:pt>
                <c:pt idx="2533">
                  <c:v>-464</c:v>
                </c:pt>
                <c:pt idx="2534">
                  <c:v>-464</c:v>
                </c:pt>
                <c:pt idx="2535">
                  <c:v>-464</c:v>
                </c:pt>
                <c:pt idx="2536">
                  <c:v>-460</c:v>
                </c:pt>
                <c:pt idx="2537">
                  <c:v>-356</c:v>
                </c:pt>
                <c:pt idx="2538">
                  <c:v>-204</c:v>
                </c:pt>
                <c:pt idx="2539">
                  <c:v>-124</c:v>
                </c:pt>
                <c:pt idx="2540">
                  <c:v>-28</c:v>
                </c:pt>
                <c:pt idx="2541">
                  <c:v>20</c:v>
                </c:pt>
                <c:pt idx="2542">
                  <c:v>34</c:v>
                </c:pt>
                <c:pt idx="2543">
                  <c:v>184</c:v>
                </c:pt>
                <c:pt idx="2544">
                  <c:v>324</c:v>
                </c:pt>
                <c:pt idx="2545">
                  <c:v>430</c:v>
                </c:pt>
                <c:pt idx="2546">
                  <c:v>450</c:v>
                </c:pt>
                <c:pt idx="2547">
                  <c:v>450</c:v>
                </c:pt>
                <c:pt idx="2548">
                  <c:v>450</c:v>
                </c:pt>
                <c:pt idx="2549">
                  <c:v>450</c:v>
                </c:pt>
                <c:pt idx="2550">
                  <c:v>450</c:v>
                </c:pt>
                <c:pt idx="2551">
                  <c:v>450</c:v>
                </c:pt>
                <c:pt idx="2552">
                  <c:v>450</c:v>
                </c:pt>
                <c:pt idx="2553">
                  <c:v>450</c:v>
                </c:pt>
                <c:pt idx="2554">
                  <c:v>450</c:v>
                </c:pt>
                <c:pt idx="2555">
                  <c:v>450</c:v>
                </c:pt>
                <c:pt idx="2556">
                  <c:v>450</c:v>
                </c:pt>
                <c:pt idx="2557">
                  <c:v>450</c:v>
                </c:pt>
                <c:pt idx="2558">
                  <c:v>396</c:v>
                </c:pt>
                <c:pt idx="2559">
                  <c:v>260</c:v>
                </c:pt>
                <c:pt idx="2560">
                  <c:v>238</c:v>
                </c:pt>
                <c:pt idx="2561">
                  <c:v>258</c:v>
                </c:pt>
                <c:pt idx="2562">
                  <c:v>134</c:v>
                </c:pt>
                <c:pt idx="2563">
                  <c:v>38</c:v>
                </c:pt>
                <c:pt idx="2564">
                  <c:v>-18</c:v>
                </c:pt>
                <c:pt idx="2565">
                  <c:v>46</c:v>
                </c:pt>
                <c:pt idx="2566">
                  <c:v>96</c:v>
                </c:pt>
                <c:pt idx="2567">
                  <c:v>156</c:v>
                </c:pt>
                <c:pt idx="2568">
                  <c:v>118</c:v>
                </c:pt>
                <c:pt idx="2569">
                  <c:v>116</c:v>
                </c:pt>
                <c:pt idx="2570">
                  <c:v>144</c:v>
                </c:pt>
                <c:pt idx="2571">
                  <c:v>116</c:v>
                </c:pt>
                <c:pt idx="2572">
                  <c:v>42</c:v>
                </c:pt>
                <c:pt idx="2573">
                  <c:v>32</c:v>
                </c:pt>
                <c:pt idx="2574">
                  <c:v>26</c:v>
                </c:pt>
                <c:pt idx="2575">
                  <c:v>-8</c:v>
                </c:pt>
                <c:pt idx="2576">
                  <c:v>20</c:v>
                </c:pt>
                <c:pt idx="2577">
                  <c:v>-20</c:v>
                </c:pt>
                <c:pt idx="2578">
                  <c:v>-116</c:v>
                </c:pt>
                <c:pt idx="2579">
                  <c:v>-84</c:v>
                </c:pt>
                <c:pt idx="2580">
                  <c:v>-128</c:v>
                </c:pt>
                <c:pt idx="2581">
                  <c:v>-154</c:v>
                </c:pt>
                <c:pt idx="2582">
                  <c:v>-110</c:v>
                </c:pt>
                <c:pt idx="2583">
                  <c:v>-140</c:v>
                </c:pt>
                <c:pt idx="2584">
                  <c:v>-80</c:v>
                </c:pt>
                <c:pt idx="2585">
                  <c:v>-106</c:v>
                </c:pt>
                <c:pt idx="2586">
                  <c:v>-176</c:v>
                </c:pt>
                <c:pt idx="2587">
                  <c:v>-98</c:v>
                </c:pt>
                <c:pt idx="2588">
                  <c:v>50</c:v>
                </c:pt>
                <c:pt idx="2589">
                  <c:v>202</c:v>
                </c:pt>
                <c:pt idx="2590">
                  <c:v>350</c:v>
                </c:pt>
                <c:pt idx="2591">
                  <c:v>388</c:v>
                </c:pt>
                <c:pt idx="2592">
                  <c:v>424</c:v>
                </c:pt>
                <c:pt idx="2593">
                  <c:v>432</c:v>
                </c:pt>
                <c:pt idx="2594">
                  <c:v>432</c:v>
                </c:pt>
                <c:pt idx="2595">
                  <c:v>432</c:v>
                </c:pt>
                <c:pt idx="2596">
                  <c:v>432</c:v>
                </c:pt>
                <c:pt idx="2597">
                  <c:v>432</c:v>
                </c:pt>
                <c:pt idx="2598">
                  <c:v>432</c:v>
                </c:pt>
                <c:pt idx="2599">
                  <c:v>432</c:v>
                </c:pt>
                <c:pt idx="2600">
                  <c:v>432</c:v>
                </c:pt>
                <c:pt idx="2601">
                  <c:v>432</c:v>
                </c:pt>
                <c:pt idx="2602">
                  <c:v>432</c:v>
                </c:pt>
                <c:pt idx="2603">
                  <c:v>432</c:v>
                </c:pt>
                <c:pt idx="2604">
                  <c:v>432</c:v>
                </c:pt>
                <c:pt idx="2605">
                  <c:v>432</c:v>
                </c:pt>
                <c:pt idx="2606">
                  <c:v>432</c:v>
                </c:pt>
                <c:pt idx="2607">
                  <c:v>432</c:v>
                </c:pt>
                <c:pt idx="2608">
                  <c:v>428</c:v>
                </c:pt>
                <c:pt idx="2609">
                  <c:v>366</c:v>
                </c:pt>
                <c:pt idx="2610">
                  <c:v>274</c:v>
                </c:pt>
                <c:pt idx="2611">
                  <c:v>190</c:v>
                </c:pt>
                <c:pt idx="2612">
                  <c:v>130</c:v>
                </c:pt>
                <c:pt idx="2613">
                  <c:v>76</c:v>
                </c:pt>
                <c:pt idx="2614">
                  <c:v>0</c:v>
                </c:pt>
                <c:pt idx="2615">
                  <c:v>-14</c:v>
                </c:pt>
                <c:pt idx="2616">
                  <c:v>-44</c:v>
                </c:pt>
                <c:pt idx="2617">
                  <c:v>-64</c:v>
                </c:pt>
                <c:pt idx="2618">
                  <c:v>-74</c:v>
                </c:pt>
                <c:pt idx="2619">
                  <c:v>-50</c:v>
                </c:pt>
                <c:pt idx="2620">
                  <c:v>-68</c:v>
                </c:pt>
                <c:pt idx="2621">
                  <c:v>-72</c:v>
                </c:pt>
                <c:pt idx="2622">
                  <c:v>-60</c:v>
                </c:pt>
                <c:pt idx="2623">
                  <c:v>-80</c:v>
                </c:pt>
                <c:pt idx="2624">
                  <c:v>-184</c:v>
                </c:pt>
                <c:pt idx="2625">
                  <c:v>-154</c:v>
                </c:pt>
                <c:pt idx="2626">
                  <c:v>-76</c:v>
                </c:pt>
                <c:pt idx="2627">
                  <c:v>-74</c:v>
                </c:pt>
                <c:pt idx="2628">
                  <c:v>-176</c:v>
                </c:pt>
                <c:pt idx="2629">
                  <c:v>-218</c:v>
                </c:pt>
                <c:pt idx="2630">
                  <c:v>-248</c:v>
                </c:pt>
                <c:pt idx="2631">
                  <c:v>-312</c:v>
                </c:pt>
                <c:pt idx="2632">
                  <c:v>-350</c:v>
                </c:pt>
                <c:pt idx="2633">
                  <c:v>-226</c:v>
                </c:pt>
                <c:pt idx="2634">
                  <c:v>-132</c:v>
                </c:pt>
                <c:pt idx="2635">
                  <c:v>-110</c:v>
                </c:pt>
                <c:pt idx="2636">
                  <c:v>-162</c:v>
                </c:pt>
                <c:pt idx="2637">
                  <c:v>-94</c:v>
                </c:pt>
                <c:pt idx="2638">
                  <c:v>64</c:v>
                </c:pt>
                <c:pt idx="2639">
                  <c:v>162</c:v>
                </c:pt>
                <c:pt idx="2640">
                  <c:v>182</c:v>
                </c:pt>
                <c:pt idx="2641">
                  <c:v>252</c:v>
                </c:pt>
                <c:pt idx="2642">
                  <c:v>376</c:v>
                </c:pt>
                <c:pt idx="2643">
                  <c:v>384</c:v>
                </c:pt>
                <c:pt idx="2644">
                  <c:v>434</c:v>
                </c:pt>
                <c:pt idx="2645">
                  <c:v>460</c:v>
                </c:pt>
                <c:pt idx="2646">
                  <c:v>460</c:v>
                </c:pt>
                <c:pt idx="2647">
                  <c:v>460</c:v>
                </c:pt>
                <c:pt idx="2648">
                  <c:v>460</c:v>
                </c:pt>
                <c:pt idx="2649">
                  <c:v>460</c:v>
                </c:pt>
                <c:pt idx="2650">
                  <c:v>460</c:v>
                </c:pt>
                <c:pt idx="2651">
                  <c:v>460</c:v>
                </c:pt>
                <c:pt idx="2652">
                  <c:v>460</c:v>
                </c:pt>
                <c:pt idx="2653">
                  <c:v>460</c:v>
                </c:pt>
                <c:pt idx="2654">
                  <c:v>460</c:v>
                </c:pt>
                <c:pt idx="2655">
                  <c:v>460</c:v>
                </c:pt>
                <c:pt idx="2656">
                  <c:v>460</c:v>
                </c:pt>
                <c:pt idx="2657">
                  <c:v>460</c:v>
                </c:pt>
                <c:pt idx="2658">
                  <c:v>460</c:v>
                </c:pt>
                <c:pt idx="2659">
                  <c:v>458</c:v>
                </c:pt>
                <c:pt idx="2660">
                  <c:v>388</c:v>
                </c:pt>
                <c:pt idx="2661">
                  <c:v>310</c:v>
                </c:pt>
                <c:pt idx="2662">
                  <c:v>244</c:v>
                </c:pt>
                <c:pt idx="2663">
                  <c:v>192</c:v>
                </c:pt>
                <c:pt idx="2664">
                  <c:v>92</c:v>
                </c:pt>
                <c:pt idx="2665">
                  <c:v>22</c:v>
                </c:pt>
                <c:pt idx="2666">
                  <c:v>76</c:v>
                </c:pt>
                <c:pt idx="2667">
                  <c:v>42</c:v>
                </c:pt>
                <c:pt idx="2668">
                  <c:v>78</c:v>
                </c:pt>
                <c:pt idx="2669">
                  <c:v>144</c:v>
                </c:pt>
                <c:pt idx="2670">
                  <c:v>160</c:v>
                </c:pt>
                <c:pt idx="2671">
                  <c:v>126</c:v>
                </c:pt>
                <c:pt idx="2672">
                  <c:v>126</c:v>
                </c:pt>
                <c:pt idx="2673">
                  <c:v>192</c:v>
                </c:pt>
                <c:pt idx="2674">
                  <c:v>236</c:v>
                </c:pt>
                <c:pt idx="2675">
                  <c:v>200</c:v>
                </c:pt>
                <c:pt idx="2676">
                  <c:v>104</c:v>
                </c:pt>
                <c:pt idx="2677">
                  <c:v>96</c:v>
                </c:pt>
                <c:pt idx="2678">
                  <c:v>128</c:v>
                </c:pt>
                <c:pt idx="2679">
                  <c:v>126</c:v>
                </c:pt>
                <c:pt idx="2680">
                  <c:v>128</c:v>
                </c:pt>
                <c:pt idx="2681">
                  <c:v>50</c:v>
                </c:pt>
                <c:pt idx="2682">
                  <c:v>34</c:v>
                </c:pt>
                <c:pt idx="2683">
                  <c:v>96</c:v>
                </c:pt>
                <c:pt idx="2684">
                  <c:v>240</c:v>
                </c:pt>
                <c:pt idx="2685">
                  <c:v>390</c:v>
                </c:pt>
                <c:pt idx="2686">
                  <c:v>460</c:v>
                </c:pt>
                <c:pt idx="2687">
                  <c:v>460</c:v>
                </c:pt>
                <c:pt idx="2688">
                  <c:v>460</c:v>
                </c:pt>
                <c:pt idx="2689">
                  <c:v>460</c:v>
                </c:pt>
                <c:pt idx="2690">
                  <c:v>460</c:v>
                </c:pt>
                <c:pt idx="2691">
                  <c:v>460</c:v>
                </c:pt>
                <c:pt idx="2692">
                  <c:v>460</c:v>
                </c:pt>
                <c:pt idx="2693">
                  <c:v>460</c:v>
                </c:pt>
                <c:pt idx="2694">
                  <c:v>460</c:v>
                </c:pt>
                <c:pt idx="2695">
                  <c:v>460</c:v>
                </c:pt>
                <c:pt idx="2696">
                  <c:v>460</c:v>
                </c:pt>
                <c:pt idx="2697">
                  <c:v>460</c:v>
                </c:pt>
                <c:pt idx="2698">
                  <c:v>460</c:v>
                </c:pt>
                <c:pt idx="2699">
                  <c:v>458</c:v>
                </c:pt>
                <c:pt idx="2700">
                  <c:v>432</c:v>
                </c:pt>
                <c:pt idx="2701">
                  <c:v>328</c:v>
                </c:pt>
                <c:pt idx="2702">
                  <c:v>176</c:v>
                </c:pt>
                <c:pt idx="2703">
                  <c:v>50</c:v>
                </c:pt>
                <c:pt idx="2704">
                  <c:v>-34</c:v>
                </c:pt>
                <c:pt idx="2705">
                  <c:v>-100</c:v>
                </c:pt>
                <c:pt idx="2706">
                  <c:v>-154</c:v>
                </c:pt>
                <c:pt idx="2707">
                  <c:v>-178</c:v>
                </c:pt>
                <c:pt idx="2708">
                  <c:v>-196</c:v>
                </c:pt>
                <c:pt idx="2709">
                  <c:v>-216</c:v>
                </c:pt>
                <c:pt idx="2710">
                  <c:v>-216</c:v>
                </c:pt>
                <c:pt idx="2711">
                  <c:v>-224</c:v>
                </c:pt>
                <c:pt idx="2712">
                  <c:v>-248</c:v>
                </c:pt>
                <c:pt idx="2713">
                  <c:v>-312</c:v>
                </c:pt>
                <c:pt idx="2714">
                  <c:v>-324</c:v>
                </c:pt>
                <c:pt idx="2715">
                  <c:v>-304</c:v>
                </c:pt>
                <c:pt idx="2716">
                  <c:v>-324</c:v>
                </c:pt>
                <c:pt idx="2717">
                  <c:v>-296</c:v>
                </c:pt>
                <c:pt idx="2718">
                  <c:v>-306</c:v>
                </c:pt>
                <c:pt idx="2719">
                  <c:v>-322</c:v>
                </c:pt>
                <c:pt idx="2720">
                  <c:v>-324</c:v>
                </c:pt>
                <c:pt idx="2721">
                  <c:v>-324</c:v>
                </c:pt>
                <c:pt idx="2722">
                  <c:v>-390</c:v>
                </c:pt>
                <c:pt idx="2723">
                  <c:v>-372</c:v>
                </c:pt>
                <c:pt idx="2724">
                  <c:v>-342</c:v>
                </c:pt>
                <c:pt idx="2725">
                  <c:v>-346</c:v>
                </c:pt>
                <c:pt idx="2726">
                  <c:v>-438</c:v>
                </c:pt>
                <c:pt idx="2727">
                  <c:v>-442</c:v>
                </c:pt>
                <c:pt idx="2728">
                  <c:v>-442</c:v>
                </c:pt>
                <c:pt idx="2729">
                  <c:v>-442</c:v>
                </c:pt>
                <c:pt idx="2730">
                  <c:v>-442</c:v>
                </c:pt>
                <c:pt idx="2731">
                  <c:v>-430</c:v>
                </c:pt>
                <c:pt idx="2732">
                  <c:v>-310</c:v>
                </c:pt>
                <c:pt idx="2733">
                  <c:v>-158</c:v>
                </c:pt>
                <c:pt idx="2734">
                  <c:v>-18</c:v>
                </c:pt>
                <c:pt idx="2735">
                  <c:v>48</c:v>
                </c:pt>
                <c:pt idx="2736">
                  <c:v>108</c:v>
                </c:pt>
                <c:pt idx="2737">
                  <c:v>130</c:v>
                </c:pt>
                <c:pt idx="2738">
                  <c:v>190</c:v>
                </c:pt>
                <c:pt idx="2739">
                  <c:v>198</c:v>
                </c:pt>
                <c:pt idx="2740">
                  <c:v>136</c:v>
                </c:pt>
                <c:pt idx="2741">
                  <c:v>192</c:v>
                </c:pt>
                <c:pt idx="2742">
                  <c:v>122</c:v>
                </c:pt>
                <c:pt idx="2743">
                  <c:v>124</c:v>
                </c:pt>
                <c:pt idx="2744">
                  <c:v>176</c:v>
                </c:pt>
                <c:pt idx="2745">
                  <c:v>174</c:v>
                </c:pt>
                <c:pt idx="2746">
                  <c:v>148</c:v>
                </c:pt>
                <c:pt idx="2747">
                  <c:v>148</c:v>
                </c:pt>
                <c:pt idx="2748">
                  <c:v>194</c:v>
                </c:pt>
                <c:pt idx="2749">
                  <c:v>88</c:v>
                </c:pt>
                <c:pt idx="2750">
                  <c:v>-60</c:v>
                </c:pt>
                <c:pt idx="2751">
                  <c:v>-148</c:v>
                </c:pt>
                <c:pt idx="2752">
                  <c:v>-200</c:v>
                </c:pt>
                <c:pt idx="2753">
                  <c:v>-234</c:v>
                </c:pt>
                <c:pt idx="2754">
                  <c:v>-290</c:v>
                </c:pt>
                <c:pt idx="2755">
                  <c:v>-352</c:v>
                </c:pt>
                <c:pt idx="2756">
                  <c:v>-442</c:v>
                </c:pt>
                <c:pt idx="2757">
                  <c:v>-442</c:v>
                </c:pt>
                <c:pt idx="2758">
                  <c:v>-446</c:v>
                </c:pt>
                <c:pt idx="2759">
                  <c:v>-444</c:v>
                </c:pt>
                <c:pt idx="2760">
                  <c:v>-400</c:v>
                </c:pt>
                <c:pt idx="2761">
                  <c:v>-440</c:v>
                </c:pt>
                <c:pt idx="2762">
                  <c:v>-384</c:v>
                </c:pt>
                <c:pt idx="2763">
                  <c:v>-324</c:v>
                </c:pt>
                <c:pt idx="2764">
                  <c:v>-304</c:v>
                </c:pt>
                <c:pt idx="2765">
                  <c:v>-300</c:v>
                </c:pt>
                <c:pt idx="2766">
                  <c:v>-238</c:v>
                </c:pt>
                <c:pt idx="2767">
                  <c:v>-262</c:v>
                </c:pt>
                <c:pt idx="2768">
                  <c:v>-390</c:v>
                </c:pt>
                <c:pt idx="2769">
                  <c:v>-362</c:v>
                </c:pt>
                <c:pt idx="2770">
                  <c:v>-238</c:v>
                </c:pt>
                <c:pt idx="2771">
                  <c:v>-202</c:v>
                </c:pt>
                <c:pt idx="2772">
                  <c:v>-282</c:v>
                </c:pt>
                <c:pt idx="2773">
                  <c:v>-350</c:v>
                </c:pt>
                <c:pt idx="2774">
                  <c:v>-354</c:v>
                </c:pt>
                <c:pt idx="2775">
                  <c:v>-400</c:v>
                </c:pt>
                <c:pt idx="2776">
                  <c:v>-350</c:v>
                </c:pt>
                <c:pt idx="2777">
                  <c:v>-412</c:v>
                </c:pt>
                <c:pt idx="2778">
                  <c:v>-350</c:v>
                </c:pt>
                <c:pt idx="2779">
                  <c:v>-202</c:v>
                </c:pt>
                <c:pt idx="2780">
                  <c:v>-154</c:v>
                </c:pt>
                <c:pt idx="2781">
                  <c:v>-104</c:v>
                </c:pt>
                <c:pt idx="2782">
                  <c:v>46</c:v>
                </c:pt>
                <c:pt idx="2783">
                  <c:v>184</c:v>
                </c:pt>
                <c:pt idx="2784">
                  <c:v>286</c:v>
                </c:pt>
                <c:pt idx="2785">
                  <c:v>418</c:v>
                </c:pt>
                <c:pt idx="2786">
                  <c:v>450</c:v>
                </c:pt>
                <c:pt idx="2787">
                  <c:v>450</c:v>
                </c:pt>
                <c:pt idx="2788">
                  <c:v>450</c:v>
                </c:pt>
                <c:pt idx="2789">
                  <c:v>260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4E-41FC-807A-C3EE5A4FD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6622063"/>
        <c:axId val="1186930607"/>
      </c:lineChart>
      <c:dateAx>
        <c:axId val="936622063"/>
        <c:scaling>
          <c:orientation val="minMax"/>
        </c:scaling>
        <c:delete val="0"/>
        <c:axPos val="b"/>
        <c:numFmt formatCode="m-d-yy\ h:mm;@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930607"/>
        <c:crosses val="autoZero"/>
        <c:auto val="0"/>
        <c:lblOffset val="100"/>
        <c:baseTimeUnit val="days"/>
      </c:dateAx>
      <c:valAx>
        <c:axId val="118693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622063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759924355888726E-2"/>
          <c:y val="6.7884610753930985E-2"/>
          <c:w val="0.8823646005050132"/>
          <c:h val="0.80698090490982211"/>
        </c:manualLayout>
      </c:layout>
      <c:scatterChart>
        <c:scatterStyle val="smoothMarker"/>
        <c:varyColors val="0"/>
        <c:ser>
          <c:idx val="0"/>
          <c:order val="0"/>
          <c:tx>
            <c:v>IFA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AverageHalfHourlyInterconnector!$J$2690:$J$2784</c:f>
              <c:numCache>
                <c:formatCode>m-d-yy\ h:mm;@</c:formatCode>
                <c:ptCount val="95"/>
                <c:pt idx="0">
                  <c:v>43157.020833333336</c:v>
                </c:pt>
                <c:pt idx="1">
                  <c:v>43157.041666666664</c:v>
                </c:pt>
                <c:pt idx="2">
                  <c:v>43157.0625</c:v>
                </c:pt>
                <c:pt idx="3">
                  <c:v>43157.083333333336</c:v>
                </c:pt>
                <c:pt idx="4">
                  <c:v>43157.104166666664</c:v>
                </c:pt>
                <c:pt idx="5">
                  <c:v>43157.125</c:v>
                </c:pt>
                <c:pt idx="6">
                  <c:v>43157.145833333336</c:v>
                </c:pt>
                <c:pt idx="7">
                  <c:v>43157.166666666664</c:v>
                </c:pt>
                <c:pt idx="8">
                  <c:v>43157.1875</c:v>
                </c:pt>
                <c:pt idx="9">
                  <c:v>43157.208333333336</c:v>
                </c:pt>
                <c:pt idx="10">
                  <c:v>43157.229166666664</c:v>
                </c:pt>
                <c:pt idx="11">
                  <c:v>43157.25</c:v>
                </c:pt>
                <c:pt idx="12">
                  <c:v>43157.270833333336</c:v>
                </c:pt>
                <c:pt idx="13">
                  <c:v>43157.291666666664</c:v>
                </c:pt>
                <c:pt idx="14">
                  <c:v>43157.3125</c:v>
                </c:pt>
                <c:pt idx="15">
                  <c:v>43157.333333333336</c:v>
                </c:pt>
                <c:pt idx="16">
                  <c:v>43157.354166666664</c:v>
                </c:pt>
                <c:pt idx="17">
                  <c:v>43157.375</c:v>
                </c:pt>
                <c:pt idx="18">
                  <c:v>43157.395833333336</c:v>
                </c:pt>
                <c:pt idx="19">
                  <c:v>43157.416666666664</c:v>
                </c:pt>
                <c:pt idx="20">
                  <c:v>43157.4375</c:v>
                </c:pt>
                <c:pt idx="21">
                  <c:v>43157.458333333336</c:v>
                </c:pt>
                <c:pt idx="22">
                  <c:v>43157.479166666664</c:v>
                </c:pt>
                <c:pt idx="23">
                  <c:v>43157.5</c:v>
                </c:pt>
                <c:pt idx="24">
                  <c:v>43157.520833333336</c:v>
                </c:pt>
                <c:pt idx="25">
                  <c:v>43157.541666666664</c:v>
                </c:pt>
                <c:pt idx="26">
                  <c:v>43157.5625</c:v>
                </c:pt>
                <c:pt idx="27">
                  <c:v>43157.583333333336</c:v>
                </c:pt>
                <c:pt idx="28">
                  <c:v>43157.604166666664</c:v>
                </c:pt>
                <c:pt idx="29">
                  <c:v>43157.625</c:v>
                </c:pt>
                <c:pt idx="30">
                  <c:v>43157.645833333336</c:v>
                </c:pt>
                <c:pt idx="31">
                  <c:v>43157.666666666664</c:v>
                </c:pt>
                <c:pt idx="32">
                  <c:v>43157.6875</c:v>
                </c:pt>
                <c:pt idx="33">
                  <c:v>43157.708333333336</c:v>
                </c:pt>
                <c:pt idx="34">
                  <c:v>43157.729166666664</c:v>
                </c:pt>
                <c:pt idx="35">
                  <c:v>43157.75</c:v>
                </c:pt>
                <c:pt idx="36">
                  <c:v>43157.770833333336</c:v>
                </c:pt>
                <c:pt idx="37">
                  <c:v>43157.791666666664</c:v>
                </c:pt>
                <c:pt idx="38">
                  <c:v>43157.8125</c:v>
                </c:pt>
                <c:pt idx="39">
                  <c:v>43157.833333333336</c:v>
                </c:pt>
                <c:pt idx="40">
                  <c:v>43157.854166666664</c:v>
                </c:pt>
                <c:pt idx="41">
                  <c:v>43157.875</c:v>
                </c:pt>
                <c:pt idx="42">
                  <c:v>43157.895833333336</c:v>
                </c:pt>
                <c:pt idx="43">
                  <c:v>43157.916666666664</c:v>
                </c:pt>
                <c:pt idx="44">
                  <c:v>43157.9375</c:v>
                </c:pt>
                <c:pt idx="45">
                  <c:v>43157.958333333336</c:v>
                </c:pt>
                <c:pt idx="46">
                  <c:v>43157.979166666664</c:v>
                </c:pt>
                <c:pt idx="47">
                  <c:v>43158</c:v>
                </c:pt>
                <c:pt idx="48">
                  <c:v>43158.020833333336</c:v>
                </c:pt>
                <c:pt idx="49">
                  <c:v>43158.041666666664</c:v>
                </c:pt>
                <c:pt idx="50">
                  <c:v>43158.0625</c:v>
                </c:pt>
                <c:pt idx="51">
                  <c:v>43158.083333333336</c:v>
                </c:pt>
                <c:pt idx="52">
                  <c:v>43158.104166666664</c:v>
                </c:pt>
                <c:pt idx="53">
                  <c:v>43158.125</c:v>
                </c:pt>
                <c:pt idx="54">
                  <c:v>43158.145833333336</c:v>
                </c:pt>
                <c:pt idx="55">
                  <c:v>43158.166666666664</c:v>
                </c:pt>
                <c:pt idx="56">
                  <c:v>43158.1875</c:v>
                </c:pt>
                <c:pt idx="57">
                  <c:v>43158.208333333336</c:v>
                </c:pt>
                <c:pt idx="58">
                  <c:v>43158.229166666664</c:v>
                </c:pt>
                <c:pt idx="59">
                  <c:v>43158.25</c:v>
                </c:pt>
                <c:pt idx="60">
                  <c:v>43158.270833333336</c:v>
                </c:pt>
                <c:pt idx="61">
                  <c:v>43158.291666666664</c:v>
                </c:pt>
                <c:pt idx="62">
                  <c:v>43158.3125</c:v>
                </c:pt>
                <c:pt idx="63">
                  <c:v>43158.333333333336</c:v>
                </c:pt>
                <c:pt idx="64">
                  <c:v>43158.354166666664</c:v>
                </c:pt>
                <c:pt idx="65">
                  <c:v>43158.375</c:v>
                </c:pt>
                <c:pt idx="66">
                  <c:v>43158.395833333336</c:v>
                </c:pt>
                <c:pt idx="67">
                  <c:v>43158.416666666664</c:v>
                </c:pt>
                <c:pt idx="68">
                  <c:v>43158.4375</c:v>
                </c:pt>
                <c:pt idx="69">
                  <c:v>43158.458333333336</c:v>
                </c:pt>
                <c:pt idx="70">
                  <c:v>43158.479166666664</c:v>
                </c:pt>
                <c:pt idx="71">
                  <c:v>43158.5</c:v>
                </c:pt>
                <c:pt idx="72">
                  <c:v>43158.520833333336</c:v>
                </c:pt>
                <c:pt idx="73">
                  <c:v>43158.541666666664</c:v>
                </c:pt>
                <c:pt idx="74">
                  <c:v>43158.5625</c:v>
                </c:pt>
                <c:pt idx="75">
                  <c:v>43158.583333333336</c:v>
                </c:pt>
                <c:pt idx="76">
                  <c:v>43158.604166666664</c:v>
                </c:pt>
                <c:pt idx="77">
                  <c:v>43158.625</c:v>
                </c:pt>
                <c:pt idx="78">
                  <c:v>43158.645833333336</c:v>
                </c:pt>
                <c:pt idx="79">
                  <c:v>43158.666666666664</c:v>
                </c:pt>
                <c:pt idx="80">
                  <c:v>43158.6875</c:v>
                </c:pt>
                <c:pt idx="81">
                  <c:v>43158.708333333336</c:v>
                </c:pt>
                <c:pt idx="82">
                  <c:v>43158.729166666664</c:v>
                </c:pt>
                <c:pt idx="83">
                  <c:v>43158.75</c:v>
                </c:pt>
                <c:pt idx="84">
                  <c:v>43158.770833333336</c:v>
                </c:pt>
                <c:pt idx="85">
                  <c:v>43158.791666666664</c:v>
                </c:pt>
                <c:pt idx="86">
                  <c:v>43158.8125</c:v>
                </c:pt>
                <c:pt idx="87">
                  <c:v>43158.833333333336</c:v>
                </c:pt>
                <c:pt idx="88">
                  <c:v>43158.854166666664</c:v>
                </c:pt>
                <c:pt idx="89">
                  <c:v>43158.875</c:v>
                </c:pt>
                <c:pt idx="90">
                  <c:v>43158.895833333336</c:v>
                </c:pt>
                <c:pt idx="91">
                  <c:v>43158.916666666664</c:v>
                </c:pt>
                <c:pt idx="92">
                  <c:v>43158.9375</c:v>
                </c:pt>
                <c:pt idx="93">
                  <c:v>43158.958333333336</c:v>
                </c:pt>
                <c:pt idx="94">
                  <c:v>43158.979166666664</c:v>
                </c:pt>
              </c:numCache>
            </c:numRef>
          </c:xVal>
          <c:yVal>
            <c:numRef>
              <c:f>AverageHalfHourlyInterconnector!$K$2690:$K$2784</c:f>
              <c:numCache>
                <c:formatCode>General</c:formatCode>
                <c:ptCount val="95"/>
                <c:pt idx="0">
                  <c:v>1826</c:v>
                </c:pt>
                <c:pt idx="1">
                  <c:v>1872</c:v>
                </c:pt>
                <c:pt idx="2">
                  <c:v>1666</c:v>
                </c:pt>
                <c:pt idx="3">
                  <c:v>1658</c:v>
                </c:pt>
                <c:pt idx="4">
                  <c:v>1712</c:v>
                </c:pt>
                <c:pt idx="5">
                  <c:v>1712</c:v>
                </c:pt>
                <c:pt idx="6">
                  <c:v>1996</c:v>
                </c:pt>
                <c:pt idx="7">
                  <c:v>1998</c:v>
                </c:pt>
                <c:pt idx="8">
                  <c:v>1998</c:v>
                </c:pt>
                <c:pt idx="9">
                  <c:v>1962</c:v>
                </c:pt>
                <c:pt idx="10">
                  <c:v>720</c:v>
                </c:pt>
                <c:pt idx="11">
                  <c:v>704</c:v>
                </c:pt>
                <c:pt idx="12">
                  <c:v>1152</c:v>
                </c:pt>
                <c:pt idx="13">
                  <c:v>1150</c:v>
                </c:pt>
                <c:pt idx="14">
                  <c:v>1164</c:v>
                </c:pt>
                <c:pt idx="15">
                  <c:v>1160</c:v>
                </c:pt>
                <c:pt idx="16">
                  <c:v>1368</c:v>
                </c:pt>
                <c:pt idx="17">
                  <c:v>1368</c:v>
                </c:pt>
                <c:pt idx="18">
                  <c:v>1468</c:v>
                </c:pt>
                <c:pt idx="19">
                  <c:v>1474</c:v>
                </c:pt>
                <c:pt idx="20">
                  <c:v>536</c:v>
                </c:pt>
                <c:pt idx="21">
                  <c:v>530</c:v>
                </c:pt>
                <c:pt idx="22">
                  <c:v>202</c:v>
                </c:pt>
                <c:pt idx="23">
                  <c:v>200</c:v>
                </c:pt>
                <c:pt idx="24">
                  <c:v>430</c:v>
                </c:pt>
                <c:pt idx="25">
                  <c:v>426</c:v>
                </c:pt>
                <c:pt idx="26">
                  <c:v>1444</c:v>
                </c:pt>
                <c:pt idx="27">
                  <c:v>1446</c:v>
                </c:pt>
                <c:pt idx="28">
                  <c:v>1446</c:v>
                </c:pt>
                <c:pt idx="29">
                  <c:v>1446</c:v>
                </c:pt>
                <c:pt idx="30">
                  <c:v>1814</c:v>
                </c:pt>
                <c:pt idx="31">
                  <c:v>1816</c:v>
                </c:pt>
                <c:pt idx="32">
                  <c:v>1716</c:v>
                </c:pt>
                <c:pt idx="33">
                  <c:v>1714</c:v>
                </c:pt>
                <c:pt idx="34">
                  <c:v>1618</c:v>
                </c:pt>
                <c:pt idx="35">
                  <c:v>1612</c:v>
                </c:pt>
                <c:pt idx="36">
                  <c:v>1916</c:v>
                </c:pt>
                <c:pt idx="37">
                  <c:v>1916</c:v>
                </c:pt>
                <c:pt idx="38">
                  <c:v>1602</c:v>
                </c:pt>
                <c:pt idx="39">
                  <c:v>1598</c:v>
                </c:pt>
                <c:pt idx="40">
                  <c:v>1598</c:v>
                </c:pt>
                <c:pt idx="41">
                  <c:v>1598</c:v>
                </c:pt>
                <c:pt idx="42">
                  <c:v>1598</c:v>
                </c:pt>
                <c:pt idx="43">
                  <c:v>1598</c:v>
                </c:pt>
                <c:pt idx="44">
                  <c:v>1138</c:v>
                </c:pt>
                <c:pt idx="45">
                  <c:v>1124</c:v>
                </c:pt>
                <c:pt idx="46">
                  <c:v>1324</c:v>
                </c:pt>
                <c:pt idx="47">
                  <c:v>1324</c:v>
                </c:pt>
                <c:pt idx="48">
                  <c:v>1690</c:v>
                </c:pt>
                <c:pt idx="49">
                  <c:v>1696</c:v>
                </c:pt>
                <c:pt idx="50">
                  <c:v>1426</c:v>
                </c:pt>
                <c:pt idx="51">
                  <c:v>1420</c:v>
                </c:pt>
                <c:pt idx="52">
                  <c:v>1822</c:v>
                </c:pt>
                <c:pt idx="53">
                  <c:v>1836</c:v>
                </c:pt>
                <c:pt idx="54">
                  <c:v>1618</c:v>
                </c:pt>
                <c:pt idx="55">
                  <c:v>1592</c:v>
                </c:pt>
                <c:pt idx="56">
                  <c:v>690</c:v>
                </c:pt>
                <c:pt idx="57">
                  <c:v>532</c:v>
                </c:pt>
                <c:pt idx="58">
                  <c:v>-1650</c:v>
                </c:pt>
                <c:pt idx="59">
                  <c:v>-1866</c:v>
                </c:pt>
                <c:pt idx="60">
                  <c:v>-1326</c:v>
                </c:pt>
                <c:pt idx="61">
                  <c:v>-1316</c:v>
                </c:pt>
                <c:pt idx="62">
                  <c:v>-1316</c:v>
                </c:pt>
                <c:pt idx="63">
                  <c:v>-1316</c:v>
                </c:pt>
                <c:pt idx="64">
                  <c:v>-1316</c:v>
                </c:pt>
                <c:pt idx="65">
                  <c:v>-1316</c:v>
                </c:pt>
                <c:pt idx="66">
                  <c:v>-1316</c:v>
                </c:pt>
                <c:pt idx="67">
                  <c:v>-1318</c:v>
                </c:pt>
                <c:pt idx="68">
                  <c:v>-502</c:v>
                </c:pt>
                <c:pt idx="69">
                  <c:v>-486</c:v>
                </c:pt>
                <c:pt idx="70">
                  <c:v>-490</c:v>
                </c:pt>
                <c:pt idx="71">
                  <c:v>-490</c:v>
                </c:pt>
                <c:pt idx="72">
                  <c:v>-488</c:v>
                </c:pt>
                <c:pt idx="73">
                  <c:v>-482</c:v>
                </c:pt>
                <c:pt idx="74">
                  <c:v>-1310</c:v>
                </c:pt>
                <c:pt idx="75">
                  <c:v>-1318</c:v>
                </c:pt>
                <c:pt idx="76">
                  <c:v>-1316</c:v>
                </c:pt>
                <c:pt idx="77">
                  <c:v>-1328</c:v>
                </c:pt>
                <c:pt idx="78">
                  <c:v>-302</c:v>
                </c:pt>
                <c:pt idx="79">
                  <c:v>-292</c:v>
                </c:pt>
                <c:pt idx="80">
                  <c:v>378</c:v>
                </c:pt>
                <c:pt idx="81">
                  <c:v>406</c:v>
                </c:pt>
                <c:pt idx="82">
                  <c:v>-480</c:v>
                </c:pt>
                <c:pt idx="83">
                  <c:v>-484</c:v>
                </c:pt>
                <c:pt idx="84">
                  <c:v>-484</c:v>
                </c:pt>
                <c:pt idx="85">
                  <c:v>-472</c:v>
                </c:pt>
                <c:pt idx="86">
                  <c:v>-1006</c:v>
                </c:pt>
                <c:pt idx="87">
                  <c:v>-1006</c:v>
                </c:pt>
                <c:pt idx="88">
                  <c:v>-1008</c:v>
                </c:pt>
                <c:pt idx="89">
                  <c:v>-996</c:v>
                </c:pt>
                <c:pt idx="90">
                  <c:v>-1630</c:v>
                </c:pt>
                <c:pt idx="91">
                  <c:v>-1622</c:v>
                </c:pt>
                <c:pt idx="92">
                  <c:v>-2040</c:v>
                </c:pt>
                <c:pt idx="93">
                  <c:v>-2038</c:v>
                </c:pt>
                <c:pt idx="94">
                  <c:v>-1672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373-477E-A7AB-B2B9A8290C64}"/>
            </c:ext>
          </c:extLst>
        </c:ser>
        <c:ser>
          <c:idx val="3"/>
          <c:order val="3"/>
          <c:tx>
            <c:v>EWIC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AverageHalfHourlyInterconnector!$J$2690:$J$2784</c:f>
              <c:numCache>
                <c:formatCode>m-d-yy\ h:mm;@</c:formatCode>
                <c:ptCount val="95"/>
                <c:pt idx="0">
                  <c:v>43157.020833333336</c:v>
                </c:pt>
                <c:pt idx="1">
                  <c:v>43157.041666666664</c:v>
                </c:pt>
                <c:pt idx="2">
                  <c:v>43157.0625</c:v>
                </c:pt>
                <c:pt idx="3">
                  <c:v>43157.083333333336</c:v>
                </c:pt>
                <c:pt idx="4">
                  <c:v>43157.104166666664</c:v>
                </c:pt>
                <c:pt idx="5">
                  <c:v>43157.125</c:v>
                </c:pt>
                <c:pt idx="6">
                  <c:v>43157.145833333336</c:v>
                </c:pt>
                <c:pt idx="7">
                  <c:v>43157.166666666664</c:v>
                </c:pt>
                <c:pt idx="8">
                  <c:v>43157.1875</c:v>
                </c:pt>
                <c:pt idx="9">
                  <c:v>43157.208333333336</c:v>
                </c:pt>
                <c:pt idx="10">
                  <c:v>43157.229166666664</c:v>
                </c:pt>
                <c:pt idx="11">
                  <c:v>43157.25</c:v>
                </c:pt>
                <c:pt idx="12">
                  <c:v>43157.270833333336</c:v>
                </c:pt>
                <c:pt idx="13">
                  <c:v>43157.291666666664</c:v>
                </c:pt>
                <c:pt idx="14">
                  <c:v>43157.3125</c:v>
                </c:pt>
                <c:pt idx="15">
                  <c:v>43157.333333333336</c:v>
                </c:pt>
                <c:pt idx="16">
                  <c:v>43157.354166666664</c:v>
                </c:pt>
                <c:pt idx="17">
                  <c:v>43157.375</c:v>
                </c:pt>
                <c:pt idx="18">
                  <c:v>43157.395833333336</c:v>
                </c:pt>
                <c:pt idx="19">
                  <c:v>43157.416666666664</c:v>
                </c:pt>
                <c:pt idx="20">
                  <c:v>43157.4375</c:v>
                </c:pt>
                <c:pt idx="21">
                  <c:v>43157.458333333336</c:v>
                </c:pt>
                <c:pt idx="22">
                  <c:v>43157.479166666664</c:v>
                </c:pt>
                <c:pt idx="23">
                  <c:v>43157.5</c:v>
                </c:pt>
                <c:pt idx="24">
                  <c:v>43157.520833333336</c:v>
                </c:pt>
                <c:pt idx="25">
                  <c:v>43157.541666666664</c:v>
                </c:pt>
                <c:pt idx="26">
                  <c:v>43157.5625</c:v>
                </c:pt>
                <c:pt idx="27">
                  <c:v>43157.583333333336</c:v>
                </c:pt>
                <c:pt idx="28">
                  <c:v>43157.604166666664</c:v>
                </c:pt>
                <c:pt idx="29">
                  <c:v>43157.625</c:v>
                </c:pt>
                <c:pt idx="30">
                  <c:v>43157.645833333336</c:v>
                </c:pt>
                <c:pt idx="31">
                  <c:v>43157.666666666664</c:v>
                </c:pt>
                <c:pt idx="32">
                  <c:v>43157.6875</c:v>
                </c:pt>
                <c:pt idx="33">
                  <c:v>43157.708333333336</c:v>
                </c:pt>
                <c:pt idx="34">
                  <c:v>43157.729166666664</c:v>
                </c:pt>
                <c:pt idx="35">
                  <c:v>43157.75</c:v>
                </c:pt>
                <c:pt idx="36">
                  <c:v>43157.770833333336</c:v>
                </c:pt>
                <c:pt idx="37">
                  <c:v>43157.791666666664</c:v>
                </c:pt>
                <c:pt idx="38">
                  <c:v>43157.8125</c:v>
                </c:pt>
                <c:pt idx="39">
                  <c:v>43157.833333333336</c:v>
                </c:pt>
                <c:pt idx="40">
                  <c:v>43157.854166666664</c:v>
                </c:pt>
                <c:pt idx="41">
                  <c:v>43157.875</c:v>
                </c:pt>
                <c:pt idx="42">
                  <c:v>43157.895833333336</c:v>
                </c:pt>
                <c:pt idx="43">
                  <c:v>43157.916666666664</c:v>
                </c:pt>
                <c:pt idx="44">
                  <c:v>43157.9375</c:v>
                </c:pt>
                <c:pt idx="45">
                  <c:v>43157.958333333336</c:v>
                </c:pt>
                <c:pt idx="46">
                  <c:v>43157.979166666664</c:v>
                </c:pt>
                <c:pt idx="47">
                  <c:v>43158</c:v>
                </c:pt>
                <c:pt idx="48">
                  <c:v>43158.020833333336</c:v>
                </c:pt>
                <c:pt idx="49">
                  <c:v>43158.041666666664</c:v>
                </c:pt>
                <c:pt idx="50">
                  <c:v>43158.0625</c:v>
                </c:pt>
                <c:pt idx="51">
                  <c:v>43158.083333333336</c:v>
                </c:pt>
                <c:pt idx="52">
                  <c:v>43158.104166666664</c:v>
                </c:pt>
                <c:pt idx="53">
                  <c:v>43158.125</c:v>
                </c:pt>
                <c:pt idx="54">
                  <c:v>43158.145833333336</c:v>
                </c:pt>
                <c:pt idx="55">
                  <c:v>43158.166666666664</c:v>
                </c:pt>
                <c:pt idx="56">
                  <c:v>43158.1875</c:v>
                </c:pt>
                <c:pt idx="57">
                  <c:v>43158.208333333336</c:v>
                </c:pt>
                <c:pt idx="58">
                  <c:v>43158.229166666664</c:v>
                </c:pt>
                <c:pt idx="59">
                  <c:v>43158.25</c:v>
                </c:pt>
                <c:pt idx="60">
                  <c:v>43158.270833333336</c:v>
                </c:pt>
                <c:pt idx="61">
                  <c:v>43158.291666666664</c:v>
                </c:pt>
                <c:pt idx="62">
                  <c:v>43158.3125</c:v>
                </c:pt>
                <c:pt idx="63">
                  <c:v>43158.333333333336</c:v>
                </c:pt>
                <c:pt idx="64">
                  <c:v>43158.354166666664</c:v>
                </c:pt>
                <c:pt idx="65">
                  <c:v>43158.375</c:v>
                </c:pt>
                <c:pt idx="66">
                  <c:v>43158.395833333336</c:v>
                </c:pt>
                <c:pt idx="67">
                  <c:v>43158.416666666664</c:v>
                </c:pt>
                <c:pt idx="68">
                  <c:v>43158.4375</c:v>
                </c:pt>
                <c:pt idx="69">
                  <c:v>43158.458333333336</c:v>
                </c:pt>
                <c:pt idx="70">
                  <c:v>43158.479166666664</c:v>
                </c:pt>
                <c:pt idx="71">
                  <c:v>43158.5</c:v>
                </c:pt>
                <c:pt idx="72">
                  <c:v>43158.520833333336</c:v>
                </c:pt>
                <c:pt idx="73">
                  <c:v>43158.541666666664</c:v>
                </c:pt>
                <c:pt idx="74">
                  <c:v>43158.5625</c:v>
                </c:pt>
                <c:pt idx="75">
                  <c:v>43158.583333333336</c:v>
                </c:pt>
                <c:pt idx="76">
                  <c:v>43158.604166666664</c:v>
                </c:pt>
                <c:pt idx="77">
                  <c:v>43158.625</c:v>
                </c:pt>
                <c:pt idx="78">
                  <c:v>43158.645833333336</c:v>
                </c:pt>
                <c:pt idx="79">
                  <c:v>43158.666666666664</c:v>
                </c:pt>
                <c:pt idx="80">
                  <c:v>43158.6875</c:v>
                </c:pt>
                <c:pt idx="81">
                  <c:v>43158.708333333336</c:v>
                </c:pt>
                <c:pt idx="82">
                  <c:v>43158.729166666664</c:v>
                </c:pt>
                <c:pt idx="83">
                  <c:v>43158.75</c:v>
                </c:pt>
                <c:pt idx="84">
                  <c:v>43158.770833333336</c:v>
                </c:pt>
                <c:pt idx="85">
                  <c:v>43158.791666666664</c:v>
                </c:pt>
                <c:pt idx="86">
                  <c:v>43158.8125</c:v>
                </c:pt>
                <c:pt idx="87">
                  <c:v>43158.833333333336</c:v>
                </c:pt>
                <c:pt idx="88">
                  <c:v>43158.854166666664</c:v>
                </c:pt>
                <c:pt idx="89">
                  <c:v>43158.875</c:v>
                </c:pt>
                <c:pt idx="90">
                  <c:v>43158.895833333336</c:v>
                </c:pt>
                <c:pt idx="91">
                  <c:v>43158.916666666664</c:v>
                </c:pt>
                <c:pt idx="92">
                  <c:v>43158.9375</c:v>
                </c:pt>
                <c:pt idx="93">
                  <c:v>43158.958333333336</c:v>
                </c:pt>
                <c:pt idx="94">
                  <c:v>43158.979166666664</c:v>
                </c:pt>
              </c:numCache>
            </c:numRef>
          </c:xVal>
          <c:yVal>
            <c:numRef>
              <c:f>AverageHalfHourlyInterconnector!$N$2690:$N$2784</c:f>
              <c:numCache>
                <c:formatCode>General</c:formatCode>
                <c:ptCount val="95"/>
                <c:pt idx="0">
                  <c:v>460</c:v>
                </c:pt>
                <c:pt idx="1">
                  <c:v>460</c:v>
                </c:pt>
                <c:pt idx="2">
                  <c:v>460</c:v>
                </c:pt>
                <c:pt idx="3">
                  <c:v>460</c:v>
                </c:pt>
                <c:pt idx="4">
                  <c:v>460</c:v>
                </c:pt>
                <c:pt idx="5">
                  <c:v>460</c:v>
                </c:pt>
                <c:pt idx="6">
                  <c:v>460</c:v>
                </c:pt>
                <c:pt idx="7">
                  <c:v>460</c:v>
                </c:pt>
                <c:pt idx="8">
                  <c:v>460</c:v>
                </c:pt>
                <c:pt idx="9">
                  <c:v>460</c:v>
                </c:pt>
                <c:pt idx="10">
                  <c:v>460</c:v>
                </c:pt>
                <c:pt idx="11">
                  <c:v>458</c:v>
                </c:pt>
                <c:pt idx="12">
                  <c:v>432</c:v>
                </c:pt>
                <c:pt idx="13">
                  <c:v>328</c:v>
                </c:pt>
                <c:pt idx="14">
                  <c:v>176</c:v>
                </c:pt>
                <c:pt idx="15">
                  <c:v>50</c:v>
                </c:pt>
                <c:pt idx="16">
                  <c:v>-34</c:v>
                </c:pt>
                <c:pt idx="17">
                  <c:v>-100</c:v>
                </c:pt>
                <c:pt idx="18">
                  <c:v>-154</c:v>
                </c:pt>
                <c:pt idx="19">
                  <c:v>-178</c:v>
                </c:pt>
                <c:pt idx="20">
                  <c:v>-196</c:v>
                </c:pt>
                <c:pt idx="21">
                  <c:v>-216</c:v>
                </c:pt>
                <c:pt idx="22">
                  <c:v>-216</c:v>
                </c:pt>
                <c:pt idx="23">
                  <c:v>-224</c:v>
                </c:pt>
                <c:pt idx="24">
                  <c:v>-248</c:v>
                </c:pt>
                <c:pt idx="25">
                  <c:v>-312</c:v>
                </c:pt>
                <c:pt idx="26">
                  <c:v>-324</c:v>
                </c:pt>
                <c:pt idx="27">
                  <c:v>-304</c:v>
                </c:pt>
                <c:pt idx="28">
                  <c:v>-324</c:v>
                </c:pt>
                <c:pt idx="29">
                  <c:v>-296</c:v>
                </c:pt>
                <c:pt idx="30">
                  <c:v>-306</c:v>
                </c:pt>
                <c:pt idx="31">
                  <c:v>-322</c:v>
                </c:pt>
                <c:pt idx="32">
                  <c:v>-324</c:v>
                </c:pt>
                <c:pt idx="33">
                  <c:v>-324</c:v>
                </c:pt>
                <c:pt idx="34">
                  <c:v>-390</c:v>
                </c:pt>
                <c:pt idx="35">
                  <c:v>-372</c:v>
                </c:pt>
                <c:pt idx="36">
                  <c:v>-342</c:v>
                </c:pt>
                <c:pt idx="37">
                  <c:v>-346</c:v>
                </c:pt>
                <c:pt idx="38">
                  <c:v>-438</c:v>
                </c:pt>
                <c:pt idx="39">
                  <c:v>-442</c:v>
                </c:pt>
                <c:pt idx="40">
                  <c:v>-442</c:v>
                </c:pt>
                <c:pt idx="41">
                  <c:v>-442</c:v>
                </c:pt>
                <c:pt idx="42">
                  <c:v>-442</c:v>
                </c:pt>
                <c:pt idx="43">
                  <c:v>-430</c:v>
                </c:pt>
                <c:pt idx="44">
                  <c:v>-310</c:v>
                </c:pt>
                <c:pt idx="45">
                  <c:v>-158</c:v>
                </c:pt>
                <c:pt idx="46">
                  <c:v>-18</c:v>
                </c:pt>
                <c:pt idx="47">
                  <c:v>48</c:v>
                </c:pt>
                <c:pt idx="48">
                  <c:v>108</c:v>
                </c:pt>
                <c:pt idx="49">
                  <c:v>130</c:v>
                </c:pt>
                <c:pt idx="50">
                  <c:v>190</c:v>
                </c:pt>
                <c:pt idx="51">
                  <c:v>198</c:v>
                </c:pt>
                <c:pt idx="52">
                  <c:v>136</c:v>
                </c:pt>
                <c:pt idx="53">
                  <c:v>192</c:v>
                </c:pt>
                <c:pt idx="54">
                  <c:v>122</c:v>
                </c:pt>
                <c:pt idx="55">
                  <c:v>124</c:v>
                </c:pt>
                <c:pt idx="56">
                  <c:v>176</c:v>
                </c:pt>
                <c:pt idx="57">
                  <c:v>174</c:v>
                </c:pt>
                <c:pt idx="58">
                  <c:v>148</c:v>
                </c:pt>
                <c:pt idx="59">
                  <c:v>148</c:v>
                </c:pt>
                <c:pt idx="60">
                  <c:v>194</c:v>
                </c:pt>
                <c:pt idx="61">
                  <c:v>88</c:v>
                </c:pt>
                <c:pt idx="62">
                  <c:v>-60</c:v>
                </c:pt>
                <c:pt idx="63">
                  <c:v>-148</c:v>
                </c:pt>
                <c:pt idx="64">
                  <c:v>-200</c:v>
                </c:pt>
                <c:pt idx="65">
                  <c:v>-234</c:v>
                </c:pt>
                <c:pt idx="66">
                  <c:v>-290</c:v>
                </c:pt>
                <c:pt idx="67">
                  <c:v>-352</c:v>
                </c:pt>
                <c:pt idx="68">
                  <c:v>-442</c:v>
                </c:pt>
                <c:pt idx="69">
                  <c:v>-442</c:v>
                </c:pt>
                <c:pt idx="70">
                  <c:v>-446</c:v>
                </c:pt>
                <c:pt idx="71">
                  <c:v>-444</c:v>
                </c:pt>
                <c:pt idx="72">
                  <c:v>-400</c:v>
                </c:pt>
                <c:pt idx="73">
                  <c:v>-440</c:v>
                </c:pt>
                <c:pt idx="74">
                  <c:v>-384</c:v>
                </c:pt>
                <c:pt idx="75">
                  <c:v>-324</c:v>
                </c:pt>
                <c:pt idx="76">
                  <c:v>-304</c:v>
                </c:pt>
                <c:pt idx="77">
                  <c:v>-300</c:v>
                </c:pt>
                <c:pt idx="78">
                  <c:v>-238</c:v>
                </c:pt>
                <c:pt idx="79">
                  <c:v>-262</c:v>
                </c:pt>
                <c:pt idx="80">
                  <c:v>-390</c:v>
                </c:pt>
                <c:pt idx="81">
                  <c:v>-362</c:v>
                </c:pt>
                <c:pt idx="82">
                  <c:v>-238</c:v>
                </c:pt>
                <c:pt idx="83">
                  <c:v>-202</c:v>
                </c:pt>
                <c:pt idx="84">
                  <c:v>-282</c:v>
                </c:pt>
                <c:pt idx="85">
                  <c:v>-350</c:v>
                </c:pt>
                <c:pt idx="86">
                  <c:v>-354</c:v>
                </c:pt>
                <c:pt idx="87">
                  <c:v>-400</c:v>
                </c:pt>
                <c:pt idx="88">
                  <c:v>-350</c:v>
                </c:pt>
                <c:pt idx="89">
                  <c:v>-412</c:v>
                </c:pt>
                <c:pt idx="90">
                  <c:v>-350</c:v>
                </c:pt>
                <c:pt idx="91">
                  <c:v>-202</c:v>
                </c:pt>
                <c:pt idx="92">
                  <c:v>-154</c:v>
                </c:pt>
                <c:pt idx="93">
                  <c:v>-104</c:v>
                </c:pt>
                <c:pt idx="94">
                  <c:v>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373-477E-A7AB-B2B9A8290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8020783"/>
        <c:axId val="1035871231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AverageHalfHourlyInterconnector!$J$2690:$J$2784</c15:sqref>
                        </c15:formulaRef>
                      </c:ext>
                    </c:extLst>
                    <c:numCache>
                      <c:formatCode>m-d-yy\ h:mm;@</c:formatCode>
                      <c:ptCount val="95"/>
                      <c:pt idx="0">
                        <c:v>43157.020833333336</c:v>
                      </c:pt>
                      <c:pt idx="1">
                        <c:v>43157.041666666664</c:v>
                      </c:pt>
                      <c:pt idx="2">
                        <c:v>43157.0625</c:v>
                      </c:pt>
                      <c:pt idx="3">
                        <c:v>43157.083333333336</c:v>
                      </c:pt>
                      <c:pt idx="4">
                        <c:v>43157.104166666664</c:v>
                      </c:pt>
                      <c:pt idx="5">
                        <c:v>43157.125</c:v>
                      </c:pt>
                      <c:pt idx="6">
                        <c:v>43157.145833333336</c:v>
                      </c:pt>
                      <c:pt idx="7">
                        <c:v>43157.166666666664</c:v>
                      </c:pt>
                      <c:pt idx="8">
                        <c:v>43157.1875</c:v>
                      </c:pt>
                      <c:pt idx="9">
                        <c:v>43157.208333333336</c:v>
                      </c:pt>
                      <c:pt idx="10">
                        <c:v>43157.229166666664</c:v>
                      </c:pt>
                      <c:pt idx="11">
                        <c:v>43157.25</c:v>
                      </c:pt>
                      <c:pt idx="12">
                        <c:v>43157.270833333336</c:v>
                      </c:pt>
                      <c:pt idx="13">
                        <c:v>43157.291666666664</c:v>
                      </c:pt>
                      <c:pt idx="14">
                        <c:v>43157.3125</c:v>
                      </c:pt>
                      <c:pt idx="15">
                        <c:v>43157.333333333336</c:v>
                      </c:pt>
                      <c:pt idx="16">
                        <c:v>43157.354166666664</c:v>
                      </c:pt>
                      <c:pt idx="17">
                        <c:v>43157.375</c:v>
                      </c:pt>
                      <c:pt idx="18">
                        <c:v>43157.395833333336</c:v>
                      </c:pt>
                      <c:pt idx="19">
                        <c:v>43157.416666666664</c:v>
                      </c:pt>
                      <c:pt idx="20">
                        <c:v>43157.4375</c:v>
                      </c:pt>
                      <c:pt idx="21">
                        <c:v>43157.458333333336</c:v>
                      </c:pt>
                      <c:pt idx="22">
                        <c:v>43157.479166666664</c:v>
                      </c:pt>
                      <c:pt idx="23">
                        <c:v>43157.5</c:v>
                      </c:pt>
                      <c:pt idx="24">
                        <c:v>43157.520833333336</c:v>
                      </c:pt>
                      <c:pt idx="25">
                        <c:v>43157.541666666664</c:v>
                      </c:pt>
                      <c:pt idx="26">
                        <c:v>43157.5625</c:v>
                      </c:pt>
                      <c:pt idx="27">
                        <c:v>43157.583333333336</c:v>
                      </c:pt>
                      <c:pt idx="28">
                        <c:v>43157.604166666664</c:v>
                      </c:pt>
                      <c:pt idx="29">
                        <c:v>43157.625</c:v>
                      </c:pt>
                      <c:pt idx="30">
                        <c:v>43157.645833333336</c:v>
                      </c:pt>
                      <c:pt idx="31">
                        <c:v>43157.666666666664</c:v>
                      </c:pt>
                      <c:pt idx="32">
                        <c:v>43157.6875</c:v>
                      </c:pt>
                      <c:pt idx="33">
                        <c:v>43157.708333333336</c:v>
                      </c:pt>
                      <c:pt idx="34">
                        <c:v>43157.729166666664</c:v>
                      </c:pt>
                      <c:pt idx="35">
                        <c:v>43157.75</c:v>
                      </c:pt>
                      <c:pt idx="36">
                        <c:v>43157.770833333336</c:v>
                      </c:pt>
                      <c:pt idx="37">
                        <c:v>43157.791666666664</c:v>
                      </c:pt>
                      <c:pt idx="38">
                        <c:v>43157.8125</c:v>
                      </c:pt>
                      <c:pt idx="39">
                        <c:v>43157.833333333336</c:v>
                      </c:pt>
                      <c:pt idx="40">
                        <c:v>43157.854166666664</c:v>
                      </c:pt>
                      <c:pt idx="41">
                        <c:v>43157.875</c:v>
                      </c:pt>
                      <c:pt idx="42">
                        <c:v>43157.895833333336</c:v>
                      </c:pt>
                      <c:pt idx="43">
                        <c:v>43157.916666666664</c:v>
                      </c:pt>
                      <c:pt idx="44">
                        <c:v>43157.9375</c:v>
                      </c:pt>
                      <c:pt idx="45">
                        <c:v>43157.958333333336</c:v>
                      </c:pt>
                      <c:pt idx="46">
                        <c:v>43157.979166666664</c:v>
                      </c:pt>
                      <c:pt idx="47">
                        <c:v>43158</c:v>
                      </c:pt>
                      <c:pt idx="48">
                        <c:v>43158.020833333336</c:v>
                      </c:pt>
                      <c:pt idx="49">
                        <c:v>43158.041666666664</c:v>
                      </c:pt>
                      <c:pt idx="50">
                        <c:v>43158.0625</c:v>
                      </c:pt>
                      <c:pt idx="51">
                        <c:v>43158.083333333336</c:v>
                      </c:pt>
                      <c:pt idx="52">
                        <c:v>43158.104166666664</c:v>
                      </c:pt>
                      <c:pt idx="53">
                        <c:v>43158.125</c:v>
                      </c:pt>
                      <c:pt idx="54">
                        <c:v>43158.145833333336</c:v>
                      </c:pt>
                      <c:pt idx="55">
                        <c:v>43158.166666666664</c:v>
                      </c:pt>
                      <c:pt idx="56">
                        <c:v>43158.1875</c:v>
                      </c:pt>
                      <c:pt idx="57">
                        <c:v>43158.208333333336</c:v>
                      </c:pt>
                      <c:pt idx="58">
                        <c:v>43158.229166666664</c:v>
                      </c:pt>
                      <c:pt idx="59">
                        <c:v>43158.25</c:v>
                      </c:pt>
                      <c:pt idx="60">
                        <c:v>43158.270833333336</c:v>
                      </c:pt>
                      <c:pt idx="61">
                        <c:v>43158.291666666664</c:v>
                      </c:pt>
                      <c:pt idx="62">
                        <c:v>43158.3125</c:v>
                      </c:pt>
                      <c:pt idx="63">
                        <c:v>43158.333333333336</c:v>
                      </c:pt>
                      <c:pt idx="64">
                        <c:v>43158.354166666664</c:v>
                      </c:pt>
                      <c:pt idx="65">
                        <c:v>43158.375</c:v>
                      </c:pt>
                      <c:pt idx="66">
                        <c:v>43158.395833333336</c:v>
                      </c:pt>
                      <c:pt idx="67">
                        <c:v>43158.416666666664</c:v>
                      </c:pt>
                      <c:pt idx="68">
                        <c:v>43158.4375</c:v>
                      </c:pt>
                      <c:pt idx="69">
                        <c:v>43158.458333333336</c:v>
                      </c:pt>
                      <c:pt idx="70">
                        <c:v>43158.479166666664</c:v>
                      </c:pt>
                      <c:pt idx="71">
                        <c:v>43158.5</c:v>
                      </c:pt>
                      <c:pt idx="72">
                        <c:v>43158.520833333336</c:v>
                      </c:pt>
                      <c:pt idx="73">
                        <c:v>43158.541666666664</c:v>
                      </c:pt>
                      <c:pt idx="74">
                        <c:v>43158.5625</c:v>
                      </c:pt>
                      <c:pt idx="75">
                        <c:v>43158.583333333336</c:v>
                      </c:pt>
                      <c:pt idx="76">
                        <c:v>43158.604166666664</c:v>
                      </c:pt>
                      <c:pt idx="77">
                        <c:v>43158.625</c:v>
                      </c:pt>
                      <c:pt idx="78">
                        <c:v>43158.645833333336</c:v>
                      </c:pt>
                      <c:pt idx="79">
                        <c:v>43158.666666666664</c:v>
                      </c:pt>
                      <c:pt idx="80">
                        <c:v>43158.6875</c:v>
                      </c:pt>
                      <c:pt idx="81">
                        <c:v>43158.708333333336</c:v>
                      </c:pt>
                      <c:pt idx="82">
                        <c:v>43158.729166666664</c:v>
                      </c:pt>
                      <c:pt idx="83">
                        <c:v>43158.75</c:v>
                      </c:pt>
                      <c:pt idx="84">
                        <c:v>43158.770833333336</c:v>
                      </c:pt>
                      <c:pt idx="85">
                        <c:v>43158.791666666664</c:v>
                      </c:pt>
                      <c:pt idx="86">
                        <c:v>43158.8125</c:v>
                      </c:pt>
                      <c:pt idx="87">
                        <c:v>43158.833333333336</c:v>
                      </c:pt>
                      <c:pt idx="88">
                        <c:v>43158.854166666664</c:v>
                      </c:pt>
                      <c:pt idx="89">
                        <c:v>43158.875</c:v>
                      </c:pt>
                      <c:pt idx="90">
                        <c:v>43158.895833333336</c:v>
                      </c:pt>
                      <c:pt idx="91">
                        <c:v>43158.916666666664</c:v>
                      </c:pt>
                      <c:pt idx="92">
                        <c:v>43158.9375</c:v>
                      </c:pt>
                      <c:pt idx="93">
                        <c:v>43158.958333333336</c:v>
                      </c:pt>
                      <c:pt idx="94">
                        <c:v>43158.979166666664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AverageHalfHourlyInterconnector!$L$2690:$L$2784</c15:sqref>
                        </c15:formulaRef>
                      </c:ext>
                    </c:extLst>
                    <c:numCache>
                      <c:formatCode>General</c:formatCode>
                      <c:ptCount val="95"/>
                      <c:pt idx="0">
                        <c:v>298</c:v>
                      </c:pt>
                      <c:pt idx="1">
                        <c:v>298</c:v>
                      </c:pt>
                      <c:pt idx="2">
                        <c:v>298</c:v>
                      </c:pt>
                      <c:pt idx="3">
                        <c:v>298</c:v>
                      </c:pt>
                      <c:pt idx="4">
                        <c:v>298</c:v>
                      </c:pt>
                      <c:pt idx="5">
                        <c:v>298</c:v>
                      </c:pt>
                      <c:pt idx="6">
                        <c:v>298</c:v>
                      </c:pt>
                      <c:pt idx="7">
                        <c:v>298</c:v>
                      </c:pt>
                      <c:pt idx="8">
                        <c:v>298</c:v>
                      </c:pt>
                      <c:pt idx="9">
                        <c:v>298</c:v>
                      </c:pt>
                      <c:pt idx="10">
                        <c:v>282</c:v>
                      </c:pt>
                      <c:pt idx="11">
                        <c:v>254</c:v>
                      </c:pt>
                      <c:pt idx="12">
                        <c:v>298</c:v>
                      </c:pt>
                      <c:pt idx="13">
                        <c:v>292</c:v>
                      </c:pt>
                      <c:pt idx="14">
                        <c:v>210</c:v>
                      </c:pt>
                      <c:pt idx="15">
                        <c:v>138</c:v>
                      </c:pt>
                      <c:pt idx="16">
                        <c:v>182</c:v>
                      </c:pt>
                      <c:pt idx="17">
                        <c:v>144</c:v>
                      </c:pt>
                      <c:pt idx="18">
                        <c:v>-8</c:v>
                      </c:pt>
                      <c:pt idx="19">
                        <c:v>-38</c:v>
                      </c:pt>
                      <c:pt idx="20">
                        <c:v>-106</c:v>
                      </c:pt>
                      <c:pt idx="21">
                        <c:v>-110</c:v>
                      </c:pt>
                      <c:pt idx="22">
                        <c:v>-158</c:v>
                      </c:pt>
                      <c:pt idx="23">
                        <c:v>-162</c:v>
                      </c:pt>
                      <c:pt idx="24">
                        <c:v>-218</c:v>
                      </c:pt>
                      <c:pt idx="25">
                        <c:v>-218</c:v>
                      </c:pt>
                      <c:pt idx="26">
                        <c:v>-218</c:v>
                      </c:pt>
                      <c:pt idx="27">
                        <c:v>-218</c:v>
                      </c:pt>
                      <c:pt idx="28">
                        <c:v>-218</c:v>
                      </c:pt>
                      <c:pt idx="29">
                        <c:v>-218</c:v>
                      </c:pt>
                      <c:pt idx="30">
                        <c:v>-218</c:v>
                      </c:pt>
                      <c:pt idx="31">
                        <c:v>-256</c:v>
                      </c:pt>
                      <c:pt idx="32">
                        <c:v>-192</c:v>
                      </c:pt>
                      <c:pt idx="33">
                        <c:v>-190</c:v>
                      </c:pt>
                      <c:pt idx="34">
                        <c:v>-292</c:v>
                      </c:pt>
                      <c:pt idx="35">
                        <c:v>-430</c:v>
                      </c:pt>
                      <c:pt idx="36">
                        <c:v>-456</c:v>
                      </c:pt>
                      <c:pt idx="37">
                        <c:v>-456</c:v>
                      </c:pt>
                      <c:pt idx="38">
                        <c:v>-456</c:v>
                      </c:pt>
                      <c:pt idx="39">
                        <c:v>-456</c:v>
                      </c:pt>
                      <c:pt idx="40">
                        <c:v>-456</c:v>
                      </c:pt>
                      <c:pt idx="41">
                        <c:v>-456</c:v>
                      </c:pt>
                      <c:pt idx="42">
                        <c:v>-456</c:v>
                      </c:pt>
                      <c:pt idx="43">
                        <c:v>-442</c:v>
                      </c:pt>
                      <c:pt idx="44">
                        <c:v>-316</c:v>
                      </c:pt>
                      <c:pt idx="45">
                        <c:v>-166</c:v>
                      </c:pt>
                      <c:pt idx="46">
                        <c:v>-44</c:v>
                      </c:pt>
                      <c:pt idx="47">
                        <c:v>-34</c:v>
                      </c:pt>
                      <c:pt idx="48">
                        <c:v>-18</c:v>
                      </c:pt>
                      <c:pt idx="49">
                        <c:v>130</c:v>
                      </c:pt>
                      <c:pt idx="50">
                        <c:v>234</c:v>
                      </c:pt>
                      <c:pt idx="51">
                        <c:v>202</c:v>
                      </c:pt>
                      <c:pt idx="52">
                        <c:v>158</c:v>
                      </c:pt>
                      <c:pt idx="53">
                        <c:v>194</c:v>
                      </c:pt>
                      <c:pt idx="54">
                        <c:v>174</c:v>
                      </c:pt>
                      <c:pt idx="55">
                        <c:v>176</c:v>
                      </c:pt>
                      <c:pt idx="56">
                        <c:v>204</c:v>
                      </c:pt>
                      <c:pt idx="57">
                        <c:v>264</c:v>
                      </c:pt>
                      <c:pt idx="58">
                        <c:v>240</c:v>
                      </c:pt>
                      <c:pt idx="59">
                        <c:v>178</c:v>
                      </c:pt>
                      <c:pt idx="60">
                        <c:v>226</c:v>
                      </c:pt>
                      <c:pt idx="61">
                        <c:v>90</c:v>
                      </c:pt>
                      <c:pt idx="62">
                        <c:v>-90</c:v>
                      </c:pt>
                      <c:pt idx="63">
                        <c:v>-246</c:v>
                      </c:pt>
                      <c:pt idx="64">
                        <c:v>-384</c:v>
                      </c:pt>
                      <c:pt idx="65">
                        <c:v>-398</c:v>
                      </c:pt>
                      <c:pt idx="66">
                        <c:v>-408</c:v>
                      </c:pt>
                      <c:pt idx="67">
                        <c:v>-434</c:v>
                      </c:pt>
                      <c:pt idx="68">
                        <c:v>-452</c:v>
                      </c:pt>
                      <c:pt idx="69">
                        <c:v>-426</c:v>
                      </c:pt>
                      <c:pt idx="70">
                        <c:v>-396</c:v>
                      </c:pt>
                      <c:pt idx="71">
                        <c:v>-394</c:v>
                      </c:pt>
                      <c:pt idx="72">
                        <c:v>-376</c:v>
                      </c:pt>
                      <c:pt idx="73">
                        <c:v>-388</c:v>
                      </c:pt>
                      <c:pt idx="74">
                        <c:v>-310</c:v>
                      </c:pt>
                      <c:pt idx="75">
                        <c:v>-232</c:v>
                      </c:pt>
                      <c:pt idx="76">
                        <c:v>-214</c:v>
                      </c:pt>
                      <c:pt idx="77">
                        <c:v>-214</c:v>
                      </c:pt>
                      <c:pt idx="78">
                        <c:v>-302</c:v>
                      </c:pt>
                      <c:pt idx="79">
                        <c:v>-370</c:v>
                      </c:pt>
                      <c:pt idx="80">
                        <c:v>-276</c:v>
                      </c:pt>
                      <c:pt idx="81">
                        <c:v>-352</c:v>
                      </c:pt>
                      <c:pt idx="82">
                        <c:v>-412</c:v>
                      </c:pt>
                      <c:pt idx="83">
                        <c:v>-390</c:v>
                      </c:pt>
                      <c:pt idx="84">
                        <c:v>-440</c:v>
                      </c:pt>
                      <c:pt idx="85">
                        <c:v>-456</c:v>
                      </c:pt>
                      <c:pt idx="86">
                        <c:v>-456</c:v>
                      </c:pt>
                      <c:pt idx="87">
                        <c:v>-440</c:v>
                      </c:pt>
                      <c:pt idx="88">
                        <c:v>-442</c:v>
                      </c:pt>
                      <c:pt idx="89">
                        <c:v>-366</c:v>
                      </c:pt>
                      <c:pt idx="90">
                        <c:v>-262</c:v>
                      </c:pt>
                      <c:pt idx="91">
                        <c:v>-228</c:v>
                      </c:pt>
                      <c:pt idx="92">
                        <c:v>-126</c:v>
                      </c:pt>
                      <c:pt idx="93">
                        <c:v>-48</c:v>
                      </c:pt>
                      <c:pt idx="94">
                        <c:v>116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0373-477E-A7AB-B2B9A8290C64}"/>
                  </c:ext>
                </c:extLst>
              </c15:ser>
            </c15:filteredScatterSeries>
            <c15:filteredScatterSeries>
              <c15:ser>
                <c:idx val="2"/>
                <c:order val="2"/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AverageHalfHourlyInterconnector!$J$2690:$J$2784</c15:sqref>
                        </c15:formulaRef>
                      </c:ext>
                    </c:extLst>
                    <c:numCache>
                      <c:formatCode>m-d-yy\ h:mm;@</c:formatCode>
                      <c:ptCount val="95"/>
                      <c:pt idx="0">
                        <c:v>43157.020833333336</c:v>
                      </c:pt>
                      <c:pt idx="1">
                        <c:v>43157.041666666664</c:v>
                      </c:pt>
                      <c:pt idx="2">
                        <c:v>43157.0625</c:v>
                      </c:pt>
                      <c:pt idx="3">
                        <c:v>43157.083333333336</c:v>
                      </c:pt>
                      <c:pt idx="4">
                        <c:v>43157.104166666664</c:v>
                      </c:pt>
                      <c:pt idx="5">
                        <c:v>43157.125</c:v>
                      </c:pt>
                      <c:pt idx="6">
                        <c:v>43157.145833333336</c:v>
                      </c:pt>
                      <c:pt idx="7">
                        <c:v>43157.166666666664</c:v>
                      </c:pt>
                      <c:pt idx="8">
                        <c:v>43157.1875</c:v>
                      </c:pt>
                      <c:pt idx="9">
                        <c:v>43157.208333333336</c:v>
                      </c:pt>
                      <c:pt idx="10">
                        <c:v>43157.229166666664</c:v>
                      </c:pt>
                      <c:pt idx="11">
                        <c:v>43157.25</c:v>
                      </c:pt>
                      <c:pt idx="12">
                        <c:v>43157.270833333336</c:v>
                      </c:pt>
                      <c:pt idx="13">
                        <c:v>43157.291666666664</c:v>
                      </c:pt>
                      <c:pt idx="14">
                        <c:v>43157.3125</c:v>
                      </c:pt>
                      <c:pt idx="15">
                        <c:v>43157.333333333336</c:v>
                      </c:pt>
                      <c:pt idx="16">
                        <c:v>43157.354166666664</c:v>
                      </c:pt>
                      <c:pt idx="17">
                        <c:v>43157.375</c:v>
                      </c:pt>
                      <c:pt idx="18">
                        <c:v>43157.395833333336</c:v>
                      </c:pt>
                      <c:pt idx="19">
                        <c:v>43157.416666666664</c:v>
                      </c:pt>
                      <c:pt idx="20">
                        <c:v>43157.4375</c:v>
                      </c:pt>
                      <c:pt idx="21">
                        <c:v>43157.458333333336</c:v>
                      </c:pt>
                      <c:pt idx="22">
                        <c:v>43157.479166666664</c:v>
                      </c:pt>
                      <c:pt idx="23">
                        <c:v>43157.5</c:v>
                      </c:pt>
                      <c:pt idx="24">
                        <c:v>43157.520833333336</c:v>
                      </c:pt>
                      <c:pt idx="25">
                        <c:v>43157.541666666664</c:v>
                      </c:pt>
                      <c:pt idx="26">
                        <c:v>43157.5625</c:v>
                      </c:pt>
                      <c:pt idx="27">
                        <c:v>43157.583333333336</c:v>
                      </c:pt>
                      <c:pt idx="28">
                        <c:v>43157.604166666664</c:v>
                      </c:pt>
                      <c:pt idx="29">
                        <c:v>43157.625</c:v>
                      </c:pt>
                      <c:pt idx="30">
                        <c:v>43157.645833333336</c:v>
                      </c:pt>
                      <c:pt idx="31">
                        <c:v>43157.666666666664</c:v>
                      </c:pt>
                      <c:pt idx="32">
                        <c:v>43157.6875</c:v>
                      </c:pt>
                      <c:pt idx="33">
                        <c:v>43157.708333333336</c:v>
                      </c:pt>
                      <c:pt idx="34">
                        <c:v>43157.729166666664</c:v>
                      </c:pt>
                      <c:pt idx="35">
                        <c:v>43157.75</c:v>
                      </c:pt>
                      <c:pt idx="36">
                        <c:v>43157.770833333336</c:v>
                      </c:pt>
                      <c:pt idx="37">
                        <c:v>43157.791666666664</c:v>
                      </c:pt>
                      <c:pt idx="38">
                        <c:v>43157.8125</c:v>
                      </c:pt>
                      <c:pt idx="39">
                        <c:v>43157.833333333336</c:v>
                      </c:pt>
                      <c:pt idx="40">
                        <c:v>43157.854166666664</c:v>
                      </c:pt>
                      <c:pt idx="41">
                        <c:v>43157.875</c:v>
                      </c:pt>
                      <c:pt idx="42">
                        <c:v>43157.895833333336</c:v>
                      </c:pt>
                      <c:pt idx="43">
                        <c:v>43157.916666666664</c:v>
                      </c:pt>
                      <c:pt idx="44">
                        <c:v>43157.9375</c:v>
                      </c:pt>
                      <c:pt idx="45">
                        <c:v>43157.958333333336</c:v>
                      </c:pt>
                      <c:pt idx="46">
                        <c:v>43157.979166666664</c:v>
                      </c:pt>
                      <c:pt idx="47">
                        <c:v>43158</c:v>
                      </c:pt>
                      <c:pt idx="48">
                        <c:v>43158.020833333336</c:v>
                      </c:pt>
                      <c:pt idx="49">
                        <c:v>43158.041666666664</c:v>
                      </c:pt>
                      <c:pt idx="50">
                        <c:v>43158.0625</c:v>
                      </c:pt>
                      <c:pt idx="51">
                        <c:v>43158.083333333336</c:v>
                      </c:pt>
                      <c:pt idx="52">
                        <c:v>43158.104166666664</c:v>
                      </c:pt>
                      <c:pt idx="53">
                        <c:v>43158.125</c:v>
                      </c:pt>
                      <c:pt idx="54">
                        <c:v>43158.145833333336</c:v>
                      </c:pt>
                      <c:pt idx="55">
                        <c:v>43158.166666666664</c:v>
                      </c:pt>
                      <c:pt idx="56">
                        <c:v>43158.1875</c:v>
                      </c:pt>
                      <c:pt idx="57">
                        <c:v>43158.208333333336</c:v>
                      </c:pt>
                      <c:pt idx="58">
                        <c:v>43158.229166666664</c:v>
                      </c:pt>
                      <c:pt idx="59">
                        <c:v>43158.25</c:v>
                      </c:pt>
                      <c:pt idx="60">
                        <c:v>43158.270833333336</c:v>
                      </c:pt>
                      <c:pt idx="61">
                        <c:v>43158.291666666664</c:v>
                      </c:pt>
                      <c:pt idx="62">
                        <c:v>43158.3125</c:v>
                      </c:pt>
                      <c:pt idx="63">
                        <c:v>43158.333333333336</c:v>
                      </c:pt>
                      <c:pt idx="64">
                        <c:v>43158.354166666664</c:v>
                      </c:pt>
                      <c:pt idx="65">
                        <c:v>43158.375</c:v>
                      </c:pt>
                      <c:pt idx="66">
                        <c:v>43158.395833333336</c:v>
                      </c:pt>
                      <c:pt idx="67">
                        <c:v>43158.416666666664</c:v>
                      </c:pt>
                      <c:pt idx="68">
                        <c:v>43158.4375</c:v>
                      </c:pt>
                      <c:pt idx="69">
                        <c:v>43158.458333333336</c:v>
                      </c:pt>
                      <c:pt idx="70">
                        <c:v>43158.479166666664</c:v>
                      </c:pt>
                      <c:pt idx="71">
                        <c:v>43158.5</c:v>
                      </c:pt>
                      <c:pt idx="72">
                        <c:v>43158.520833333336</c:v>
                      </c:pt>
                      <c:pt idx="73">
                        <c:v>43158.541666666664</c:v>
                      </c:pt>
                      <c:pt idx="74">
                        <c:v>43158.5625</c:v>
                      </c:pt>
                      <c:pt idx="75">
                        <c:v>43158.583333333336</c:v>
                      </c:pt>
                      <c:pt idx="76">
                        <c:v>43158.604166666664</c:v>
                      </c:pt>
                      <c:pt idx="77">
                        <c:v>43158.625</c:v>
                      </c:pt>
                      <c:pt idx="78">
                        <c:v>43158.645833333336</c:v>
                      </c:pt>
                      <c:pt idx="79">
                        <c:v>43158.666666666664</c:v>
                      </c:pt>
                      <c:pt idx="80">
                        <c:v>43158.6875</c:v>
                      </c:pt>
                      <c:pt idx="81">
                        <c:v>43158.708333333336</c:v>
                      </c:pt>
                      <c:pt idx="82">
                        <c:v>43158.729166666664</c:v>
                      </c:pt>
                      <c:pt idx="83">
                        <c:v>43158.75</c:v>
                      </c:pt>
                      <c:pt idx="84">
                        <c:v>43158.770833333336</c:v>
                      </c:pt>
                      <c:pt idx="85">
                        <c:v>43158.791666666664</c:v>
                      </c:pt>
                      <c:pt idx="86">
                        <c:v>43158.8125</c:v>
                      </c:pt>
                      <c:pt idx="87">
                        <c:v>43158.833333333336</c:v>
                      </c:pt>
                      <c:pt idx="88">
                        <c:v>43158.854166666664</c:v>
                      </c:pt>
                      <c:pt idx="89">
                        <c:v>43158.875</c:v>
                      </c:pt>
                      <c:pt idx="90">
                        <c:v>43158.895833333336</c:v>
                      </c:pt>
                      <c:pt idx="91">
                        <c:v>43158.916666666664</c:v>
                      </c:pt>
                      <c:pt idx="92">
                        <c:v>43158.9375</c:v>
                      </c:pt>
                      <c:pt idx="93">
                        <c:v>43158.958333333336</c:v>
                      </c:pt>
                      <c:pt idx="94">
                        <c:v>43158.979166666664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AverageHalfHourlyInterconnector!$M$2690:$M$2784</c15:sqref>
                        </c15:formulaRef>
                      </c:ext>
                    </c:extLst>
                    <c:numCache>
                      <c:formatCode>General</c:formatCode>
                      <c:ptCount val="95"/>
                      <c:pt idx="0">
                        <c:v>1000</c:v>
                      </c:pt>
                      <c:pt idx="1">
                        <c:v>1000</c:v>
                      </c:pt>
                      <c:pt idx="2">
                        <c:v>998</c:v>
                      </c:pt>
                      <c:pt idx="3">
                        <c:v>998</c:v>
                      </c:pt>
                      <c:pt idx="4">
                        <c:v>1000</c:v>
                      </c:pt>
                      <c:pt idx="5">
                        <c:v>998</c:v>
                      </c:pt>
                      <c:pt idx="6">
                        <c:v>916</c:v>
                      </c:pt>
                      <c:pt idx="7">
                        <c:v>910</c:v>
                      </c:pt>
                      <c:pt idx="8">
                        <c:v>994</c:v>
                      </c:pt>
                      <c:pt idx="9">
                        <c:v>998</c:v>
                      </c:pt>
                      <c:pt idx="10">
                        <c:v>962</c:v>
                      </c:pt>
                      <c:pt idx="11">
                        <c:v>960</c:v>
                      </c:pt>
                      <c:pt idx="12">
                        <c:v>686</c:v>
                      </c:pt>
                      <c:pt idx="13">
                        <c:v>632</c:v>
                      </c:pt>
                      <c:pt idx="14">
                        <c:v>6</c:v>
                      </c:pt>
                      <c:pt idx="15">
                        <c:v>0</c:v>
                      </c:pt>
                      <c:pt idx="16">
                        <c:v>256</c:v>
                      </c:pt>
                      <c:pt idx="17">
                        <c:v>290</c:v>
                      </c:pt>
                      <c:pt idx="18">
                        <c:v>636</c:v>
                      </c:pt>
                      <c:pt idx="19">
                        <c:v>660</c:v>
                      </c:pt>
                      <c:pt idx="20">
                        <c:v>626</c:v>
                      </c:pt>
                      <c:pt idx="21">
                        <c:v>630</c:v>
                      </c:pt>
                      <c:pt idx="22">
                        <c:v>992</c:v>
                      </c:pt>
                      <c:pt idx="23">
                        <c:v>998</c:v>
                      </c:pt>
                      <c:pt idx="24">
                        <c:v>904</c:v>
                      </c:pt>
                      <c:pt idx="25">
                        <c:v>894</c:v>
                      </c:pt>
                      <c:pt idx="26">
                        <c:v>994</c:v>
                      </c:pt>
                      <c:pt idx="27">
                        <c:v>998</c:v>
                      </c:pt>
                      <c:pt idx="28">
                        <c:v>998</c:v>
                      </c:pt>
                      <c:pt idx="29">
                        <c:v>998</c:v>
                      </c:pt>
                      <c:pt idx="30">
                        <c:v>1000</c:v>
                      </c:pt>
                      <c:pt idx="31">
                        <c:v>998</c:v>
                      </c:pt>
                      <c:pt idx="32">
                        <c:v>838</c:v>
                      </c:pt>
                      <c:pt idx="33">
                        <c:v>820</c:v>
                      </c:pt>
                      <c:pt idx="34">
                        <c:v>684</c:v>
                      </c:pt>
                      <c:pt idx="35">
                        <c:v>676</c:v>
                      </c:pt>
                      <c:pt idx="36">
                        <c:v>992</c:v>
                      </c:pt>
                      <c:pt idx="37">
                        <c:v>1000</c:v>
                      </c:pt>
                      <c:pt idx="38">
                        <c:v>998</c:v>
                      </c:pt>
                      <c:pt idx="39">
                        <c:v>998</c:v>
                      </c:pt>
                      <c:pt idx="40">
                        <c:v>998</c:v>
                      </c:pt>
                      <c:pt idx="41">
                        <c:v>998</c:v>
                      </c:pt>
                      <c:pt idx="42">
                        <c:v>998</c:v>
                      </c:pt>
                      <c:pt idx="43">
                        <c:v>1000</c:v>
                      </c:pt>
                      <c:pt idx="44">
                        <c:v>998</c:v>
                      </c:pt>
                      <c:pt idx="45">
                        <c:v>998</c:v>
                      </c:pt>
                      <c:pt idx="46">
                        <c:v>1000</c:v>
                      </c:pt>
                      <c:pt idx="47">
                        <c:v>998</c:v>
                      </c:pt>
                      <c:pt idx="48">
                        <c:v>998</c:v>
                      </c:pt>
                      <c:pt idx="49">
                        <c:v>998</c:v>
                      </c:pt>
                      <c:pt idx="50">
                        <c:v>998</c:v>
                      </c:pt>
                      <c:pt idx="51">
                        <c:v>998</c:v>
                      </c:pt>
                      <c:pt idx="52">
                        <c:v>998</c:v>
                      </c:pt>
                      <c:pt idx="53">
                        <c:v>1000</c:v>
                      </c:pt>
                      <c:pt idx="54">
                        <c:v>998</c:v>
                      </c:pt>
                      <c:pt idx="55">
                        <c:v>1000</c:v>
                      </c:pt>
                      <c:pt idx="56">
                        <c:v>902</c:v>
                      </c:pt>
                      <c:pt idx="57">
                        <c:v>900</c:v>
                      </c:pt>
                      <c:pt idx="58">
                        <c:v>998</c:v>
                      </c:pt>
                      <c:pt idx="59">
                        <c:v>998</c:v>
                      </c:pt>
                      <c:pt idx="60">
                        <c:v>934</c:v>
                      </c:pt>
                      <c:pt idx="61">
                        <c:v>930</c:v>
                      </c:pt>
                      <c:pt idx="62">
                        <c:v>594</c:v>
                      </c:pt>
                      <c:pt idx="63">
                        <c:v>588</c:v>
                      </c:pt>
                      <c:pt idx="64">
                        <c:v>958</c:v>
                      </c:pt>
                      <c:pt idx="65">
                        <c:v>968</c:v>
                      </c:pt>
                      <c:pt idx="66">
                        <c:v>1000</c:v>
                      </c:pt>
                      <c:pt idx="67">
                        <c:v>1000</c:v>
                      </c:pt>
                      <c:pt idx="68">
                        <c:v>904</c:v>
                      </c:pt>
                      <c:pt idx="69">
                        <c:v>900</c:v>
                      </c:pt>
                      <c:pt idx="70">
                        <c:v>900</c:v>
                      </c:pt>
                      <c:pt idx="71">
                        <c:v>900</c:v>
                      </c:pt>
                      <c:pt idx="72">
                        <c:v>900</c:v>
                      </c:pt>
                      <c:pt idx="73">
                        <c:v>900</c:v>
                      </c:pt>
                      <c:pt idx="74">
                        <c:v>900</c:v>
                      </c:pt>
                      <c:pt idx="75">
                        <c:v>900</c:v>
                      </c:pt>
                      <c:pt idx="76">
                        <c:v>998</c:v>
                      </c:pt>
                      <c:pt idx="77">
                        <c:v>998</c:v>
                      </c:pt>
                      <c:pt idx="78">
                        <c:v>750</c:v>
                      </c:pt>
                      <c:pt idx="79">
                        <c:v>732</c:v>
                      </c:pt>
                      <c:pt idx="80">
                        <c:v>722</c:v>
                      </c:pt>
                      <c:pt idx="81">
                        <c:v>730</c:v>
                      </c:pt>
                      <c:pt idx="82">
                        <c:v>998</c:v>
                      </c:pt>
                      <c:pt idx="83">
                        <c:v>998</c:v>
                      </c:pt>
                      <c:pt idx="84">
                        <c:v>998</c:v>
                      </c:pt>
                      <c:pt idx="85">
                        <c:v>998</c:v>
                      </c:pt>
                      <c:pt idx="86">
                        <c:v>998</c:v>
                      </c:pt>
                      <c:pt idx="87">
                        <c:v>998</c:v>
                      </c:pt>
                      <c:pt idx="88">
                        <c:v>998</c:v>
                      </c:pt>
                      <c:pt idx="89">
                        <c:v>998</c:v>
                      </c:pt>
                      <c:pt idx="90">
                        <c:v>998</c:v>
                      </c:pt>
                      <c:pt idx="91">
                        <c:v>998</c:v>
                      </c:pt>
                      <c:pt idx="92">
                        <c:v>998</c:v>
                      </c:pt>
                      <c:pt idx="93">
                        <c:v>1000</c:v>
                      </c:pt>
                      <c:pt idx="94">
                        <c:v>998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373-477E-A7AB-B2B9A8290C64}"/>
                  </c:ext>
                </c:extLst>
              </c15:ser>
            </c15:filteredScatterSeries>
          </c:ext>
        </c:extLst>
      </c:scatterChart>
      <c:valAx>
        <c:axId val="1078020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-d-yy\ h:mm;@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5871231"/>
        <c:crosses val="autoZero"/>
        <c:crossBetween val="midCat"/>
      </c:valAx>
      <c:valAx>
        <c:axId val="103587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0207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b="0" dirty="0"/>
              <a:t>Greenlink Flows</a:t>
            </a:r>
            <a:r>
              <a:rPr lang="en-GB" b="0" baseline="30000" dirty="0"/>
              <a:t>(c)</a:t>
            </a:r>
          </a:p>
        </c:rich>
      </c:tx>
      <c:layout>
        <c:manualLayout>
          <c:xMode val="edge"/>
          <c:yMode val="edge"/>
          <c:x val="0.12092660510526"/>
          <c:y val="4.2683214520445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03804222023499"/>
          <c:y val="0.158751989941608"/>
          <c:w val="0.83105869224152495"/>
          <c:h val="0.5952182795923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'3_a'!$B$67:$E$67</c:f>
              <c:strCache>
                <c:ptCount val="4"/>
                <c:pt idx="0">
                  <c:v>SEM importing from GB</c:v>
                </c:pt>
              </c:strCache>
            </c:strRef>
          </c:tx>
          <c:spPr>
            <a:solidFill>
              <a:srgbClr val="628A56"/>
            </a:solidFill>
            <a:ln>
              <a:noFill/>
            </a:ln>
            <a:effectLst/>
          </c:spPr>
          <c:invertIfNegative val="0"/>
          <c:cat>
            <c:numRef>
              <c:f>'3_a'!$F$66:$G$66</c:f>
              <c:numCache>
                <c:formatCode>General</c:formatCode>
                <c:ptCount val="2"/>
                <c:pt idx="0">
                  <c:v>2025</c:v>
                </c:pt>
                <c:pt idx="1">
                  <c:v>2045</c:v>
                </c:pt>
              </c:numCache>
            </c:numRef>
          </c:cat>
          <c:val>
            <c:numRef>
              <c:f>'3_a'!$F$67:$G$67</c:f>
              <c:numCache>
                <c:formatCode>General</c:formatCode>
                <c:ptCount val="2"/>
                <c:pt idx="0">
                  <c:v>0.95642662225194897</c:v>
                </c:pt>
                <c:pt idx="1">
                  <c:v>2.2543831188042902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CE-4DB8-9A88-547903FB51C7}"/>
            </c:ext>
          </c:extLst>
        </c:ser>
        <c:ser>
          <c:idx val="1"/>
          <c:order val="1"/>
          <c:tx>
            <c:strRef>
              <c:f>'3_a'!$B$68:$E$68</c:f>
              <c:strCache>
                <c:ptCount val="4"/>
                <c:pt idx="0">
                  <c:v>SEM exporting to GB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'3_a'!$F$66:$G$66</c:f>
              <c:numCache>
                <c:formatCode>General</c:formatCode>
                <c:ptCount val="2"/>
                <c:pt idx="0">
                  <c:v>2025</c:v>
                </c:pt>
                <c:pt idx="1">
                  <c:v>2045</c:v>
                </c:pt>
              </c:numCache>
            </c:numRef>
          </c:cat>
          <c:val>
            <c:numRef>
              <c:f>'3_a'!$F$68:$G$68</c:f>
              <c:numCache>
                <c:formatCode>General</c:formatCode>
                <c:ptCount val="2"/>
                <c:pt idx="0">
                  <c:v>1.2984336110346699</c:v>
                </c:pt>
                <c:pt idx="1">
                  <c:v>0.99779106049096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CE-4DB8-9A88-547903FB5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3184968"/>
        <c:axId val="2113176968"/>
      </c:barChart>
      <c:catAx>
        <c:axId val="2113184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176968"/>
        <c:crosses val="autoZero"/>
        <c:auto val="1"/>
        <c:lblAlgn val="ctr"/>
        <c:lblOffset val="100"/>
        <c:noMultiLvlLbl val="0"/>
      </c:catAx>
      <c:valAx>
        <c:axId val="211317696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1849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699154449885597"/>
          <c:y val="0.85915982079863795"/>
          <c:w val="0.54659618527570497"/>
          <c:h val="0.1199377425587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86354-EE2D-498F-955C-0B98A8E05368}" type="doc">
      <dgm:prSet loTypeId="urn:microsoft.com/office/officeart/2005/8/layout/p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8B77592-B4B9-4E1A-B2D2-72110D9AB684}">
      <dgm:prSet phldrT="[Text]" custT="1"/>
      <dgm:spPr>
        <a:ln>
          <a:noFill/>
        </a:ln>
      </dgm:spPr>
      <dgm:t>
        <a:bodyPr lIns="64008" rIns="64008"/>
        <a:lstStyle/>
        <a:p>
          <a:r>
            <a:rPr lang="en-GB" sz="1800" dirty="0">
              <a:latin typeface="+mn-lt"/>
            </a:rPr>
            <a:t>TECHNICAL PARAMETERS</a:t>
          </a:r>
          <a:endParaRPr lang="en-US" sz="1800" dirty="0">
            <a:latin typeface="+mn-lt"/>
          </a:endParaRPr>
        </a:p>
      </dgm:t>
    </dgm:pt>
    <dgm:pt modelId="{BE9F4992-032F-4C90-8478-534F35CBAFC0}" type="parTrans" cxnId="{50977E2D-5EDD-4C73-831B-DD93F01D7F47}">
      <dgm:prSet/>
      <dgm:spPr/>
      <dgm:t>
        <a:bodyPr/>
        <a:lstStyle/>
        <a:p>
          <a:endParaRPr lang="en-US"/>
        </a:p>
      </dgm:t>
    </dgm:pt>
    <dgm:pt modelId="{447C92FF-F23B-4B0C-A324-7645AC03C30B}" type="sibTrans" cxnId="{50977E2D-5EDD-4C73-831B-DD93F01D7F47}">
      <dgm:prSet/>
      <dgm:spPr/>
      <dgm:t>
        <a:bodyPr/>
        <a:lstStyle/>
        <a:p>
          <a:endParaRPr lang="en-US"/>
        </a:p>
      </dgm:t>
    </dgm:pt>
    <dgm:pt modelId="{4B786ACD-4E5C-49F0-836A-4FC22808C619}">
      <dgm:prSet phldrT="[Text]" custT="1"/>
      <dgm:spPr>
        <a:ln>
          <a:noFill/>
        </a:ln>
      </dgm:spPr>
      <dgm:t>
        <a:bodyPr lIns="64008" rIns="64008"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GB" sz="1400" dirty="0">
              <a:latin typeface="+mn-lt"/>
            </a:rPr>
            <a:t>500MW </a:t>
          </a:r>
          <a:endParaRPr lang="en-US" sz="1400" dirty="0">
            <a:latin typeface="+mn-lt"/>
          </a:endParaRPr>
        </a:p>
      </dgm:t>
    </dgm:pt>
    <dgm:pt modelId="{C59A8E29-22A8-41A9-A175-1FFE7E47FA21}" type="parTrans" cxnId="{33E448D9-F455-4298-A929-716071AF7E1E}">
      <dgm:prSet/>
      <dgm:spPr/>
      <dgm:t>
        <a:bodyPr/>
        <a:lstStyle/>
        <a:p>
          <a:endParaRPr lang="en-US"/>
        </a:p>
      </dgm:t>
    </dgm:pt>
    <dgm:pt modelId="{ACD2FAC0-9B57-468D-AA5E-6B6F48C137F5}" type="sibTrans" cxnId="{33E448D9-F455-4298-A929-716071AF7E1E}">
      <dgm:prSet/>
      <dgm:spPr/>
      <dgm:t>
        <a:bodyPr/>
        <a:lstStyle/>
        <a:p>
          <a:endParaRPr lang="en-US"/>
        </a:p>
      </dgm:t>
    </dgm:pt>
    <dgm:pt modelId="{C71D8176-AF9A-42D7-A952-0A05DBF4CCA7}">
      <dgm:prSet phldrT="[Text]" custT="1"/>
      <dgm:spPr>
        <a:ln>
          <a:noFill/>
        </a:ln>
      </dgm:spPr>
      <dgm:t>
        <a:bodyPr lIns="64008" rIns="64008"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GB" sz="1400" dirty="0">
              <a:latin typeface="+mn-lt"/>
            </a:rPr>
            <a:t>HVDC ±320kV  - single symmetrical monopole</a:t>
          </a:r>
          <a:endParaRPr lang="en-US" sz="1400" dirty="0">
            <a:latin typeface="+mn-lt"/>
          </a:endParaRPr>
        </a:p>
      </dgm:t>
    </dgm:pt>
    <dgm:pt modelId="{D588DC1B-753F-4E65-98E2-668A900C2547}" type="parTrans" cxnId="{C3A19983-8B73-41F6-A8C1-5D34D0DFEC71}">
      <dgm:prSet/>
      <dgm:spPr/>
      <dgm:t>
        <a:bodyPr/>
        <a:lstStyle/>
        <a:p>
          <a:endParaRPr lang="en-US"/>
        </a:p>
      </dgm:t>
    </dgm:pt>
    <dgm:pt modelId="{ECD651EE-303E-43F6-AF85-6538AAACE71E}" type="sibTrans" cxnId="{C3A19983-8B73-41F6-A8C1-5D34D0DFEC71}">
      <dgm:prSet/>
      <dgm:spPr/>
      <dgm:t>
        <a:bodyPr/>
        <a:lstStyle/>
        <a:p>
          <a:endParaRPr lang="en-US"/>
        </a:p>
      </dgm:t>
    </dgm:pt>
    <dgm:pt modelId="{DAED9DBD-6423-4DC7-A9C6-7CCE46DE603D}">
      <dgm:prSet phldrT="[Text]" custT="1"/>
      <dgm:spPr>
        <a:ln>
          <a:noFill/>
        </a:ln>
      </dgm:spPr>
      <dgm:t>
        <a:bodyPr/>
        <a:lstStyle/>
        <a:p>
          <a:r>
            <a:rPr lang="en-GB" sz="1800" dirty="0">
              <a:solidFill>
                <a:schemeClr val="tx1">
                  <a:lumMod val="50000"/>
                </a:schemeClr>
              </a:solidFill>
              <a:latin typeface="+mn-lt"/>
            </a:rPr>
            <a:t>CABLE ROUTE</a:t>
          </a:r>
          <a:endParaRPr lang="en-US" sz="1800" dirty="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0F6E3B5E-B323-447B-9947-65A83B9C721E}" type="parTrans" cxnId="{8CFB8CA8-9613-4DB9-BF88-F00FB87C3192}">
      <dgm:prSet/>
      <dgm:spPr/>
      <dgm:t>
        <a:bodyPr/>
        <a:lstStyle/>
        <a:p>
          <a:endParaRPr lang="en-US"/>
        </a:p>
      </dgm:t>
    </dgm:pt>
    <dgm:pt modelId="{44CCBC9D-425A-4B67-A49E-310D8996E63A}" type="sibTrans" cxnId="{8CFB8CA8-9613-4DB9-BF88-F00FB87C3192}">
      <dgm:prSet/>
      <dgm:spPr/>
      <dgm:t>
        <a:bodyPr/>
        <a:lstStyle/>
        <a:p>
          <a:endParaRPr lang="en-US"/>
        </a:p>
      </dgm:t>
    </dgm:pt>
    <dgm:pt modelId="{8C3071EC-2E82-4E47-AA95-3EFD3636CD23}">
      <dgm:prSet phldrT="[Text]" custT="1"/>
      <dgm:spPr>
        <a:ln>
          <a:noFill/>
        </a:ln>
      </dgm:spPr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GB" sz="1400" dirty="0">
              <a:solidFill>
                <a:schemeClr val="tx1">
                  <a:lumMod val="50000"/>
                </a:schemeClr>
              </a:solidFill>
              <a:latin typeface="+mn-lt"/>
            </a:rPr>
            <a:t>Great Island sub station - County Wexford</a:t>
          </a:r>
          <a:endParaRPr lang="en-US" sz="1400" dirty="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4EE70474-BA64-42EB-853D-1C88E5A69E1A}" type="parTrans" cxnId="{2703019A-1B18-4F8F-925B-0DCA142F6BD6}">
      <dgm:prSet/>
      <dgm:spPr/>
      <dgm:t>
        <a:bodyPr/>
        <a:lstStyle/>
        <a:p>
          <a:endParaRPr lang="en-US"/>
        </a:p>
      </dgm:t>
    </dgm:pt>
    <dgm:pt modelId="{F934F7F9-A9F4-4EAC-A9C6-4EE4A20A3C2C}" type="sibTrans" cxnId="{2703019A-1B18-4F8F-925B-0DCA142F6BD6}">
      <dgm:prSet/>
      <dgm:spPr/>
      <dgm:t>
        <a:bodyPr/>
        <a:lstStyle/>
        <a:p>
          <a:endParaRPr lang="en-US"/>
        </a:p>
      </dgm:t>
    </dgm:pt>
    <dgm:pt modelId="{9B87C81B-EB38-4B53-BF34-5D88F3594624}">
      <dgm:prSet phldrT="[Text]" custT="1"/>
      <dgm:spPr>
        <a:ln>
          <a:noFill/>
        </a:ln>
      </dgm:spPr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GB" sz="1400" dirty="0">
              <a:solidFill>
                <a:schemeClr val="tx1">
                  <a:lumMod val="50000"/>
                </a:schemeClr>
              </a:solidFill>
              <a:latin typeface="+mn-lt"/>
            </a:rPr>
            <a:t>Pembroke sub station – Wales</a:t>
          </a:r>
          <a:endParaRPr lang="en-US" sz="1400" dirty="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115349F0-D2D3-492F-B976-30156AB0EDBA}" type="parTrans" cxnId="{479F500F-1A9A-45EF-A379-875A0A4DC2FA}">
      <dgm:prSet/>
      <dgm:spPr/>
      <dgm:t>
        <a:bodyPr/>
        <a:lstStyle/>
        <a:p>
          <a:endParaRPr lang="en-US"/>
        </a:p>
      </dgm:t>
    </dgm:pt>
    <dgm:pt modelId="{2DCC76B3-2A2D-4126-9F4D-E5B5D9197715}" type="sibTrans" cxnId="{479F500F-1A9A-45EF-A379-875A0A4DC2FA}">
      <dgm:prSet/>
      <dgm:spPr/>
      <dgm:t>
        <a:bodyPr/>
        <a:lstStyle/>
        <a:p>
          <a:endParaRPr lang="en-US"/>
        </a:p>
      </dgm:t>
    </dgm:pt>
    <dgm:pt modelId="{41C0FA56-05C0-446F-8A86-9F049D0CCA9C}">
      <dgm:prSet phldrT="[Text]" custT="1"/>
      <dgm:spPr>
        <a:ln>
          <a:noFill/>
        </a:ln>
      </dgm:spPr>
      <dgm:t>
        <a:bodyPr/>
        <a:lstStyle/>
        <a:p>
          <a:r>
            <a:rPr lang="en-GB" sz="1800" dirty="0">
              <a:solidFill>
                <a:schemeClr val="tx1">
                  <a:lumMod val="50000"/>
                </a:schemeClr>
              </a:solidFill>
              <a:latin typeface="+mn-lt"/>
            </a:rPr>
            <a:t>PROJECT TIMING</a:t>
          </a:r>
          <a:endParaRPr lang="en-US" sz="1800" dirty="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10902E0D-4BE3-4C3F-BCCC-C9CFC444E6D8}" type="parTrans" cxnId="{FDBDC0B6-8EB8-4496-B500-1BABC43FA2BE}">
      <dgm:prSet/>
      <dgm:spPr/>
      <dgm:t>
        <a:bodyPr/>
        <a:lstStyle/>
        <a:p>
          <a:endParaRPr lang="en-US"/>
        </a:p>
      </dgm:t>
    </dgm:pt>
    <dgm:pt modelId="{CB6529E4-45AC-489B-A240-9ADECD04C33D}" type="sibTrans" cxnId="{FDBDC0B6-8EB8-4496-B500-1BABC43FA2BE}">
      <dgm:prSet/>
      <dgm:spPr/>
      <dgm:t>
        <a:bodyPr/>
        <a:lstStyle/>
        <a:p>
          <a:endParaRPr lang="en-US"/>
        </a:p>
      </dgm:t>
    </dgm:pt>
    <dgm:pt modelId="{E56BFFB4-8FB5-47C9-ADB8-A2BF6BD406E4}">
      <dgm:prSet phldrT="[Text]" custT="1"/>
      <dgm:spPr>
        <a:ln>
          <a:noFill/>
        </a:ln>
      </dgm:spPr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GB" sz="1400" dirty="0">
              <a:solidFill>
                <a:schemeClr val="tx1">
                  <a:lumMod val="50000"/>
                </a:schemeClr>
              </a:solidFill>
              <a:latin typeface="+mn-lt"/>
            </a:rPr>
            <a:t>Regulatory finalisation in </a:t>
          </a:r>
          <a:br>
            <a:rPr lang="en-GB" sz="1400" dirty="0">
              <a:solidFill>
                <a:schemeClr val="tx1">
                  <a:lumMod val="50000"/>
                </a:schemeClr>
              </a:solidFill>
              <a:latin typeface="+mn-lt"/>
            </a:rPr>
          </a:br>
          <a:r>
            <a:rPr lang="en-GB" sz="1400" dirty="0">
              <a:solidFill>
                <a:schemeClr val="tx1">
                  <a:lumMod val="50000"/>
                </a:schemeClr>
              </a:solidFill>
              <a:latin typeface="+mn-lt"/>
            </a:rPr>
            <a:t>2H 2019</a:t>
          </a:r>
          <a:endParaRPr lang="en-US" sz="1400" dirty="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B9F6B2A1-1B6E-4062-B88C-523ABE5B2003}" type="parTrans" cxnId="{59ED2E8F-8630-4FCC-B26C-31AB19C8B273}">
      <dgm:prSet/>
      <dgm:spPr/>
      <dgm:t>
        <a:bodyPr/>
        <a:lstStyle/>
        <a:p>
          <a:endParaRPr lang="en-US"/>
        </a:p>
      </dgm:t>
    </dgm:pt>
    <dgm:pt modelId="{1A9AD866-7DFC-4379-8AC7-5F60D99CF479}" type="sibTrans" cxnId="{59ED2E8F-8630-4FCC-B26C-31AB19C8B273}">
      <dgm:prSet/>
      <dgm:spPr/>
      <dgm:t>
        <a:bodyPr/>
        <a:lstStyle/>
        <a:p>
          <a:endParaRPr lang="en-US"/>
        </a:p>
      </dgm:t>
    </dgm:pt>
    <dgm:pt modelId="{AC489564-84A3-4CF2-BFC7-9363D9EBB00C}">
      <dgm:prSet phldrT="[Text]" custT="1"/>
      <dgm:spPr>
        <a:ln>
          <a:noFill/>
        </a:ln>
      </dgm:spPr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GB" sz="1400" dirty="0">
              <a:solidFill>
                <a:schemeClr val="tx1">
                  <a:lumMod val="50000"/>
                </a:schemeClr>
              </a:solidFill>
              <a:latin typeface="+mn-lt"/>
            </a:rPr>
            <a:t>Construction 2020 - 2023</a:t>
          </a:r>
          <a:endParaRPr lang="en-US" sz="1400" dirty="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D8D1D555-D3C9-4107-8F37-8B1708035DDA}" type="parTrans" cxnId="{AB358021-52AB-4862-BC44-45CD529B7D89}">
      <dgm:prSet/>
      <dgm:spPr/>
      <dgm:t>
        <a:bodyPr/>
        <a:lstStyle/>
        <a:p>
          <a:endParaRPr lang="en-US"/>
        </a:p>
      </dgm:t>
    </dgm:pt>
    <dgm:pt modelId="{34E8A43E-1FA6-417F-9170-0C8A6A886AEB}" type="sibTrans" cxnId="{AB358021-52AB-4862-BC44-45CD529B7D89}">
      <dgm:prSet/>
      <dgm:spPr/>
      <dgm:t>
        <a:bodyPr/>
        <a:lstStyle/>
        <a:p>
          <a:endParaRPr lang="en-US"/>
        </a:p>
      </dgm:t>
    </dgm:pt>
    <dgm:pt modelId="{E19C9724-2084-4D0D-BF4C-6AE685A3F173}">
      <dgm:prSet phldrT="[Text]" custT="1"/>
      <dgm:spPr>
        <a:ln>
          <a:noFill/>
        </a:ln>
      </dgm:spPr>
      <dgm:t>
        <a:bodyPr lIns="64008" rIns="64008"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GB" sz="1400" dirty="0">
              <a:latin typeface="+mn-lt"/>
            </a:rPr>
            <a:t>Voltage Source Convertors </a:t>
          </a:r>
          <a:endParaRPr lang="en-US" sz="1400" dirty="0">
            <a:latin typeface="+mn-lt"/>
          </a:endParaRPr>
        </a:p>
      </dgm:t>
    </dgm:pt>
    <dgm:pt modelId="{CAB310D8-6F07-4AE0-8DEA-DB16B7AA7A51}" type="parTrans" cxnId="{BBA3A300-A274-44A8-ADE9-5D443FF19C11}">
      <dgm:prSet/>
      <dgm:spPr/>
      <dgm:t>
        <a:bodyPr/>
        <a:lstStyle/>
        <a:p>
          <a:endParaRPr lang="en-US"/>
        </a:p>
      </dgm:t>
    </dgm:pt>
    <dgm:pt modelId="{093C6700-80E6-465C-A248-F949CDAEC7E8}" type="sibTrans" cxnId="{BBA3A300-A274-44A8-ADE9-5D443FF19C11}">
      <dgm:prSet/>
      <dgm:spPr/>
      <dgm:t>
        <a:bodyPr/>
        <a:lstStyle/>
        <a:p>
          <a:endParaRPr lang="en-US"/>
        </a:p>
      </dgm:t>
    </dgm:pt>
    <dgm:pt modelId="{26B32CD1-0C63-4C98-884B-1689717161C4}">
      <dgm:prSet phldrT="[Text]" custT="1"/>
      <dgm:spPr>
        <a:ln>
          <a:noFill/>
        </a:ln>
      </dgm:spPr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en-GB" sz="1400" dirty="0">
              <a:solidFill>
                <a:schemeClr val="tx1">
                  <a:lumMod val="50000"/>
                </a:schemeClr>
              </a:solidFill>
              <a:latin typeface="+mn-lt"/>
            </a:rPr>
            <a:t>~170km of HVDC land and marine cable and ~1km of HVAC</a:t>
          </a:r>
          <a:endParaRPr lang="en-US" sz="1400" dirty="0">
            <a:solidFill>
              <a:schemeClr val="tx1">
                <a:lumMod val="50000"/>
              </a:schemeClr>
            </a:solidFill>
            <a:latin typeface="+mn-lt"/>
          </a:endParaRPr>
        </a:p>
      </dgm:t>
    </dgm:pt>
    <dgm:pt modelId="{460D29B8-F0CF-4705-9588-F7ECE0D4170C}" type="parTrans" cxnId="{B14A6123-51DA-43EB-B14A-D7853E3E2F79}">
      <dgm:prSet/>
      <dgm:spPr/>
      <dgm:t>
        <a:bodyPr/>
        <a:lstStyle/>
        <a:p>
          <a:endParaRPr lang="en-US"/>
        </a:p>
      </dgm:t>
    </dgm:pt>
    <dgm:pt modelId="{A4A54910-D307-4FD8-B855-19BBB1DA8FAE}" type="sibTrans" cxnId="{B14A6123-51DA-43EB-B14A-D7853E3E2F79}">
      <dgm:prSet/>
      <dgm:spPr/>
      <dgm:t>
        <a:bodyPr/>
        <a:lstStyle/>
        <a:p>
          <a:endParaRPr lang="en-US"/>
        </a:p>
      </dgm:t>
    </dgm:pt>
    <dgm:pt modelId="{F50A625F-B298-4A68-A23B-88DA79892D60}" type="pres">
      <dgm:prSet presAssocID="{F7F86354-EE2D-498F-955C-0B98A8E05368}" presName="Name0" presStyleCnt="0">
        <dgm:presLayoutVars>
          <dgm:dir/>
          <dgm:resizeHandles val="exact"/>
        </dgm:presLayoutVars>
      </dgm:prSet>
      <dgm:spPr/>
    </dgm:pt>
    <dgm:pt modelId="{7D6D8BBD-E316-49A9-A014-68A3DE442A01}" type="pres">
      <dgm:prSet presAssocID="{F7F86354-EE2D-498F-955C-0B98A8E05368}" presName="bkgdShp" presStyleLbl="alignAccFollowNode1" presStyleIdx="0" presStyleCnt="1" custScaleY="100246" custLinFactNeighborY="-363"/>
      <dgm:spPr>
        <a:prstGeom prst="rect">
          <a:avLst/>
        </a:prstGeom>
      </dgm:spPr>
    </dgm:pt>
    <dgm:pt modelId="{6E8AF494-345C-444E-B4CC-E3906DAA63A0}" type="pres">
      <dgm:prSet presAssocID="{F7F86354-EE2D-498F-955C-0B98A8E05368}" presName="linComp" presStyleCnt="0"/>
      <dgm:spPr/>
    </dgm:pt>
    <dgm:pt modelId="{F561C6D8-9D71-42FD-B355-7FF8B3B09730}" type="pres">
      <dgm:prSet presAssocID="{48B77592-B4B9-4E1A-B2D2-72110D9AB684}" presName="compNode" presStyleCnt="0"/>
      <dgm:spPr/>
    </dgm:pt>
    <dgm:pt modelId="{5B133B4C-708F-493F-ACDE-936C530C78AB}" type="pres">
      <dgm:prSet presAssocID="{48B77592-B4B9-4E1A-B2D2-72110D9AB684}" presName="node" presStyleLbl="node1" presStyleIdx="0" presStyleCnt="3" custLinFactNeighborY="297">
        <dgm:presLayoutVars>
          <dgm:bulletEnabled val="1"/>
        </dgm:presLayoutVars>
      </dgm:prSet>
      <dgm:spPr/>
    </dgm:pt>
    <dgm:pt modelId="{D9D6674F-E6B8-4C79-960A-BD9B4D16B220}" type="pres">
      <dgm:prSet presAssocID="{48B77592-B4B9-4E1A-B2D2-72110D9AB684}" presName="invisiNode" presStyleLbl="node1" presStyleIdx="0" presStyleCnt="3"/>
      <dgm:spPr/>
    </dgm:pt>
    <dgm:pt modelId="{8004E72F-A7B5-456B-B042-70C23E69610E}" type="pres">
      <dgm:prSet presAssocID="{48B77592-B4B9-4E1A-B2D2-72110D9AB684}" presName="imagNode" presStyleLbl="fgImgPlace1" presStyleIdx="0" presStyleCnt="3"/>
      <dgm:spPr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98" t="-19" r="1098" b="-19981"/>
          </a:stretch>
        </a:blipFill>
      </dgm:spPr>
    </dgm:pt>
    <dgm:pt modelId="{2EED7A43-98B8-4A3B-9E68-FB16B8FEE7E4}" type="pres">
      <dgm:prSet presAssocID="{447C92FF-F23B-4B0C-A324-7645AC03C30B}" presName="sibTrans" presStyleLbl="sibTrans2D1" presStyleIdx="0" presStyleCnt="0"/>
      <dgm:spPr/>
    </dgm:pt>
    <dgm:pt modelId="{F4801E59-B54C-48BD-9F71-FFBF5B4F977D}" type="pres">
      <dgm:prSet presAssocID="{DAED9DBD-6423-4DC7-A9C6-7CCE46DE603D}" presName="compNode" presStyleCnt="0"/>
      <dgm:spPr/>
    </dgm:pt>
    <dgm:pt modelId="{FFF273A7-E1FB-462F-B978-EDB47A65F792}" type="pres">
      <dgm:prSet presAssocID="{DAED9DBD-6423-4DC7-A9C6-7CCE46DE603D}" presName="node" presStyleLbl="node1" presStyleIdx="1" presStyleCnt="3" custLinFactNeighborY="297">
        <dgm:presLayoutVars>
          <dgm:bulletEnabled val="1"/>
        </dgm:presLayoutVars>
      </dgm:prSet>
      <dgm:spPr/>
    </dgm:pt>
    <dgm:pt modelId="{FAFF10E9-635A-4B53-8A7E-3E0E328848C5}" type="pres">
      <dgm:prSet presAssocID="{DAED9DBD-6423-4DC7-A9C6-7CCE46DE603D}" presName="invisiNode" presStyleLbl="node1" presStyleIdx="1" presStyleCnt="3"/>
      <dgm:spPr/>
    </dgm:pt>
    <dgm:pt modelId="{63EE53BC-6EDE-46AF-ACF1-DD185B9BFED9}" type="pres">
      <dgm:prSet presAssocID="{DAED9DBD-6423-4DC7-A9C6-7CCE46DE603D}" presName="imagNode" presStyleLbl="fgImgPlace1" presStyleIdx="1" presStyleCnt="3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D072A16D-A48D-4C32-8C88-62BF0783148A}" type="pres">
      <dgm:prSet presAssocID="{44CCBC9D-425A-4B67-A49E-310D8996E63A}" presName="sibTrans" presStyleLbl="sibTrans2D1" presStyleIdx="0" presStyleCnt="0"/>
      <dgm:spPr/>
    </dgm:pt>
    <dgm:pt modelId="{CF3E2C87-F58C-4E14-ABB8-468939A7B534}" type="pres">
      <dgm:prSet presAssocID="{41C0FA56-05C0-446F-8A86-9F049D0CCA9C}" presName="compNode" presStyleCnt="0"/>
      <dgm:spPr/>
    </dgm:pt>
    <dgm:pt modelId="{2D0172C7-5BB3-4D63-9F90-8CB54C0FF1C0}" type="pres">
      <dgm:prSet presAssocID="{41C0FA56-05C0-446F-8A86-9F049D0CCA9C}" presName="node" presStyleLbl="node1" presStyleIdx="2" presStyleCnt="3" custScaleY="99734" custLinFactNeighborY="297">
        <dgm:presLayoutVars>
          <dgm:bulletEnabled val="1"/>
        </dgm:presLayoutVars>
      </dgm:prSet>
      <dgm:spPr/>
    </dgm:pt>
    <dgm:pt modelId="{1AB7E165-62AB-43CE-8835-649AFB9E5A8A}" type="pres">
      <dgm:prSet presAssocID="{41C0FA56-05C0-446F-8A86-9F049D0CCA9C}" presName="invisiNode" presStyleLbl="node1" presStyleIdx="2" presStyleCnt="3"/>
      <dgm:spPr/>
    </dgm:pt>
    <dgm:pt modelId="{BE7D3202-DB63-4A91-8BF1-E1E267C58C76}" type="pres">
      <dgm:prSet presAssocID="{41C0FA56-05C0-446F-8A86-9F049D0CCA9C}" presName="imagNode" presStyleLbl="fgImgPlace1" presStyleIdx="2" presStyleCnt="3"/>
      <dgm:spPr>
        <a:prstGeom prst="rect">
          <a:avLst/>
        </a:prstGeom>
      </dgm:spPr>
    </dgm:pt>
  </dgm:ptLst>
  <dgm:cxnLst>
    <dgm:cxn modelId="{31DE5100-8E7A-46D2-8FBF-376A434585F9}" type="presOf" srcId="{F7F86354-EE2D-498F-955C-0B98A8E05368}" destId="{F50A625F-B298-4A68-A23B-88DA79892D60}" srcOrd="0" destOrd="0" presId="urn:microsoft.com/office/officeart/2005/8/layout/pList2"/>
    <dgm:cxn modelId="{BBA3A300-A274-44A8-ADE9-5D443FF19C11}" srcId="{48B77592-B4B9-4E1A-B2D2-72110D9AB684}" destId="{E19C9724-2084-4D0D-BF4C-6AE685A3F173}" srcOrd="2" destOrd="0" parTransId="{CAB310D8-6F07-4AE0-8DEA-DB16B7AA7A51}" sibTransId="{093C6700-80E6-465C-A248-F949CDAEC7E8}"/>
    <dgm:cxn modelId="{721D9709-5903-43FA-AA8F-6EFF67581506}" type="presOf" srcId="{AC489564-84A3-4CF2-BFC7-9363D9EBB00C}" destId="{2D0172C7-5BB3-4D63-9F90-8CB54C0FF1C0}" srcOrd="0" destOrd="2" presId="urn:microsoft.com/office/officeart/2005/8/layout/pList2"/>
    <dgm:cxn modelId="{479F500F-1A9A-45EF-A379-875A0A4DC2FA}" srcId="{DAED9DBD-6423-4DC7-A9C6-7CCE46DE603D}" destId="{9B87C81B-EB38-4B53-BF34-5D88F3594624}" srcOrd="1" destOrd="0" parTransId="{115349F0-D2D3-492F-B976-30156AB0EDBA}" sibTransId="{2DCC76B3-2A2D-4126-9F4D-E5B5D9197715}"/>
    <dgm:cxn modelId="{AB358021-52AB-4862-BC44-45CD529B7D89}" srcId="{41C0FA56-05C0-446F-8A86-9F049D0CCA9C}" destId="{AC489564-84A3-4CF2-BFC7-9363D9EBB00C}" srcOrd="1" destOrd="0" parTransId="{D8D1D555-D3C9-4107-8F37-8B1708035DDA}" sibTransId="{34E8A43E-1FA6-417F-9170-0C8A6A886AEB}"/>
    <dgm:cxn modelId="{B14A6123-51DA-43EB-B14A-D7853E3E2F79}" srcId="{DAED9DBD-6423-4DC7-A9C6-7CCE46DE603D}" destId="{26B32CD1-0C63-4C98-884B-1689717161C4}" srcOrd="2" destOrd="0" parTransId="{460D29B8-F0CF-4705-9588-F7ECE0D4170C}" sibTransId="{A4A54910-D307-4FD8-B855-19BBB1DA8FAE}"/>
    <dgm:cxn modelId="{42A76626-A45A-4751-9C4D-25CF3A0161A3}" type="presOf" srcId="{447C92FF-F23B-4B0C-A324-7645AC03C30B}" destId="{2EED7A43-98B8-4A3B-9E68-FB16B8FEE7E4}" srcOrd="0" destOrd="0" presId="urn:microsoft.com/office/officeart/2005/8/layout/pList2"/>
    <dgm:cxn modelId="{50977E2D-5EDD-4C73-831B-DD93F01D7F47}" srcId="{F7F86354-EE2D-498F-955C-0B98A8E05368}" destId="{48B77592-B4B9-4E1A-B2D2-72110D9AB684}" srcOrd="0" destOrd="0" parTransId="{BE9F4992-032F-4C90-8478-534F35CBAFC0}" sibTransId="{447C92FF-F23B-4B0C-A324-7645AC03C30B}"/>
    <dgm:cxn modelId="{4FA5BA6A-1E94-43FE-BB39-F8A91136E2FB}" type="presOf" srcId="{C71D8176-AF9A-42D7-A952-0A05DBF4CCA7}" destId="{5B133B4C-708F-493F-ACDE-936C530C78AB}" srcOrd="0" destOrd="2" presId="urn:microsoft.com/office/officeart/2005/8/layout/pList2"/>
    <dgm:cxn modelId="{126DC94D-90AF-46D0-BD13-2E906509E926}" type="presOf" srcId="{E56BFFB4-8FB5-47C9-ADB8-A2BF6BD406E4}" destId="{2D0172C7-5BB3-4D63-9F90-8CB54C0FF1C0}" srcOrd="0" destOrd="1" presId="urn:microsoft.com/office/officeart/2005/8/layout/pList2"/>
    <dgm:cxn modelId="{F8BE2871-4F3E-44DD-813F-4D0DEDCC533A}" type="presOf" srcId="{48B77592-B4B9-4E1A-B2D2-72110D9AB684}" destId="{5B133B4C-708F-493F-ACDE-936C530C78AB}" srcOrd="0" destOrd="0" presId="urn:microsoft.com/office/officeart/2005/8/layout/pList2"/>
    <dgm:cxn modelId="{88BC457E-4F24-4DB2-A967-58C8309B7538}" type="presOf" srcId="{41C0FA56-05C0-446F-8A86-9F049D0CCA9C}" destId="{2D0172C7-5BB3-4D63-9F90-8CB54C0FF1C0}" srcOrd="0" destOrd="0" presId="urn:microsoft.com/office/officeart/2005/8/layout/pList2"/>
    <dgm:cxn modelId="{3B061F83-F4BF-4CB9-8129-B417730E4B03}" type="presOf" srcId="{9B87C81B-EB38-4B53-BF34-5D88F3594624}" destId="{FFF273A7-E1FB-462F-B978-EDB47A65F792}" srcOrd="0" destOrd="2" presId="urn:microsoft.com/office/officeart/2005/8/layout/pList2"/>
    <dgm:cxn modelId="{C3A19983-8B73-41F6-A8C1-5D34D0DFEC71}" srcId="{48B77592-B4B9-4E1A-B2D2-72110D9AB684}" destId="{C71D8176-AF9A-42D7-A952-0A05DBF4CCA7}" srcOrd="1" destOrd="0" parTransId="{D588DC1B-753F-4E65-98E2-668A900C2547}" sibTransId="{ECD651EE-303E-43F6-AF85-6538AAACE71E}"/>
    <dgm:cxn modelId="{59ED2E8F-8630-4FCC-B26C-31AB19C8B273}" srcId="{41C0FA56-05C0-446F-8A86-9F049D0CCA9C}" destId="{E56BFFB4-8FB5-47C9-ADB8-A2BF6BD406E4}" srcOrd="0" destOrd="0" parTransId="{B9F6B2A1-1B6E-4062-B88C-523ABE5B2003}" sibTransId="{1A9AD866-7DFC-4379-8AC7-5F60D99CF479}"/>
    <dgm:cxn modelId="{9DC6A296-E0E3-46B3-9B30-CBE70E96B2AD}" type="presOf" srcId="{E19C9724-2084-4D0D-BF4C-6AE685A3F173}" destId="{5B133B4C-708F-493F-ACDE-936C530C78AB}" srcOrd="0" destOrd="3" presId="urn:microsoft.com/office/officeart/2005/8/layout/pList2"/>
    <dgm:cxn modelId="{2703019A-1B18-4F8F-925B-0DCA142F6BD6}" srcId="{DAED9DBD-6423-4DC7-A9C6-7CCE46DE603D}" destId="{8C3071EC-2E82-4E47-AA95-3EFD3636CD23}" srcOrd="0" destOrd="0" parTransId="{4EE70474-BA64-42EB-853D-1C88E5A69E1A}" sibTransId="{F934F7F9-A9F4-4EAC-A9C6-4EE4A20A3C2C}"/>
    <dgm:cxn modelId="{8CFB8CA8-9613-4DB9-BF88-F00FB87C3192}" srcId="{F7F86354-EE2D-498F-955C-0B98A8E05368}" destId="{DAED9DBD-6423-4DC7-A9C6-7CCE46DE603D}" srcOrd="1" destOrd="0" parTransId="{0F6E3B5E-B323-447B-9947-65A83B9C721E}" sibTransId="{44CCBC9D-425A-4B67-A49E-310D8996E63A}"/>
    <dgm:cxn modelId="{B75458AA-B3E2-4C8F-A7C8-ADCFE8422269}" type="presOf" srcId="{8C3071EC-2E82-4E47-AA95-3EFD3636CD23}" destId="{FFF273A7-E1FB-462F-B978-EDB47A65F792}" srcOrd="0" destOrd="1" presId="urn:microsoft.com/office/officeart/2005/8/layout/pList2"/>
    <dgm:cxn modelId="{FDBDC0B6-8EB8-4496-B500-1BABC43FA2BE}" srcId="{F7F86354-EE2D-498F-955C-0B98A8E05368}" destId="{41C0FA56-05C0-446F-8A86-9F049D0CCA9C}" srcOrd="2" destOrd="0" parTransId="{10902E0D-4BE3-4C3F-BCCC-C9CFC444E6D8}" sibTransId="{CB6529E4-45AC-489B-A240-9ADECD04C33D}"/>
    <dgm:cxn modelId="{EFD0CBCD-0A9B-425D-BCB4-B1E6DD7DA3EB}" type="presOf" srcId="{4B786ACD-4E5C-49F0-836A-4FC22808C619}" destId="{5B133B4C-708F-493F-ACDE-936C530C78AB}" srcOrd="0" destOrd="1" presId="urn:microsoft.com/office/officeart/2005/8/layout/pList2"/>
    <dgm:cxn modelId="{574BF6D3-EB1A-4C40-9EA0-20077A17FEF4}" type="presOf" srcId="{44CCBC9D-425A-4B67-A49E-310D8996E63A}" destId="{D072A16D-A48D-4C32-8C88-62BF0783148A}" srcOrd="0" destOrd="0" presId="urn:microsoft.com/office/officeart/2005/8/layout/pList2"/>
    <dgm:cxn modelId="{33E448D9-F455-4298-A929-716071AF7E1E}" srcId="{48B77592-B4B9-4E1A-B2D2-72110D9AB684}" destId="{4B786ACD-4E5C-49F0-836A-4FC22808C619}" srcOrd="0" destOrd="0" parTransId="{C59A8E29-22A8-41A9-A175-1FFE7E47FA21}" sibTransId="{ACD2FAC0-9B57-468D-AA5E-6B6F48C137F5}"/>
    <dgm:cxn modelId="{79AF94D9-73DE-40CE-9B67-01C922358F3D}" type="presOf" srcId="{DAED9DBD-6423-4DC7-A9C6-7CCE46DE603D}" destId="{FFF273A7-E1FB-462F-B978-EDB47A65F792}" srcOrd="0" destOrd="0" presId="urn:microsoft.com/office/officeart/2005/8/layout/pList2"/>
    <dgm:cxn modelId="{233A74FC-EA9A-4C55-BA54-74C0DC7071FA}" type="presOf" srcId="{26B32CD1-0C63-4C98-884B-1689717161C4}" destId="{FFF273A7-E1FB-462F-B978-EDB47A65F792}" srcOrd="0" destOrd="3" presId="urn:microsoft.com/office/officeart/2005/8/layout/pList2"/>
    <dgm:cxn modelId="{8D14107D-82FC-4775-AD54-C22D638A9424}" type="presParOf" srcId="{F50A625F-B298-4A68-A23B-88DA79892D60}" destId="{7D6D8BBD-E316-49A9-A014-68A3DE442A01}" srcOrd="0" destOrd="0" presId="urn:microsoft.com/office/officeart/2005/8/layout/pList2"/>
    <dgm:cxn modelId="{B771A9AE-FD47-484F-8096-E73A74C60C89}" type="presParOf" srcId="{F50A625F-B298-4A68-A23B-88DA79892D60}" destId="{6E8AF494-345C-444E-B4CC-E3906DAA63A0}" srcOrd="1" destOrd="0" presId="urn:microsoft.com/office/officeart/2005/8/layout/pList2"/>
    <dgm:cxn modelId="{E2D207B9-53A6-4C96-8642-6601CC292305}" type="presParOf" srcId="{6E8AF494-345C-444E-B4CC-E3906DAA63A0}" destId="{F561C6D8-9D71-42FD-B355-7FF8B3B09730}" srcOrd="0" destOrd="0" presId="urn:microsoft.com/office/officeart/2005/8/layout/pList2"/>
    <dgm:cxn modelId="{594115D9-28EF-4554-AE76-B25A4DA94667}" type="presParOf" srcId="{F561C6D8-9D71-42FD-B355-7FF8B3B09730}" destId="{5B133B4C-708F-493F-ACDE-936C530C78AB}" srcOrd="0" destOrd="0" presId="urn:microsoft.com/office/officeart/2005/8/layout/pList2"/>
    <dgm:cxn modelId="{3DEB70E9-A786-46AE-9718-C334FBD57B30}" type="presParOf" srcId="{F561C6D8-9D71-42FD-B355-7FF8B3B09730}" destId="{D9D6674F-E6B8-4C79-960A-BD9B4D16B220}" srcOrd="1" destOrd="0" presId="urn:microsoft.com/office/officeart/2005/8/layout/pList2"/>
    <dgm:cxn modelId="{6F7B09B6-C649-4D4E-8D4E-16A4571401D7}" type="presParOf" srcId="{F561C6D8-9D71-42FD-B355-7FF8B3B09730}" destId="{8004E72F-A7B5-456B-B042-70C23E69610E}" srcOrd="2" destOrd="0" presId="urn:microsoft.com/office/officeart/2005/8/layout/pList2"/>
    <dgm:cxn modelId="{E13F0932-5A44-4692-8E16-081D904620B6}" type="presParOf" srcId="{6E8AF494-345C-444E-B4CC-E3906DAA63A0}" destId="{2EED7A43-98B8-4A3B-9E68-FB16B8FEE7E4}" srcOrd="1" destOrd="0" presId="urn:microsoft.com/office/officeart/2005/8/layout/pList2"/>
    <dgm:cxn modelId="{64B786DF-7B6D-4383-BA05-7221F39A29E9}" type="presParOf" srcId="{6E8AF494-345C-444E-B4CC-E3906DAA63A0}" destId="{F4801E59-B54C-48BD-9F71-FFBF5B4F977D}" srcOrd="2" destOrd="0" presId="urn:microsoft.com/office/officeart/2005/8/layout/pList2"/>
    <dgm:cxn modelId="{2C67DCBA-8C95-4A2C-89B1-FA1BCA6A45BC}" type="presParOf" srcId="{F4801E59-B54C-48BD-9F71-FFBF5B4F977D}" destId="{FFF273A7-E1FB-462F-B978-EDB47A65F792}" srcOrd="0" destOrd="0" presId="urn:microsoft.com/office/officeart/2005/8/layout/pList2"/>
    <dgm:cxn modelId="{CA9D83FB-2AFC-4E34-8DC8-B41631E8FB63}" type="presParOf" srcId="{F4801E59-B54C-48BD-9F71-FFBF5B4F977D}" destId="{FAFF10E9-635A-4B53-8A7E-3E0E328848C5}" srcOrd="1" destOrd="0" presId="urn:microsoft.com/office/officeart/2005/8/layout/pList2"/>
    <dgm:cxn modelId="{E74B1694-049B-44B8-9367-DAF027951E03}" type="presParOf" srcId="{F4801E59-B54C-48BD-9F71-FFBF5B4F977D}" destId="{63EE53BC-6EDE-46AF-ACF1-DD185B9BFED9}" srcOrd="2" destOrd="0" presId="urn:microsoft.com/office/officeart/2005/8/layout/pList2"/>
    <dgm:cxn modelId="{DB91973F-9EB9-4AEF-8943-5036F01AB5A3}" type="presParOf" srcId="{6E8AF494-345C-444E-B4CC-E3906DAA63A0}" destId="{D072A16D-A48D-4C32-8C88-62BF0783148A}" srcOrd="3" destOrd="0" presId="urn:microsoft.com/office/officeart/2005/8/layout/pList2"/>
    <dgm:cxn modelId="{70EEF567-7E76-4CDD-9F98-3F6300424B98}" type="presParOf" srcId="{6E8AF494-345C-444E-B4CC-E3906DAA63A0}" destId="{CF3E2C87-F58C-4E14-ABB8-468939A7B534}" srcOrd="4" destOrd="0" presId="urn:microsoft.com/office/officeart/2005/8/layout/pList2"/>
    <dgm:cxn modelId="{FE8E3C0D-8B1F-4926-BF82-A2E6FB798D21}" type="presParOf" srcId="{CF3E2C87-F58C-4E14-ABB8-468939A7B534}" destId="{2D0172C7-5BB3-4D63-9F90-8CB54C0FF1C0}" srcOrd="0" destOrd="0" presId="urn:microsoft.com/office/officeart/2005/8/layout/pList2"/>
    <dgm:cxn modelId="{73178164-F145-4194-9541-2B5BBF57CF33}" type="presParOf" srcId="{CF3E2C87-F58C-4E14-ABB8-468939A7B534}" destId="{1AB7E165-62AB-43CE-8835-649AFB9E5A8A}" srcOrd="1" destOrd="0" presId="urn:microsoft.com/office/officeart/2005/8/layout/pList2"/>
    <dgm:cxn modelId="{F66EF553-8C2C-4D39-BF13-0FCF000593CD}" type="presParOf" srcId="{CF3E2C87-F58C-4E14-ABB8-468939A7B534}" destId="{BE7D3202-DB63-4A91-8BF1-E1E267C58C7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19498D-F382-4A5C-B4CC-E4B40F7A7189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9AD3AF5-E764-4738-8620-AEA2D320A74F}">
      <dgm:prSet phldrT="[Text]"/>
      <dgm:spPr/>
      <dgm:t>
        <a:bodyPr/>
        <a:lstStyle/>
        <a:p>
          <a:r>
            <a:rPr lang="en-GB" dirty="0"/>
            <a:t>GRID CONNECTION</a:t>
          </a:r>
        </a:p>
      </dgm:t>
    </dgm:pt>
    <dgm:pt modelId="{E4A618DD-D6E9-46FE-82C1-0B80DB5ED61F}" type="parTrans" cxnId="{330127D8-EF1F-4F00-982E-9F60E3B043BE}">
      <dgm:prSet/>
      <dgm:spPr/>
      <dgm:t>
        <a:bodyPr/>
        <a:lstStyle/>
        <a:p>
          <a:endParaRPr lang="en-GB"/>
        </a:p>
      </dgm:t>
    </dgm:pt>
    <dgm:pt modelId="{A292424A-2333-4B92-9843-4AF5646CE894}" type="sibTrans" cxnId="{330127D8-EF1F-4F00-982E-9F60E3B043BE}">
      <dgm:prSet/>
      <dgm:spPr/>
      <dgm:t>
        <a:bodyPr/>
        <a:lstStyle/>
        <a:p>
          <a:endParaRPr lang="en-GB"/>
        </a:p>
      </dgm:t>
    </dgm:pt>
    <dgm:pt modelId="{F61C7BAC-C6A4-4F19-9CF8-BD7CD59E5B82}">
      <dgm:prSet phldrT="[Text]" custT="1"/>
      <dgm:spPr/>
      <dgm:t>
        <a:bodyPr anchor="ctr"/>
        <a:lstStyle/>
        <a:p>
          <a:pPr marL="115888" indent="0"/>
          <a:r>
            <a:rPr lang="en-GB" sz="1200" dirty="0">
              <a:effectLst/>
            </a:rPr>
            <a:t>500MW </a:t>
          </a:r>
          <a:br>
            <a:rPr lang="en-GB" sz="1200" dirty="0">
              <a:effectLst/>
            </a:rPr>
          </a:br>
          <a:r>
            <a:rPr lang="en-GB" sz="1200" dirty="0">
              <a:effectLst/>
            </a:rPr>
            <a:t>agreed with National Grid</a:t>
          </a:r>
        </a:p>
      </dgm:t>
    </dgm:pt>
    <dgm:pt modelId="{B07BC5A1-1E94-4B38-999D-B63081966301}" type="parTrans" cxnId="{C457C8C8-0EBA-402F-B580-A7D86FE26BB5}">
      <dgm:prSet/>
      <dgm:spPr/>
      <dgm:t>
        <a:bodyPr/>
        <a:lstStyle/>
        <a:p>
          <a:endParaRPr lang="en-GB"/>
        </a:p>
      </dgm:t>
    </dgm:pt>
    <dgm:pt modelId="{D179E580-E422-4E69-B52C-B09D914E0A9D}" type="sibTrans" cxnId="{C457C8C8-0EBA-402F-B580-A7D86FE26BB5}">
      <dgm:prSet/>
      <dgm:spPr/>
      <dgm:t>
        <a:bodyPr/>
        <a:lstStyle/>
        <a:p>
          <a:endParaRPr lang="en-GB"/>
        </a:p>
      </dgm:t>
    </dgm:pt>
    <dgm:pt modelId="{1D6297BB-5E5F-4F1C-ABE9-67D9C5DDF6B4}">
      <dgm:prSet phldrT="[Text]"/>
      <dgm:spPr>
        <a:blipFill dpi="0" rotWithShape="1">
          <a:blip xmlns:r="http://schemas.openxmlformats.org/officeDocument/2006/relationships" r:embed="rId1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PLANNING</a:t>
          </a:r>
        </a:p>
      </dgm:t>
    </dgm:pt>
    <dgm:pt modelId="{D902135D-B371-49F9-AA88-029D1BFDD055}" type="parTrans" cxnId="{6EB4D4FE-B538-475D-8FAB-5769D1B7A63A}">
      <dgm:prSet/>
      <dgm:spPr/>
      <dgm:t>
        <a:bodyPr/>
        <a:lstStyle/>
        <a:p>
          <a:endParaRPr lang="en-GB"/>
        </a:p>
      </dgm:t>
    </dgm:pt>
    <dgm:pt modelId="{F488EE66-EEAE-43DA-A175-65C9EB7A947D}" type="sibTrans" cxnId="{6EB4D4FE-B538-475D-8FAB-5769D1B7A63A}">
      <dgm:prSet/>
      <dgm:spPr/>
      <dgm:t>
        <a:bodyPr/>
        <a:lstStyle/>
        <a:p>
          <a:endParaRPr lang="en-GB"/>
        </a:p>
      </dgm:t>
    </dgm:pt>
    <dgm:pt modelId="{6EBB23B5-8E0C-47A3-9581-E2FA998B8BE0}">
      <dgm:prSet phldrT="[Text]" custT="1"/>
      <dgm:spPr/>
      <dgm:t>
        <a:bodyPr anchor="ctr"/>
        <a:lstStyle/>
        <a:p>
          <a:pPr marL="115888" indent="0"/>
          <a:r>
            <a:rPr lang="en-GB" sz="1200" dirty="0">
              <a:solidFill>
                <a:schemeClr val="bg1"/>
              </a:solidFill>
            </a:rPr>
            <a:t>PCI status </a:t>
          </a:r>
          <a:br>
            <a:rPr lang="en-GB" sz="1200" dirty="0">
              <a:solidFill>
                <a:schemeClr val="bg1"/>
              </a:solidFill>
            </a:rPr>
          </a:br>
          <a:r>
            <a:rPr lang="en-GB" sz="1200" dirty="0">
              <a:solidFill>
                <a:schemeClr val="bg1"/>
              </a:solidFill>
            </a:rPr>
            <a:t>with Welsh Assembly</a:t>
          </a:r>
        </a:p>
      </dgm:t>
    </dgm:pt>
    <dgm:pt modelId="{6D1349D4-DD75-44C8-B7E6-2A2F92D7812A}" type="parTrans" cxnId="{EBA30124-7B6A-468A-8B3A-69FF0F1026BC}">
      <dgm:prSet/>
      <dgm:spPr/>
      <dgm:t>
        <a:bodyPr/>
        <a:lstStyle/>
        <a:p>
          <a:endParaRPr lang="en-GB"/>
        </a:p>
      </dgm:t>
    </dgm:pt>
    <dgm:pt modelId="{C69949BE-7022-4442-A4B8-737D647A2641}" type="sibTrans" cxnId="{EBA30124-7B6A-468A-8B3A-69FF0F1026BC}">
      <dgm:prSet/>
      <dgm:spPr/>
      <dgm:t>
        <a:bodyPr/>
        <a:lstStyle/>
        <a:p>
          <a:endParaRPr lang="en-GB"/>
        </a:p>
      </dgm:t>
    </dgm:pt>
    <dgm:pt modelId="{664AB9E0-A176-41D2-898D-AE28E60A551C}">
      <dgm:prSet phldrT="[Text]" custT="1"/>
      <dgm:spPr/>
      <dgm:t>
        <a:bodyPr/>
        <a:lstStyle/>
        <a:p>
          <a:r>
            <a:rPr lang="en-GB" sz="900" dirty="0"/>
            <a:t>REGULATION</a:t>
          </a:r>
        </a:p>
      </dgm:t>
    </dgm:pt>
    <dgm:pt modelId="{89ABE032-DB3B-4A52-A56B-D1B62A525C32}" type="parTrans" cxnId="{F02B2227-04A5-4C60-8ED6-5EBDD2D6A080}">
      <dgm:prSet/>
      <dgm:spPr/>
      <dgm:t>
        <a:bodyPr/>
        <a:lstStyle/>
        <a:p>
          <a:endParaRPr lang="en-GB"/>
        </a:p>
      </dgm:t>
    </dgm:pt>
    <dgm:pt modelId="{E5BAAC55-0C52-4EA5-A82D-7B5B71837B86}" type="sibTrans" cxnId="{F02B2227-04A5-4C60-8ED6-5EBDD2D6A080}">
      <dgm:prSet/>
      <dgm:spPr/>
      <dgm:t>
        <a:bodyPr/>
        <a:lstStyle/>
        <a:p>
          <a:endParaRPr lang="en-GB"/>
        </a:p>
      </dgm:t>
    </dgm:pt>
    <dgm:pt modelId="{1DAAEC55-44BC-4316-977C-9AE30065A2FF}">
      <dgm:prSet phldrT="[Text]" custT="1"/>
      <dgm:spPr/>
      <dgm:t>
        <a:bodyPr anchor="ctr"/>
        <a:lstStyle/>
        <a:p>
          <a:pPr marL="115888" indent="0"/>
          <a:r>
            <a:rPr lang="en-GB" sz="1200" dirty="0">
              <a:solidFill>
                <a:schemeClr val="tx1"/>
              </a:solidFill>
            </a:rPr>
            <a:t>Cap &amp; Floor regime agreed with Ofgem</a:t>
          </a:r>
        </a:p>
      </dgm:t>
    </dgm:pt>
    <dgm:pt modelId="{3FDDDAF4-B2FE-4307-B503-491EEEFE6386}" type="parTrans" cxnId="{97B96060-787A-4B62-900B-A1F5F6430650}">
      <dgm:prSet/>
      <dgm:spPr/>
      <dgm:t>
        <a:bodyPr/>
        <a:lstStyle/>
        <a:p>
          <a:endParaRPr lang="en-GB"/>
        </a:p>
      </dgm:t>
    </dgm:pt>
    <dgm:pt modelId="{E8CF2FFD-DF28-4322-A4F5-9D8BBBD9B39A}" type="sibTrans" cxnId="{97B96060-787A-4B62-900B-A1F5F6430650}">
      <dgm:prSet/>
      <dgm:spPr/>
      <dgm:t>
        <a:bodyPr/>
        <a:lstStyle/>
        <a:p>
          <a:endParaRPr lang="en-GB"/>
        </a:p>
      </dgm:t>
    </dgm:pt>
    <dgm:pt modelId="{9A56A0B6-7004-4637-BE9A-B06FFA9EC26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175">
          <a:solidFill>
            <a:schemeClr val="accent6"/>
          </a:solidFill>
        </a:ln>
      </dgm:spPr>
      <dgm:t>
        <a:bodyPr/>
        <a:lstStyle/>
        <a:p>
          <a:endParaRPr lang="en-GB" dirty="0"/>
        </a:p>
      </dgm:t>
    </dgm:pt>
    <dgm:pt modelId="{413782D7-3925-485F-9ACA-4731DE54A58D}" type="parTrans" cxnId="{399473E6-E845-4202-97BE-BBEB6A416708}">
      <dgm:prSet/>
      <dgm:spPr/>
      <dgm:t>
        <a:bodyPr/>
        <a:lstStyle/>
        <a:p>
          <a:endParaRPr lang="en-GB"/>
        </a:p>
      </dgm:t>
    </dgm:pt>
    <dgm:pt modelId="{B89D5B73-8555-43DA-83AC-0491FE7EF083}" type="sibTrans" cxnId="{399473E6-E845-4202-97BE-BBEB6A416708}">
      <dgm:prSet/>
      <dgm:spPr/>
      <dgm:t>
        <a:bodyPr/>
        <a:lstStyle/>
        <a:p>
          <a:endParaRPr lang="en-GB"/>
        </a:p>
      </dgm:t>
    </dgm:pt>
    <dgm:pt modelId="{798E6E98-6049-45F2-B95A-C94E57DDFB8B}" type="pres">
      <dgm:prSet presAssocID="{3619498D-F382-4A5C-B4CC-E4B40F7A7189}" presName="Name0" presStyleCnt="0">
        <dgm:presLayoutVars>
          <dgm:dir/>
          <dgm:animLvl val="lvl"/>
          <dgm:resizeHandles val="exact"/>
        </dgm:presLayoutVars>
      </dgm:prSet>
      <dgm:spPr/>
    </dgm:pt>
    <dgm:pt modelId="{DB9C4496-CADF-4FCC-8AA1-BA5F1ED4D591}" type="pres">
      <dgm:prSet presAssocID="{9A56A0B6-7004-4637-BE9A-B06FFA9EC269}" presName="compositeNode" presStyleCnt="0">
        <dgm:presLayoutVars>
          <dgm:bulletEnabled val="1"/>
        </dgm:presLayoutVars>
      </dgm:prSet>
      <dgm:spPr/>
    </dgm:pt>
    <dgm:pt modelId="{F4B8C1F6-2C5E-40AB-8E0C-18063F9FF769}" type="pres">
      <dgm:prSet presAssocID="{9A56A0B6-7004-4637-BE9A-B06FFA9EC269}" presName="bgRect" presStyleLbl="node1" presStyleIdx="0" presStyleCnt="4" custScaleX="84851" custLinFactNeighborX="-4240" custLinFactNeighborY="-2420"/>
      <dgm:spPr>
        <a:prstGeom prst="rect">
          <a:avLst/>
        </a:prstGeom>
      </dgm:spPr>
    </dgm:pt>
    <dgm:pt modelId="{CA46FBE5-1CB2-466E-B5D7-D3BE83926574}" type="pres">
      <dgm:prSet presAssocID="{9A56A0B6-7004-4637-BE9A-B06FFA9EC269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E6621E13-2474-41AA-8790-DFF8548A5E34}" type="pres">
      <dgm:prSet presAssocID="{B89D5B73-8555-43DA-83AC-0491FE7EF083}" presName="hSp" presStyleCnt="0"/>
      <dgm:spPr/>
    </dgm:pt>
    <dgm:pt modelId="{E34DC4BF-117F-467C-9E13-DB80CD155D20}" type="pres">
      <dgm:prSet presAssocID="{B89D5B73-8555-43DA-83AC-0491FE7EF083}" presName="vProcSp" presStyleCnt="0"/>
      <dgm:spPr/>
    </dgm:pt>
    <dgm:pt modelId="{C0C83AF6-77F0-4E4F-8D81-2EED28294DAE}" type="pres">
      <dgm:prSet presAssocID="{B89D5B73-8555-43DA-83AC-0491FE7EF083}" presName="vSp1" presStyleCnt="0"/>
      <dgm:spPr/>
    </dgm:pt>
    <dgm:pt modelId="{B69BF051-3510-49B5-95A0-DB76EB88A1AC}" type="pres">
      <dgm:prSet presAssocID="{B89D5B73-8555-43DA-83AC-0491FE7EF083}" presName="simulatedConn" presStyleLbl="solidFgAcc1" presStyleIdx="0" presStyleCnt="3"/>
      <dgm:spPr>
        <a:ln w="3175">
          <a:solidFill>
            <a:srgbClr val="939696"/>
          </a:solidFill>
        </a:ln>
      </dgm:spPr>
    </dgm:pt>
    <dgm:pt modelId="{194F3192-C170-4D14-8B2B-2917E3F63049}" type="pres">
      <dgm:prSet presAssocID="{B89D5B73-8555-43DA-83AC-0491FE7EF083}" presName="vSp2" presStyleCnt="0"/>
      <dgm:spPr/>
    </dgm:pt>
    <dgm:pt modelId="{B7E66429-4291-4D76-9FC7-3AA5FE895FC0}" type="pres">
      <dgm:prSet presAssocID="{B89D5B73-8555-43DA-83AC-0491FE7EF083}" presName="sibTrans" presStyleCnt="0"/>
      <dgm:spPr/>
    </dgm:pt>
    <dgm:pt modelId="{E042C9F3-A02B-4340-883E-1904CC15C7D4}" type="pres">
      <dgm:prSet presAssocID="{89AD3AF5-E764-4738-8620-AEA2D320A74F}" presName="compositeNode" presStyleCnt="0">
        <dgm:presLayoutVars>
          <dgm:bulletEnabled val="1"/>
        </dgm:presLayoutVars>
      </dgm:prSet>
      <dgm:spPr/>
    </dgm:pt>
    <dgm:pt modelId="{34115267-B1C0-41B2-B2C0-527220C2B3E1}" type="pres">
      <dgm:prSet presAssocID="{89AD3AF5-E764-4738-8620-AEA2D320A74F}" presName="bgRect" presStyleLbl="node1" presStyleIdx="1" presStyleCnt="4"/>
      <dgm:spPr>
        <a:prstGeom prst="rect">
          <a:avLst/>
        </a:prstGeom>
      </dgm:spPr>
    </dgm:pt>
    <dgm:pt modelId="{83311513-126C-4ECB-8218-AB66B31F33EB}" type="pres">
      <dgm:prSet presAssocID="{89AD3AF5-E764-4738-8620-AEA2D320A74F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3110E62F-9296-403C-B2B5-E2BB4FAD5E9E}" type="pres">
      <dgm:prSet presAssocID="{89AD3AF5-E764-4738-8620-AEA2D320A74F}" presName="childNode" presStyleLbl="node1" presStyleIdx="1" presStyleCnt="4">
        <dgm:presLayoutVars>
          <dgm:bulletEnabled val="1"/>
        </dgm:presLayoutVars>
      </dgm:prSet>
      <dgm:spPr/>
    </dgm:pt>
    <dgm:pt modelId="{1D1F563A-4A1A-40E1-8C5C-4D76BE16D611}" type="pres">
      <dgm:prSet presAssocID="{A292424A-2333-4B92-9843-4AF5646CE894}" presName="hSp" presStyleCnt="0"/>
      <dgm:spPr/>
    </dgm:pt>
    <dgm:pt modelId="{59ACA413-E4A7-408E-9DCC-6FE7CF6BE0F7}" type="pres">
      <dgm:prSet presAssocID="{A292424A-2333-4B92-9843-4AF5646CE894}" presName="vProcSp" presStyleCnt="0"/>
      <dgm:spPr/>
    </dgm:pt>
    <dgm:pt modelId="{E7D84224-CC89-4E8A-9771-3A657B825D2A}" type="pres">
      <dgm:prSet presAssocID="{A292424A-2333-4B92-9843-4AF5646CE894}" presName="vSp1" presStyleCnt="0"/>
      <dgm:spPr/>
    </dgm:pt>
    <dgm:pt modelId="{E35A3FB4-84F0-4A31-89FD-B6793E9891CC}" type="pres">
      <dgm:prSet presAssocID="{A292424A-2333-4B92-9843-4AF5646CE894}" presName="simulatedConn" presStyleLbl="solidFgAcc1" presStyleIdx="1" presStyleCnt="3"/>
      <dgm:spPr>
        <a:ln w="3175">
          <a:solidFill>
            <a:srgbClr val="939696"/>
          </a:solidFill>
        </a:ln>
      </dgm:spPr>
    </dgm:pt>
    <dgm:pt modelId="{73D7774A-D964-4C47-A957-F5CBF89EF418}" type="pres">
      <dgm:prSet presAssocID="{A292424A-2333-4B92-9843-4AF5646CE894}" presName="vSp2" presStyleCnt="0"/>
      <dgm:spPr/>
    </dgm:pt>
    <dgm:pt modelId="{6E25C983-E8C9-4CB8-B373-9D5E1F93E7A9}" type="pres">
      <dgm:prSet presAssocID="{A292424A-2333-4B92-9843-4AF5646CE894}" presName="sibTrans" presStyleCnt="0"/>
      <dgm:spPr/>
    </dgm:pt>
    <dgm:pt modelId="{5B53859C-878E-4FCA-A317-CD1FEA82AEC1}" type="pres">
      <dgm:prSet presAssocID="{1D6297BB-5E5F-4F1C-ABE9-67D9C5DDF6B4}" presName="compositeNode" presStyleCnt="0">
        <dgm:presLayoutVars>
          <dgm:bulletEnabled val="1"/>
        </dgm:presLayoutVars>
      </dgm:prSet>
      <dgm:spPr/>
    </dgm:pt>
    <dgm:pt modelId="{F0AC5E74-9338-4ABB-99F5-4D7074538734}" type="pres">
      <dgm:prSet presAssocID="{1D6297BB-5E5F-4F1C-ABE9-67D9C5DDF6B4}" presName="bgRect" presStyleLbl="node1" presStyleIdx="2" presStyleCnt="4"/>
      <dgm:spPr>
        <a:prstGeom prst="rect">
          <a:avLst/>
        </a:prstGeom>
      </dgm:spPr>
    </dgm:pt>
    <dgm:pt modelId="{438B86E6-588F-47A9-8EFA-B685EA89BB01}" type="pres">
      <dgm:prSet presAssocID="{1D6297BB-5E5F-4F1C-ABE9-67D9C5DDF6B4}" presName="parentNode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76E9B0A-6789-47BA-9F77-837DB0F73162}" type="pres">
      <dgm:prSet presAssocID="{1D6297BB-5E5F-4F1C-ABE9-67D9C5DDF6B4}" presName="childNode" presStyleLbl="node1" presStyleIdx="2" presStyleCnt="4">
        <dgm:presLayoutVars>
          <dgm:bulletEnabled val="1"/>
        </dgm:presLayoutVars>
      </dgm:prSet>
      <dgm:spPr/>
    </dgm:pt>
    <dgm:pt modelId="{B925DB54-9E84-4933-8E2E-097F4BA530E2}" type="pres">
      <dgm:prSet presAssocID="{F488EE66-EEAE-43DA-A175-65C9EB7A947D}" presName="hSp" presStyleCnt="0"/>
      <dgm:spPr/>
    </dgm:pt>
    <dgm:pt modelId="{508419A6-7326-4391-9A3B-7BADE754B511}" type="pres">
      <dgm:prSet presAssocID="{F488EE66-EEAE-43DA-A175-65C9EB7A947D}" presName="vProcSp" presStyleCnt="0"/>
      <dgm:spPr/>
    </dgm:pt>
    <dgm:pt modelId="{9AA27702-EAB9-4FCF-822C-7A40D705556A}" type="pres">
      <dgm:prSet presAssocID="{F488EE66-EEAE-43DA-A175-65C9EB7A947D}" presName="vSp1" presStyleCnt="0"/>
      <dgm:spPr/>
    </dgm:pt>
    <dgm:pt modelId="{24D2161A-BF1F-4C12-B2F5-2E3D43DECABB}" type="pres">
      <dgm:prSet presAssocID="{F488EE66-EEAE-43DA-A175-65C9EB7A947D}" presName="simulatedConn" presStyleLbl="solidFgAcc1" presStyleIdx="2" presStyleCnt="3"/>
      <dgm:spPr>
        <a:ln w="3175">
          <a:solidFill>
            <a:srgbClr val="939696"/>
          </a:solidFill>
        </a:ln>
      </dgm:spPr>
    </dgm:pt>
    <dgm:pt modelId="{9F82335C-CE8E-4391-B675-A04E99DCC7AB}" type="pres">
      <dgm:prSet presAssocID="{F488EE66-EEAE-43DA-A175-65C9EB7A947D}" presName="vSp2" presStyleCnt="0"/>
      <dgm:spPr/>
    </dgm:pt>
    <dgm:pt modelId="{5F7987E7-25EA-428D-99A4-392274C3688E}" type="pres">
      <dgm:prSet presAssocID="{F488EE66-EEAE-43DA-A175-65C9EB7A947D}" presName="sibTrans" presStyleCnt="0"/>
      <dgm:spPr/>
    </dgm:pt>
    <dgm:pt modelId="{52EDADDE-00EC-4B13-94CC-347F9137819F}" type="pres">
      <dgm:prSet presAssocID="{664AB9E0-A176-41D2-898D-AE28E60A551C}" presName="compositeNode" presStyleCnt="0">
        <dgm:presLayoutVars>
          <dgm:bulletEnabled val="1"/>
        </dgm:presLayoutVars>
      </dgm:prSet>
      <dgm:spPr/>
    </dgm:pt>
    <dgm:pt modelId="{8FFEE32F-93D2-4CC6-ACA7-1FC7675CBB38}" type="pres">
      <dgm:prSet presAssocID="{664AB9E0-A176-41D2-898D-AE28E60A551C}" presName="bgRect" presStyleLbl="node1" presStyleIdx="3" presStyleCnt="4" custLinFactNeighborX="1079"/>
      <dgm:spPr>
        <a:prstGeom prst="rect">
          <a:avLst/>
        </a:prstGeom>
      </dgm:spPr>
    </dgm:pt>
    <dgm:pt modelId="{D24E3951-B7F9-4119-A690-7A66EBD0CE39}" type="pres">
      <dgm:prSet presAssocID="{664AB9E0-A176-41D2-898D-AE28E60A551C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E19A95C3-3EA0-44CB-A7FF-CF0C263489EF}" type="pres">
      <dgm:prSet presAssocID="{664AB9E0-A176-41D2-898D-AE28E60A551C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B9062411-6019-4F8A-853D-6A29ABAB3A27}" type="presOf" srcId="{89AD3AF5-E764-4738-8620-AEA2D320A74F}" destId="{34115267-B1C0-41B2-B2C0-527220C2B3E1}" srcOrd="0" destOrd="0" presId="urn:microsoft.com/office/officeart/2005/8/layout/hProcess7"/>
    <dgm:cxn modelId="{EBA30124-7B6A-468A-8B3A-69FF0F1026BC}" srcId="{1D6297BB-5E5F-4F1C-ABE9-67D9C5DDF6B4}" destId="{6EBB23B5-8E0C-47A3-9581-E2FA998B8BE0}" srcOrd="0" destOrd="0" parTransId="{6D1349D4-DD75-44C8-B7E6-2A2F92D7812A}" sibTransId="{C69949BE-7022-4442-A4B8-737D647A2641}"/>
    <dgm:cxn modelId="{19B0C825-7A18-4863-86AD-A71432A693C5}" type="presOf" srcId="{3619498D-F382-4A5C-B4CC-E4B40F7A7189}" destId="{798E6E98-6049-45F2-B95A-C94E57DDFB8B}" srcOrd="0" destOrd="0" presId="urn:microsoft.com/office/officeart/2005/8/layout/hProcess7"/>
    <dgm:cxn modelId="{F02B2227-04A5-4C60-8ED6-5EBDD2D6A080}" srcId="{3619498D-F382-4A5C-B4CC-E4B40F7A7189}" destId="{664AB9E0-A176-41D2-898D-AE28E60A551C}" srcOrd="3" destOrd="0" parTransId="{89ABE032-DB3B-4A52-A56B-D1B62A525C32}" sibTransId="{E5BAAC55-0C52-4EA5-A82D-7B5B71837B86}"/>
    <dgm:cxn modelId="{18226B2F-1400-4F54-9758-A26DB833B9B0}" type="presOf" srcId="{9A56A0B6-7004-4637-BE9A-B06FFA9EC269}" destId="{CA46FBE5-1CB2-466E-B5D7-D3BE83926574}" srcOrd="1" destOrd="0" presId="urn:microsoft.com/office/officeart/2005/8/layout/hProcess7"/>
    <dgm:cxn modelId="{3EC2195E-1883-4007-9CDC-898A5F532466}" type="presOf" srcId="{1D6297BB-5E5F-4F1C-ABE9-67D9C5DDF6B4}" destId="{F0AC5E74-9338-4ABB-99F5-4D7074538734}" srcOrd="0" destOrd="0" presId="urn:microsoft.com/office/officeart/2005/8/layout/hProcess7"/>
    <dgm:cxn modelId="{97B96060-787A-4B62-900B-A1F5F6430650}" srcId="{664AB9E0-A176-41D2-898D-AE28E60A551C}" destId="{1DAAEC55-44BC-4316-977C-9AE30065A2FF}" srcOrd="0" destOrd="0" parTransId="{3FDDDAF4-B2FE-4307-B503-491EEEFE6386}" sibTransId="{E8CF2FFD-DF28-4322-A4F5-9D8BBBD9B39A}"/>
    <dgm:cxn modelId="{4B93C660-3808-4EE1-8DDF-17CD717E4FDF}" type="presOf" srcId="{9A56A0B6-7004-4637-BE9A-B06FFA9EC269}" destId="{F4B8C1F6-2C5E-40AB-8E0C-18063F9FF769}" srcOrd="0" destOrd="0" presId="urn:microsoft.com/office/officeart/2005/8/layout/hProcess7"/>
    <dgm:cxn modelId="{F2BFBD44-4417-404E-9D08-A0D03F27ADD7}" type="presOf" srcId="{664AB9E0-A176-41D2-898D-AE28E60A551C}" destId="{D24E3951-B7F9-4119-A690-7A66EBD0CE39}" srcOrd="1" destOrd="0" presId="urn:microsoft.com/office/officeart/2005/8/layout/hProcess7"/>
    <dgm:cxn modelId="{D2878499-D6D2-4AD7-BBBD-1E153746CBA2}" type="presOf" srcId="{1D6297BB-5E5F-4F1C-ABE9-67D9C5DDF6B4}" destId="{438B86E6-588F-47A9-8EFA-B685EA89BB01}" srcOrd="1" destOrd="0" presId="urn:microsoft.com/office/officeart/2005/8/layout/hProcess7"/>
    <dgm:cxn modelId="{C60BA5A4-3072-4C54-8E4A-6622B3B599B3}" type="presOf" srcId="{F61C7BAC-C6A4-4F19-9CF8-BD7CD59E5B82}" destId="{3110E62F-9296-403C-B2B5-E2BB4FAD5E9E}" srcOrd="0" destOrd="0" presId="urn:microsoft.com/office/officeart/2005/8/layout/hProcess7"/>
    <dgm:cxn modelId="{C457C8C8-0EBA-402F-B580-A7D86FE26BB5}" srcId="{89AD3AF5-E764-4738-8620-AEA2D320A74F}" destId="{F61C7BAC-C6A4-4F19-9CF8-BD7CD59E5B82}" srcOrd="0" destOrd="0" parTransId="{B07BC5A1-1E94-4B38-999D-B63081966301}" sibTransId="{D179E580-E422-4E69-B52C-B09D914E0A9D}"/>
    <dgm:cxn modelId="{3A9C23CA-A5CB-4709-B050-3C8DBE6195BA}" type="presOf" srcId="{664AB9E0-A176-41D2-898D-AE28E60A551C}" destId="{8FFEE32F-93D2-4CC6-ACA7-1FC7675CBB38}" srcOrd="0" destOrd="0" presId="urn:microsoft.com/office/officeart/2005/8/layout/hProcess7"/>
    <dgm:cxn modelId="{330127D8-EF1F-4F00-982E-9F60E3B043BE}" srcId="{3619498D-F382-4A5C-B4CC-E4B40F7A7189}" destId="{89AD3AF5-E764-4738-8620-AEA2D320A74F}" srcOrd="1" destOrd="0" parTransId="{E4A618DD-D6E9-46FE-82C1-0B80DB5ED61F}" sibTransId="{A292424A-2333-4B92-9843-4AF5646CE894}"/>
    <dgm:cxn modelId="{399473E6-E845-4202-97BE-BBEB6A416708}" srcId="{3619498D-F382-4A5C-B4CC-E4B40F7A7189}" destId="{9A56A0B6-7004-4637-BE9A-B06FFA9EC269}" srcOrd="0" destOrd="0" parTransId="{413782D7-3925-485F-9ACA-4731DE54A58D}" sibTransId="{B89D5B73-8555-43DA-83AC-0491FE7EF083}"/>
    <dgm:cxn modelId="{57D430EE-A871-494F-BBBA-29B8AC3580FC}" type="presOf" srcId="{1DAAEC55-44BC-4316-977C-9AE30065A2FF}" destId="{E19A95C3-3EA0-44CB-A7FF-CF0C263489EF}" srcOrd="0" destOrd="0" presId="urn:microsoft.com/office/officeart/2005/8/layout/hProcess7"/>
    <dgm:cxn modelId="{480FF8F9-8CBF-42C5-A0C4-4601B0FC5FBB}" type="presOf" srcId="{89AD3AF5-E764-4738-8620-AEA2D320A74F}" destId="{83311513-126C-4ECB-8218-AB66B31F33EB}" srcOrd="1" destOrd="0" presId="urn:microsoft.com/office/officeart/2005/8/layout/hProcess7"/>
    <dgm:cxn modelId="{B913EBFD-6FE5-41A5-84B7-116F24EFF7DF}" type="presOf" srcId="{6EBB23B5-8E0C-47A3-9581-E2FA998B8BE0}" destId="{C76E9B0A-6789-47BA-9F77-837DB0F73162}" srcOrd="0" destOrd="0" presId="urn:microsoft.com/office/officeart/2005/8/layout/hProcess7"/>
    <dgm:cxn modelId="{6EB4D4FE-B538-475D-8FAB-5769D1B7A63A}" srcId="{3619498D-F382-4A5C-B4CC-E4B40F7A7189}" destId="{1D6297BB-5E5F-4F1C-ABE9-67D9C5DDF6B4}" srcOrd="2" destOrd="0" parTransId="{D902135D-B371-49F9-AA88-029D1BFDD055}" sibTransId="{F488EE66-EEAE-43DA-A175-65C9EB7A947D}"/>
    <dgm:cxn modelId="{471452AE-CAE1-4465-8D50-E1532BE4068D}" type="presParOf" srcId="{798E6E98-6049-45F2-B95A-C94E57DDFB8B}" destId="{DB9C4496-CADF-4FCC-8AA1-BA5F1ED4D591}" srcOrd="0" destOrd="0" presId="urn:microsoft.com/office/officeart/2005/8/layout/hProcess7"/>
    <dgm:cxn modelId="{9AED5FD7-A0BC-487B-BA90-85914CB29086}" type="presParOf" srcId="{DB9C4496-CADF-4FCC-8AA1-BA5F1ED4D591}" destId="{F4B8C1F6-2C5E-40AB-8E0C-18063F9FF769}" srcOrd="0" destOrd="0" presId="urn:microsoft.com/office/officeart/2005/8/layout/hProcess7"/>
    <dgm:cxn modelId="{D04032B9-1E26-490D-BC25-98DD521C7AC3}" type="presParOf" srcId="{DB9C4496-CADF-4FCC-8AA1-BA5F1ED4D591}" destId="{CA46FBE5-1CB2-466E-B5D7-D3BE83926574}" srcOrd="1" destOrd="0" presId="urn:microsoft.com/office/officeart/2005/8/layout/hProcess7"/>
    <dgm:cxn modelId="{117DE9C4-D793-4744-A866-18B198779DEA}" type="presParOf" srcId="{798E6E98-6049-45F2-B95A-C94E57DDFB8B}" destId="{E6621E13-2474-41AA-8790-DFF8548A5E34}" srcOrd="1" destOrd="0" presId="urn:microsoft.com/office/officeart/2005/8/layout/hProcess7"/>
    <dgm:cxn modelId="{AD952AC5-1693-4EB4-AAF7-8FA9DD216086}" type="presParOf" srcId="{798E6E98-6049-45F2-B95A-C94E57DDFB8B}" destId="{E34DC4BF-117F-467C-9E13-DB80CD155D20}" srcOrd="2" destOrd="0" presId="urn:microsoft.com/office/officeart/2005/8/layout/hProcess7"/>
    <dgm:cxn modelId="{52F3D840-15B3-49E3-9BEA-5AAEBB1531D6}" type="presParOf" srcId="{E34DC4BF-117F-467C-9E13-DB80CD155D20}" destId="{C0C83AF6-77F0-4E4F-8D81-2EED28294DAE}" srcOrd="0" destOrd="0" presId="urn:microsoft.com/office/officeart/2005/8/layout/hProcess7"/>
    <dgm:cxn modelId="{CC356EEC-0C75-4D2D-B6E4-F35546A16510}" type="presParOf" srcId="{E34DC4BF-117F-467C-9E13-DB80CD155D20}" destId="{B69BF051-3510-49B5-95A0-DB76EB88A1AC}" srcOrd="1" destOrd="0" presId="urn:microsoft.com/office/officeart/2005/8/layout/hProcess7"/>
    <dgm:cxn modelId="{311F753D-3BC4-4D2A-B04E-918474EA6E0D}" type="presParOf" srcId="{E34DC4BF-117F-467C-9E13-DB80CD155D20}" destId="{194F3192-C170-4D14-8B2B-2917E3F63049}" srcOrd="2" destOrd="0" presId="urn:microsoft.com/office/officeart/2005/8/layout/hProcess7"/>
    <dgm:cxn modelId="{170A5F0C-0DA2-4530-80B0-3A4753EFB389}" type="presParOf" srcId="{798E6E98-6049-45F2-B95A-C94E57DDFB8B}" destId="{B7E66429-4291-4D76-9FC7-3AA5FE895FC0}" srcOrd="3" destOrd="0" presId="urn:microsoft.com/office/officeart/2005/8/layout/hProcess7"/>
    <dgm:cxn modelId="{F9A0DFAE-9E7D-42DF-88FD-79F49ADE2234}" type="presParOf" srcId="{798E6E98-6049-45F2-B95A-C94E57DDFB8B}" destId="{E042C9F3-A02B-4340-883E-1904CC15C7D4}" srcOrd="4" destOrd="0" presId="urn:microsoft.com/office/officeart/2005/8/layout/hProcess7"/>
    <dgm:cxn modelId="{7F20A8FF-F74B-4602-A54B-9C26E2EE8ED0}" type="presParOf" srcId="{E042C9F3-A02B-4340-883E-1904CC15C7D4}" destId="{34115267-B1C0-41B2-B2C0-527220C2B3E1}" srcOrd="0" destOrd="0" presId="urn:microsoft.com/office/officeart/2005/8/layout/hProcess7"/>
    <dgm:cxn modelId="{3FC55311-87CE-474E-9A0E-85A677EF1F77}" type="presParOf" srcId="{E042C9F3-A02B-4340-883E-1904CC15C7D4}" destId="{83311513-126C-4ECB-8218-AB66B31F33EB}" srcOrd="1" destOrd="0" presId="urn:microsoft.com/office/officeart/2005/8/layout/hProcess7"/>
    <dgm:cxn modelId="{5B157D28-5BAC-4524-9D4B-D78733766675}" type="presParOf" srcId="{E042C9F3-A02B-4340-883E-1904CC15C7D4}" destId="{3110E62F-9296-403C-B2B5-E2BB4FAD5E9E}" srcOrd="2" destOrd="0" presId="urn:microsoft.com/office/officeart/2005/8/layout/hProcess7"/>
    <dgm:cxn modelId="{AD17DCC5-D47A-43FD-B37D-598C7AF2FFC7}" type="presParOf" srcId="{798E6E98-6049-45F2-B95A-C94E57DDFB8B}" destId="{1D1F563A-4A1A-40E1-8C5C-4D76BE16D611}" srcOrd="5" destOrd="0" presId="urn:microsoft.com/office/officeart/2005/8/layout/hProcess7"/>
    <dgm:cxn modelId="{68859FFF-D5A3-4FB7-939D-074F6DB36AA3}" type="presParOf" srcId="{798E6E98-6049-45F2-B95A-C94E57DDFB8B}" destId="{59ACA413-E4A7-408E-9DCC-6FE7CF6BE0F7}" srcOrd="6" destOrd="0" presId="urn:microsoft.com/office/officeart/2005/8/layout/hProcess7"/>
    <dgm:cxn modelId="{5D146C3C-03AF-4696-B5FA-99A25C1051AA}" type="presParOf" srcId="{59ACA413-E4A7-408E-9DCC-6FE7CF6BE0F7}" destId="{E7D84224-CC89-4E8A-9771-3A657B825D2A}" srcOrd="0" destOrd="0" presId="urn:microsoft.com/office/officeart/2005/8/layout/hProcess7"/>
    <dgm:cxn modelId="{DFEE7BDF-2889-41D8-9BB5-D8EA57E735C2}" type="presParOf" srcId="{59ACA413-E4A7-408E-9DCC-6FE7CF6BE0F7}" destId="{E35A3FB4-84F0-4A31-89FD-B6793E9891CC}" srcOrd="1" destOrd="0" presId="urn:microsoft.com/office/officeart/2005/8/layout/hProcess7"/>
    <dgm:cxn modelId="{4C57B5F2-6DD8-42B6-99F2-D563C689F8F8}" type="presParOf" srcId="{59ACA413-E4A7-408E-9DCC-6FE7CF6BE0F7}" destId="{73D7774A-D964-4C47-A957-F5CBF89EF418}" srcOrd="2" destOrd="0" presId="urn:microsoft.com/office/officeart/2005/8/layout/hProcess7"/>
    <dgm:cxn modelId="{8902EE35-318B-4B46-878D-481D62957755}" type="presParOf" srcId="{798E6E98-6049-45F2-B95A-C94E57DDFB8B}" destId="{6E25C983-E8C9-4CB8-B373-9D5E1F93E7A9}" srcOrd="7" destOrd="0" presId="urn:microsoft.com/office/officeart/2005/8/layout/hProcess7"/>
    <dgm:cxn modelId="{85169609-7564-4898-9951-D5F7BC6FA704}" type="presParOf" srcId="{798E6E98-6049-45F2-B95A-C94E57DDFB8B}" destId="{5B53859C-878E-4FCA-A317-CD1FEA82AEC1}" srcOrd="8" destOrd="0" presId="urn:microsoft.com/office/officeart/2005/8/layout/hProcess7"/>
    <dgm:cxn modelId="{5636B487-60BA-4DBD-BE42-54736C1BC3AB}" type="presParOf" srcId="{5B53859C-878E-4FCA-A317-CD1FEA82AEC1}" destId="{F0AC5E74-9338-4ABB-99F5-4D7074538734}" srcOrd="0" destOrd="0" presId="urn:microsoft.com/office/officeart/2005/8/layout/hProcess7"/>
    <dgm:cxn modelId="{F06B91D4-E391-4273-A81F-B3D284422992}" type="presParOf" srcId="{5B53859C-878E-4FCA-A317-CD1FEA82AEC1}" destId="{438B86E6-588F-47A9-8EFA-B685EA89BB01}" srcOrd="1" destOrd="0" presId="urn:microsoft.com/office/officeart/2005/8/layout/hProcess7"/>
    <dgm:cxn modelId="{F59BABFB-37E7-46F4-8C5A-B324B13D1AAD}" type="presParOf" srcId="{5B53859C-878E-4FCA-A317-CD1FEA82AEC1}" destId="{C76E9B0A-6789-47BA-9F77-837DB0F73162}" srcOrd="2" destOrd="0" presId="urn:microsoft.com/office/officeart/2005/8/layout/hProcess7"/>
    <dgm:cxn modelId="{C2B5DFEF-3623-46D3-9A24-7383C7FE30BF}" type="presParOf" srcId="{798E6E98-6049-45F2-B95A-C94E57DDFB8B}" destId="{B925DB54-9E84-4933-8E2E-097F4BA530E2}" srcOrd="9" destOrd="0" presId="urn:microsoft.com/office/officeart/2005/8/layout/hProcess7"/>
    <dgm:cxn modelId="{5D015E5E-175C-4926-A6AA-B9A4F681B845}" type="presParOf" srcId="{798E6E98-6049-45F2-B95A-C94E57DDFB8B}" destId="{508419A6-7326-4391-9A3B-7BADE754B511}" srcOrd="10" destOrd="0" presId="urn:microsoft.com/office/officeart/2005/8/layout/hProcess7"/>
    <dgm:cxn modelId="{27B488BF-213D-437F-A99F-0302DFEFE691}" type="presParOf" srcId="{508419A6-7326-4391-9A3B-7BADE754B511}" destId="{9AA27702-EAB9-4FCF-822C-7A40D705556A}" srcOrd="0" destOrd="0" presId="urn:microsoft.com/office/officeart/2005/8/layout/hProcess7"/>
    <dgm:cxn modelId="{71FF0072-4D38-49E4-AF33-5AEB9D3AA4C4}" type="presParOf" srcId="{508419A6-7326-4391-9A3B-7BADE754B511}" destId="{24D2161A-BF1F-4C12-B2F5-2E3D43DECABB}" srcOrd="1" destOrd="0" presId="urn:microsoft.com/office/officeart/2005/8/layout/hProcess7"/>
    <dgm:cxn modelId="{BF69F5DC-E0F7-4285-B8BD-9A6C49C2B0B5}" type="presParOf" srcId="{508419A6-7326-4391-9A3B-7BADE754B511}" destId="{9F82335C-CE8E-4391-B675-A04E99DCC7AB}" srcOrd="2" destOrd="0" presId="urn:microsoft.com/office/officeart/2005/8/layout/hProcess7"/>
    <dgm:cxn modelId="{71E2114E-FA86-4EB4-B738-A0AA481A7F68}" type="presParOf" srcId="{798E6E98-6049-45F2-B95A-C94E57DDFB8B}" destId="{5F7987E7-25EA-428D-99A4-392274C3688E}" srcOrd="11" destOrd="0" presId="urn:microsoft.com/office/officeart/2005/8/layout/hProcess7"/>
    <dgm:cxn modelId="{A4CFE96E-DA2A-4265-8D3E-750D9C20409B}" type="presParOf" srcId="{798E6E98-6049-45F2-B95A-C94E57DDFB8B}" destId="{52EDADDE-00EC-4B13-94CC-347F9137819F}" srcOrd="12" destOrd="0" presId="urn:microsoft.com/office/officeart/2005/8/layout/hProcess7"/>
    <dgm:cxn modelId="{2E79227A-C99A-42F3-806C-4E4CB3DA07AD}" type="presParOf" srcId="{52EDADDE-00EC-4B13-94CC-347F9137819F}" destId="{8FFEE32F-93D2-4CC6-ACA7-1FC7675CBB38}" srcOrd="0" destOrd="0" presId="urn:microsoft.com/office/officeart/2005/8/layout/hProcess7"/>
    <dgm:cxn modelId="{CBA7F9CC-60F1-496F-96D1-79F8FF24916E}" type="presParOf" srcId="{52EDADDE-00EC-4B13-94CC-347F9137819F}" destId="{D24E3951-B7F9-4119-A690-7A66EBD0CE39}" srcOrd="1" destOrd="0" presId="urn:microsoft.com/office/officeart/2005/8/layout/hProcess7"/>
    <dgm:cxn modelId="{FA8591F6-D5DE-4A4C-9BF0-CDB054E56A90}" type="presParOf" srcId="{52EDADDE-00EC-4B13-94CC-347F9137819F}" destId="{E19A95C3-3EA0-44CB-A7FF-CF0C263489E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19498D-F382-4A5C-B4CC-E4B40F7A7189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9AD3AF5-E764-4738-8620-AEA2D320A74F}">
      <dgm:prSet phldrT="[Text]"/>
      <dgm:spPr/>
      <dgm:t>
        <a:bodyPr/>
        <a:lstStyle/>
        <a:p>
          <a:r>
            <a:rPr lang="en-GB" dirty="0"/>
            <a:t>GRID CONNECTION</a:t>
          </a:r>
        </a:p>
      </dgm:t>
    </dgm:pt>
    <dgm:pt modelId="{E4A618DD-D6E9-46FE-82C1-0B80DB5ED61F}" type="parTrans" cxnId="{330127D8-EF1F-4F00-982E-9F60E3B043BE}">
      <dgm:prSet/>
      <dgm:spPr/>
      <dgm:t>
        <a:bodyPr/>
        <a:lstStyle/>
        <a:p>
          <a:endParaRPr lang="en-GB"/>
        </a:p>
      </dgm:t>
    </dgm:pt>
    <dgm:pt modelId="{A292424A-2333-4B92-9843-4AF5646CE894}" type="sibTrans" cxnId="{330127D8-EF1F-4F00-982E-9F60E3B043BE}">
      <dgm:prSet/>
      <dgm:spPr/>
      <dgm:t>
        <a:bodyPr/>
        <a:lstStyle/>
        <a:p>
          <a:endParaRPr lang="en-GB"/>
        </a:p>
      </dgm:t>
    </dgm:pt>
    <dgm:pt modelId="{F61C7BAC-C6A4-4F19-9CF8-BD7CD59E5B82}">
      <dgm:prSet phldrT="[Text]" custT="1"/>
      <dgm:spPr/>
      <dgm:t>
        <a:bodyPr anchor="ctr"/>
        <a:lstStyle/>
        <a:p>
          <a:pPr marL="115888" indent="0">
            <a:tabLst>
              <a:tab pos="169863" algn="l"/>
            </a:tabLst>
          </a:pPr>
          <a:r>
            <a:rPr lang="en-GB" sz="1200" dirty="0"/>
            <a:t>500MW application </a:t>
          </a:r>
          <a:br>
            <a:rPr lang="en-GB" sz="1200" dirty="0"/>
          </a:br>
          <a:r>
            <a:rPr lang="en-GB" sz="1200" dirty="0"/>
            <a:t>with Eirgrid</a:t>
          </a:r>
        </a:p>
      </dgm:t>
    </dgm:pt>
    <dgm:pt modelId="{B07BC5A1-1E94-4B38-999D-B63081966301}" type="parTrans" cxnId="{C457C8C8-0EBA-402F-B580-A7D86FE26BB5}">
      <dgm:prSet/>
      <dgm:spPr/>
      <dgm:t>
        <a:bodyPr/>
        <a:lstStyle/>
        <a:p>
          <a:endParaRPr lang="en-GB"/>
        </a:p>
      </dgm:t>
    </dgm:pt>
    <dgm:pt modelId="{D179E580-E422-4E69-B52C-B09D914E0A9D}" type="sibTrans" cxnId="{C457C8C8-0EBA-402F-B580-A7D86FE26BB5}">
      <dgm:prSet/>
      <dgm:spPr/>
      <dgm:t>
        <a:bodyPr/>
        <a:lstStyle/>
        <a:p>
          <a:endParaRPr lang="en-GB"/>
        </a:p>
      </dgm:t>
    </dgm:pt>
    <dgm:pt modelId="{1D6297BB-5E5F-4F1C-ABE9-67D9C5DDF6B4}">
      <dgm:prSet phldrT="[Text]"/>
      <dgm:spPr>
        <a:blipFill dpi="0" rotWithShape="1">
          <a:blip xmlns:r="http://schemas.openxmlformats.org/officeDocument/2006/relationships" r:embed="rId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GB" dirty="0">
              <a:solidFill>
                <a:schemeClr val="bg1"/>
              </a:solidFill>
            </a:rPr>
            <a:t>PLANNING</a:t>
          </a:r>
        </a:p>
      </dgm:t>
    </dgm:pt>
    <dgm:pt modelId="{D902135D-B371-49F9-AA88-029D1BFDD055}" type="parTrans" cxnId="{6EB4D4FE-B538-475D-8FAB-5769D1B7A63A}">
      <dgm:prSet/>
      <dgm:spPr/>
      <dgm:t>
        <a:bodyPr/>
        <a:lstStyle/>
        <a:p>
          <a:endParaRPr lang="en-GB"/>
        </a:p>
      </dgm:t>
    </dgm:pt>
    <dgm:pt modelId="{F488EE66-EEAE-43DA-A175-65C9EB7A947D}" type="sibTrans" cxnId="{6EB4D4FE-B538-475D-8FAB-5769D1B7A63A}">
      <dgm:prSet/>
      <dgm:spPr/>
      <dgm:t>
        <a:bodyPr/>
        <a:lstStyle/>
        <a:p>
          <a:endParaRPr lang="en-GB"/>
        </a:p>
      </dgm:t>
    </dgm:pt>
    <dgm:pt modelId="{6EBB23B5-8E0C-47A3-9581-E2FA998B8BE0}">
      <dgm:prSet phldrT="[Text]" custT="1"/>
      <dgm:spPr/>
      <dgm:t>
        <a:bodyPr anchor="ctr"/>
        <a:lstStyle/>
        <a:p>
          <a:pPr marL="115888" indent="0"/>
          <a:r>
            <a:rPr lang="en-GB" sz="1200" dirty="0">
              <a:solidFill>
                <a:schemeClr val="bg1"/>
              </a:solidFill>
            </a:rPr>
            <a:t>PCI status </a:t>
          </a:r>
          <a:br>
            <a:rPr lang="en-GB" sz="1200" dirty="0">
              <a:solidFill>
                <a:schemeClr val="bg1"/>
              </a:solidFill>
            </a:rPr>
          </a:br>
          <a:r>
            <a:rPr lang="en-GB" sz="1200" dirty="0">
              <a:solidFill>
                <a:schemeClr val="bg1"/>
              </a:solidFill>
            </a:rPr>
            <a:t>with An Bord Pleanála </a:t>
          </a:r>
        </a:p>
      </dgm:t>
    </dgm:pt>
    <dgm:pt modelId="{6D1349D4-DD75-44C8-B7E6-2A2F92D7812A}" type="parTrans" cxnId="{EBA30124-7B6A-468A-8B3A-69FF0F1026BC}">
      <dgm:prSet/>
      <dgm:spPr/>
      <dgm:t>
        <a:bodyPr/>
        <a:lstStyle/>
        <a:p>
          <a:endParaRPr lang="en-GB"/>
        </a:p>
      </dgm:t>
    </dgm:pt>
    <dgm:pt modelId="{C69949BE-7022-4442-A4B8-737D647A2641}" type="sibTrans" cxnId="{EBA30124-7B6A-468A-8B3A-69FF0F1026BC}">
      <dgm:prSet/>
      <dgm:spPr/>
      <dgm:t>
        <a:bodyPr/>
        <a:lstStyle/>
        <a:p>
          <a:endParaRPr lang="en-GB"/>
        </a:p>
      </dgm:t>
    </dgm:pt>
    <dgm:pt modelId="{664AB9E0-A176-41D2-898D-AE28E60A551C}">
      <dgm:prSet phldrT="[Text]" custT="1"/>
      <dgm:spPr>
        <a:solidFill>
          <a:srgbClr val="E59F56"/>
        </a:solidFill>
      </dgm:spPr>
      <dgm:t>
        <a:bodyPr/>
        <a:lstStyle/>
        <a:p>
          <a:r>
            <a:rPr lang="en-GB" sz="900" dirty="0"/>
            <a:t>REGULATION</a:t>
          </a:r>
        </a:p>
      </dgm:t>
    </dgm:pt>
    <dgm:pt modelId="{89ABE032-DB3B-4A52-A56B-D1B62A525C32}" type="parTrans" cxnId="{F02B2227-04A5-4C60-8ED6-5EBDD2D6A080}">
      <dgm:prSet/>
      <dgm:spPr/>
      <dgm:t>
        <a:bodyPr/>
        <a:lstStyle/>
        <a:p>
          <a:endParaRPr lang="en-GB"/>
        </a:p>
      </dgm:t>
    </dgm:pt>
    <dgm:pt modelId="{E5BAAC55-0C52-4EA5-A82D-7B5B71837B86}" type="sibTrans" cxnId="{F02B2227-04A5-4C60-8ED6-5EBDD2D6A080}">
      <dgm:prSet/>
      <dgm:spPr/>
      <dgm:t>
        <a:bodyPr/>
        <a:lstStyle/>
        <a:p>
          <a:endParaRPr lang="en-GB"/>
        </a:p>
      </dgm:t>
    </dgm:pt>
    <dgm:pt modelId="{1DAAEC55-44BC-4316-977C-9AE30065A2FF}">
      <dgm:prSet phldrT="[Text]" custT="1"/>
      <dgm:spPr/>
      <dgm:t>
        <a:bodyPr anchor="ctr"/>
        <a:lstStyle/>
        <a:p>
          <a:pPr marL="115888" indent="0"/>
          <a:r>
            <a:rPr lang="en-GB" sz="1200" dirty="0">
              <a:ln/>
              <a:solidFill>
                <a:schemeClr val="tx1"/>
              </a:solidFill>
              <a:effectLst/>
            </a:rPr>
            <a:t>Developing </a:t>
          </a:r>
          <a:br>
            <a:rPr lang="en-GB" sz="1200" dirty="0">
              <a:ln/>
              <a:solidFill>
                <a:schemeClr val="tx1"/>
              </a:solidFill>
              <a:effectLst/>
            </a:rPr>
          </a:br>
          <a:r>
            <a:rPr lang="en-GB" sz="1200" dirty="0">
              <a:ln/>
              <a:solidFill>
                <a:schemeClr val="tx1"/>
              </a:solidFill>
              <a:effectLst/>
            </a:rPr>
            <a:t>Cap &amp; Floor regulation  </a:t>
          </a:r>
          <a:br>
            <a:rPr lang="en-GB" sz="1200" dirty="0">
              <a:ln/>
              <a:solidFill>
                <a:schemeClr val="tx1"/>
              </a:solidFill>
              <a:effectLst/>
            </a:rPr>
          </a:br>
          <a:r>
            <a:rPr lang="en-GB" sz="1200" dirty="0">
              <a:ln/>
              <a:solidFill>
                <a:schemeClr val="tx1"/>
              </a:solidFill>
              <a:effectLst/>
            </a:rPr>
            <a:t>with CRU</a:t>
          </a:r>
        </a:p>
      </dgm:t>
    </dgm:pt>
    <dgm:pt modelId="{3FDDDAF4-B2FE-4307-B503-491EEEFE6386}" type="parTrans" cxnId="{97B96060-787A-4B62-900B-A1F5F6430650}">
      <dgm:prSet/>
      <dgm:spPr/>
      <dgm:t>
        <a:bodyPr/>
        <a:lstStyle/>
        <a:p>
          <a:endParaRPr lang="en-GB"/>
        </a:p>
      </dgm:t>
    </dgm:pt>
    <dgm:pt modelId="{E8CF2FFD-DF28-4322-A4F5-9D8BBBD9B39A}" type="sibTrans" cxnId="{97B96060-787A-4B62-900B-A1F5F6430650}">
      <dgm:prSet/>
      <dgm:spPr/>
      <dgm:t>
        <a:bodyPr/>
        <a:lstStyle/>
        <a:p>
          <a:endParaRPr lang="en-GB"/>
        </a:p>
      </dgm:t>
    </dgm:pt>
    <dgm:pt modelId="{9A56A0B6-7004-4637-BE9A-B06FFA9EC26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175">
          <a:solidFill>
            <a:srgbClr val="939696"/>
          </a:solidFill>
        </a:ln>
      </dgm:spPr>
      <dgm:t>
        <a:bodyPr/>
        <a:lstStyle/>
        <a:p>
          <a:endParaRPr lang="en-GB" dirty="0"/>
        </a:p>
      </dgm:t>
    </dgm:pt>
    <dgm:pt modelId="{413782D7-3925-485F-9ACA-4731DE54A58D}" type="parTrans" cxnId="{399473E6-E845-4202-97BE-BBEB6A416708}">
      <dgm:prSet/>
      <dgm:spPr/>
      <dgm:t>
        <a:bodyPr/>
        <a:lstStyle/>
        <a:p>
          <a:endParaRPr lang="en-GB"/>
        </a:p>
      </dgm:t>
    </dgm:pt>
    <dgm:pt modelId="{B89D5B73-8555-43DA-83AC-0491FE7EF083}" type="sibTrans" cxnId="{399473E6-E845-4202-97BE-BBEB6A416708}">
      <dgm:prSet/>
      <dgm:spPr/>
      <dgm:t>
        <a:bodyPr/>
        <a:lstStyle/>
        <a:p>
          <a:endParaRPr lang="en-GB"/>
        </a:p>
      </dgm:t>
    </dgm:pt>
    <dgm:pt modelId="{798E6E98-6049-45F2-B95A-C94E57DDFB8B}" type="pres">
      <dgm:prSet presAssocID="{3619498D-F382-4A5C-B4CC-E4B40F7A7189}" presName="Name0" presStyleCnt="0">
        <dgm:presLayoutVars>
          <dgm:dir/>
          <dgm:animLvl val="lvl"/>
          <dgm:resizeHandles val="exact"/>
        </dgm:presLayoutVars>
      </dgm:prSet>
      <dgm:spPr/>
    </dgm:pt>
    <dgm:pt modelId="{DB9C4496-CADF-4FCC-8AA1-BA5F1ED4D591}" type="pres">
      <dgm:prSet presAssocID="{9A56A0B6-7004-4637-BE9A-B06FFA9EC269}" presName="compositeNode" presStyleCnt="0">
        <dgm:presLayoutVars>
          <dgm:bulletEnabled val="1"/>
        </dgm:presLayoutVars>
      </dgm:prSet>
      <dgm:spPr/>
    </dgm:pt>
    <dgm:pt modelId="{F4B8C1F6-2C5E-40AB-8E0C-18063F9FF769}" type="pres">
      <dgm:prSet presAssocID="{9A56A0B6-7004-4637-BE9A-B06FFA9EC269}" presName="bgRect" presStyleLbl="node1" presStyleIdx="0" presStyleCnt="4" custScaleX="84768"/>
      <dgm:spPr>
        <a:prstGeom prst="rect">
          <a:avLst/>
        </a:prstGeom>
      </dgm:spPr>
    </dgm:pt>
    <dgm:pt modelId="{CA46FBE5-1CB2-466E-B5D7-D3BE83926574}" type="pres">
      <dgm:prSet presAssocID="{9A56A0B6-7004-4637-BE9A-B06FFA9EC269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E6621E13-2474-41AA-8790-DFF8548A5E34}" type="pres">
      <dgm:prSet presAssocID="{B89D5B73-8555-43DA-83AC-0491FE7EF083}" presName="hSp" presStyleCnt="0"/>
      <dgm:spPr/>
    </dgm:pt>
    <dgm:pt modelId="{E34DC4BF-117F-467C-9E13-DB80CD155D20}" type="pres">
      <dgm:prSet presAssocID="{B89D5B73-8555-43DA-83AC-0491FE7EF083}" presName="vProcSp" presStyleCnt="0"/>
      <dgm:spPr/>
    </dgm:pt>
    <dgm:pt modelId="{C0C83AF6-77F0-4E4F-8D81-2EED28294DAE}" type="pres">
      <dgm:prSet presAssocID="{B89D5B73-8555-43DA-83AC-0491FE7EF083}" presName="vSp1" presStyleCnt="0"/>
      <dgm:spPr/>
    </dgm:pt>
    <dgm:pt modelId="{B69BF051-3510-49B5-95A0-DB76EB88A1AC}" type="pres">
      <dgm:prSet presAssocID="{B89D5B73-8555-43DA-83AC-0491FE7EF083}" presName="simulatedConn" presStyleLbl="solidFgAcc1" presStyleIdx="0" presStyleCnt="3"/>
      <dgm:spPr>
        <a:xfrm rot="5400000">
          <a:off x="1267691" y="610978"/>
          <a:ext cx="123987" cy="224564"/>
        </a:xfrm>
        <a:prstGeom prst="flowChartExtract">
          <a:avLst/>
        </a:prstGeom>
        <a:ln w="3175">
          <a:solidFill>
            <a:srgbClr val="939696"/>
          </a:solidFill>
        </a:ln>
      </dgm:spPr>
    </dgm:pt>
    <dgm:pt modelId="{194F3192-C170-4D14-8B2B-2917E3F63049}" type="pres">
      <dgm:prSet presAssocID="{B89D5B73-8555-43DA-83AC-0491FE7EF083}" presName="vSp2" presStyleCnt="0"/>
      <dgm:spPr/>
    </dgm:pt>
    <dgm:pt modelId="{B7E66429-4291-4D76-9FC7-3AA5FE895FC0}" type="pres">
      <dgm:prSet presAssocID="{B89D5B73-8555-43DA-83AC-0491FE7EF083}" presName="sibTrans" presStyleCnt="0"/>
      <dgm:spPr/>
    </dgm:pt>
    <dgm:pt modelId="{E042C9F3-A02B-4340-883E-1904CC15C7D4}" type="pres">
      <dgm:prSet presAssocID="{89AD3AF5-E764-4738-8620-AEA2D320A74F}" presName="compositeNode" presStyleCnt="0">
        <dgm:presLayoutVars>
          <dgm:bulletEnabled val="1"/>
        </dgm:presLayoutVars>
      </dgm:prSet>
      <dgm:spPr/>
    </dgm:pt>
    <dgm:pt modelId="{34115267-B1C0-41B2-B2C0-527220C2B3E1}" type="pres">
      <dgm:prSet presAssocID="{89AD3AF5-E764-4738-8620-AEA2D320A74F}" presName="bgRect" presStyleLbl="node1" presStyleIdx="1" presStyleCnt="4"/>
      <dgm:spPr>
        <a:prstGeom prst="rect">
          <a:avLst/>
        </a:prstGeom>
      </dgm:spPr>
    </dgm:pt>
    <dgm:pt modelId="{83311513-126C-4ECB-8218-AB66B31F33EB}" type="pres">
      <dgm:prSet presAssocID="{89AD3AF5-E764-4738-8620-AEA2D320A74F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3110E62F-9296-403C-B2B5-E2BB4FAD5E9E}" type="pres">
      <dgm:prSet presAssocID="{89AD3AF5-E764-4738-8620-AEA2D320A74F}" presName="childNode" presStyleLbl="node1" presStyleIdx="1" presStyleCnt="4">
        <dgm:presLayoutVars>
          <dgm:bulletEnabled val="1"/>
        </dgm:presLayoutVars>
      </dgm:prSet>
      <dgm:spPr/>
    </dgm:pt>
    <dgm:pt modelId="{1D1F563A-4A1A-40E1-8C5C-4D76BE16D611}" type="pres">
      <dgm:prSet presAssocID="{A292424A-2333-4B92-9843-4AF5646CE894}" presName="hSp" presStyleCnt="0"/>
      <dgm:spPr/>
    </dgm:pt>
    <dgm:pt modelId="{59ACA413-E4A7-408E-9DCC-6FE7CF6BE0F7}" type="pres">
      <dgm:prSet presAssocID="{A292424A-2333-4B92-9843-4AF5646CE894}" presName="vProcSp" presStyleCnt="0"/>
      <dgm:spPr/>
    </dgm:pt>
    <dgm:pt modelId="{E7D84224-CC89-4E8A-9771-3A657B825D2A}" type="pres">
      <dgm:prSet presAssocID="{A292424A-2333-4B92-9843-4AF5646CE894}" presName="vSp1" presStyleCnt="0"/>
      <dgm:spPr/>
    </dgm:pt>
    <dgm:pt modelId="{E35A3FB4-84F0-4A31-89FD-B6793E9891CC}" type="pres">
      <dgm:prSet presAssocID="{A292424A-2333-4B92-9843-4AF5646CE894}" presName="simulatedConn" presStyleLbl="solidFgAcc1" presStyleIdx="1" presStyleCnt="3"/>
      <dgm:spPr>
        <a:xfrm rot="5400000">
          <a:off x="2817189" y="610978"/>
          <a:ext cx="123987" cy="224564"/>
        </a:xfrm>
        <a:prstGeom prst="flowChartExtract">
          <a:avLst/>
        </a:prstGeom>
        <a:ln w="3175">
          <a:solidFill>
            <a:srgbClr val="939696"/>
          </a:solidFill>
        </a:ln>
      </dgm:spPr>
    </dgm:pt>
    <dgm:pt modelId="{73D7774A-D964-4C47-A957-F5CBF89EF418}" type="pres">
      <dgm:prSet presAssocID="{A292424A-2333-4B92-9843-4AF5646CE894}" presName="vSp2" presStyleCnt="0"/>
      <dgm:spPr/>
    </dgm:pt>
    <dgm:pt modelId="{6E25C983-E8C9-4CB8-B373-9D5E1F93E7A9}" type="pres">
      <dgm:prSet presAssocID="{A292424A-2333-4B92-9843-4AF5646CE894}" presName="sibTrans" presStyleCnt="0"/>
      <dgm:spPr/>
    </dgm:pt>
    <dgm:pt modelId="{5B53859C-878E-4FCA-A317-CD1FEA82AEC1}" type="pres">
      <dgm:prSet presAssocID="{1D6297BB-5E5F-4F1C-ABE9-67D9C5DDF6B4}" presName="compositeNode" presStyleCnt="0">
        <dgm:presLayoutVars>
          <dgm:bulletEnabled val="1"/>
        </dgm:presLayoutVars>
      </dgm:prSet>
      <dgm:spPr/>
    </dgm:pt>
    <dgm:pt modelId="{F0AC5E74-9338-4ABB-99F5-4D7074538734}" type="pres">
      <dgm:prSet presAssocID="{1D6297BB-5E5F-4F1C-ABE9-67D9C5DDF6B4}" presName="bgRect" presStyleLbl="node1" presStyleIdx="2" presStyleCnt="4" custLinFactNeighborX="45" custLinFactNeighborY="-9154"/>
      <dgm:spPr>
        <a:prstGeom prst="rect">
          <a:avLst/>
        </a:prstGeom>
      </dgm:spPr>
    </dgm:pt>
    <dgm:pt modelId="{438B86E6-588F-47A9-8EFA-B685EA89BB01}" type="pres">
      <dgm:prSet presAssocID="{1D6297BB-5E5F-4F1C-ABE9-67D9C5DDF6B4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C76E9B0A-6789-47BA-9F77-837DB0F73162}" type="pres">
      <dgm:prSet presAssocID="{1D6297BB-5E5F-4F1C-ABE9-67D9C5DDF6B4}" presName="childNode" presStyleLbl="node1" presStyleIdx="2" presStyleCnt="4">
        <dgm:presLayoutVars>
          <dgm:bulletEnabled val="1"/>
        </dgm:presLayoutVars>
      </dgm:prSet>
      <dgm:spPr/>
    </dgm:pt>
    <dgm:pt modelId="{B925DB54-9E84-4933-8E2E-097F4BA530E2}" type="pres">
      <dgm:prSet presAssocID="{F488EE66-EEAE-43DA-A175-65C9EB7A947D}" presName="hSp" presStyleCnt="0"/>
      <dgm:spPr/>
    </dgm:pt>
    <dgm:pt modelId="{508419A6-7326-4391-9A3B-7BADE754B511}" type="pres">
      <dgm:prSet presAssocID="{F488EE66-EEAE-43DA-A175-65C9EB7A947D}" presName="vProcSp" presStyleCnt="0"/>
      <dgm:spPr/>
    </dgm:pt>
    <dgm:pt modelId="{9AA27702-EAB9-4FCF-822C-7A40D705556A}" type="pres">
      <dgm:prSet presAssocID="{F488EE66-EEAE-43DA-A175-65C9EB7A947D}" presName="vSp1" presStyleCnt="0"/>
      <dgm:spPr/>
    </dgm:pt>
    <dgm:pt modelId="{24D2161A-BF1F-4C12-B2F5-2E3D43DECABB}" type="pres">
      <dgm:prSet presAssocID="{F488EE66-EEAE-43DA-A175-65C9EB7A947D}" presName="simulatedConn" presStyleLbl="solidFgAcc1" presStyleIdx="2" presStyleCnt="3"/>
      <dgm:spPr>
        <a:xfrm rot="5400000">
          <a:off x="4366687" y="610978"/>
          <a:ext cx="123987" cy="224564"/>
        </a:xfrm>
        <a:prstGeom prst="flowChartExtract">
          <a:avLst/>
        </a:prstGeom>
        <a:ln w="3175">
          <a:solidFill>
            <a:srgbClr val="939696"/>
          </a:solidFill>
        </a:ln>
      </dgm:spPr>
    </dgm:pt>
    <dgm:pt modelId="{9F82335C-CE8E-4391-B675-A04E99DCC7AB}" type="pres">
      <dgm:prSet presAssocID="{F488EE66-EEAE-43DA-A175-65C9EB7A947D}" presName="vSp2" presStyleCnt="0"/>
      <dgm:spPr/>
    </dgm:pt>
    <dgm:pt modelId="{5F7987E7-25EA-428D-99A4-392274C3688E}" type="pres">
      <dgm:prSet presAssocID="{F488EE66-EEAE-43DA-A175-65C9EB7A947D}" presName="sibTrans" presStyleCnt="0"/>
      <dgm:spPr/>
    </dgm:pt>
    <dgm:pt modelId="{52EDADDE-00EC-4B13-94CC-347F9137819F}" type="pres">
      <dgm:prSet presAssocID="{664AB9E0-A176-41D2-898D-AE28E60A551C}" presName="compositeNode" presStyleCnt="0">
        <dgm:presLayoutVars>
          <dgm:bulletEnabled val="1"/>
        </dgm:presLayoutVars>
      </dgm:prSet>
      <dgm:spPr/>
    </dgm:pt>
    <dgm:pt modelId="{8FFEE32F-93D2-4CC6-ACA7-1FC7675CBB38}" type="pres">
      <dgm:prSet presAssocID="{664AB9E0-A176-41D2-898D-AE28E60A551C}" presName="bgRect" presStyleLbl="node1" presStyleIdx="3" presStyleCnt="4"/>
      <dgm:spPr>
        <a:prstGeom prst="rect">
          <a:avLst/>
        </a:prstGeom>
      </dgm:spPr>
    </dgm:pt>
    <dgm:pt modelId="{D24E3951-B7F9-4119-A690-7A66EBD0CE39}" type="pres">
      <dgm:prSet presAssocID="{664AB9E0-A176-41D2-898D-AE28E60A551C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E19A95C3-3EA0-44CB-A7FF-CF0C263489EF}" type="pres">
      <dgm:prSet presAssocID="{664AB9E0-A176-41D2-898D-AE28E60A551C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DF903700-1C1D-42CA-9BA4-E4FDAFA2EAD8}" type="presOf" srcId="{89AD3AF5-E764-4738-8620-AEA2D320A74F}" destId="{34115267-B1C0-41B2-B2C0-527220C2B3E1}" srcOrd="0" destOrd="0" presId="urn:microsoft.com/office/officeart/2005/8/layout/hProcess7"/>
    <dgm:cxn modelId="{EBA30124-7B6A-468A-8B3A-69FF0F1026BC}" srcId="{1D6297BB-5E5F-4F1C-ABE9-67D9C5DDF6B4}" destId="{6EBB23B5-8E0C-47A3-9581-E2FA998B8BE0}" srcOrd="0" destOrd="0" parTransId="{6D1349D4-DD75-44C8-B7E6-2A2F92D7812A}" sibTransId="{C69949BE-7022-4442-A4B8-737D647A2641}"/>
    <dgm:cxn modelId="{F02B2227-04A5-4C60-8ED6-5EBDD2D6A080}" srcId="{3619498D-F382-4A5C-B4CC-E4B40F7A7189}" destId="{664AB9E0-A176-41D2-898D-AE28E60A551C}" srcOrd="3" destOrd="0" parTransId="{89ABE032-DB3B-4A52-A56B-D1B62A525C32}" sibTransId="{E5BAAC55-0C52-4EA5-A82D-7B5B71837B86}"/>
    <dgm:cxn modelId="{97B96060-787A-4B62-900B-A1F5F6430650}" srcId="{664AB9E0-A176-41D2-898D-AE28E60A551C}" destId="{1DAAEC55-44BC-4316-977C-9AE30065A2FF}" srcOrd="0" destOrd="0" parTransId="{3FDDDAF4-B2FE-4307-B503-491EEEFE6386}" sibTransId="{E8CF2FFD-DF28-4322-A4F5-9D8BBBD9B39A}"/>
    <dgm:cxn modelId="{C6FD4967-0F58-4203-8BD5-7CCAF232EEF6}" type="presOf" srcId="{1D6297BB-5E5F-4F1C-ABE9-67D9C5DDF6B4}" destId="{438B86E6-588F-47A9-8EFA-B685EA89BB01}" srcOrd="1" destOrd="0" presId="urn:microsoft.com/office/officeart/2005/8/layout/hProcess7"/>
    <dgm:cxn modelId="{17EDBB4A-714A-44AF-B4C6-AD5F8FE35015}" type="presOf" srcId="{1D6297BB-5E5F-4F1C-ABE9-67D9C5DDF6B4}" destId="{F0AC5E74-9338-4ABB-99F5-4D7074538734}" srcOrd="0" destOrd="0" presId="urn:microsoft.com/office/officeart/2005/8/layout/hProcess7"/>
    <dgm:cxn modelId="{18F5CA52-F92C-4B5D-8C49-AAB76A8CB891}" type="presOf" srcId="{3619498D-F382-4A5C-B4CC-E4B40F7A7189}" destId="{798E6E98-6049-45F2-B95A-C94E57DDFB8B}" srcOrd="0" destOrd="0" presId="urn:microsoft.com/office/officeart/2005/8/layout/hProcess7"/>
    <dgm:cxn modelId="{237D5881-2464-49F9-A97D-1AE5431B17A7}" type="presOf" srcId="{664AB9E0-A176-41D2-898D-AE28E60A551C}" destId="{D24E3951-B7F9-4119-A690-7A66EBD0CE39}" srcOrd="1" destOrd="0" presId="urn:microsoft.com/office/officeart/2005/8/layout/hProcess7"/>
    <dgm:cxn modelId="{3D22AB8A-EEB4-4325-BE3E-E6D91341FC3B}" type="presOf" srcId="{F61C7BAC-C6A4-4F19-9CF8-BD7CD59E5B82}" destId="{3110E62F-9296-403C-B2B5-E2BB4FAD5E9E}" srcOrd="0" destOrd="0" presId="urn:microsoft.com/office/officeart/2005/8/layout/hProcess7"/>
    <dgm:cxn modelId="{86C9F395-2A1E-47D1-A985-6402343CA714}" type="presOf" srcId="{9A56A0B6-7004-4637-BE9A-B06FFA9EC269}" destId="{F4B8C1F6-2C5E-40AB-8E0C-18063F9FF769}" srcOrd="0" destOrd="0" presId="urn:microsoft.com/office/officeart/2005/8/layout/hProcess7"/>
    <dgm:cxn modelId="{5F0845AA-035F-4A28-8D8A-9B751C148FB3}" type="presOf" srcId="{6EBB23B5-8E0C-47A3-9581-E2FA998B8BE0}" destId="{C76E9B0A-6789-47BA-9F77-837DB0F73162}" srcOrd="0" destOrd="0" presId="urn:microsoft.com/office/officeart/2005/8/layout/hProcess7"/>
    <dgm:cxn modelId="{DE6C06BE-AC90-4A52-A26E-EDAAB261445F}" type="presOf" srcId="{9A56A0B6-7004-4637-BE9A-B06FFA9EC269}" destId="{CA46FBE5-1CB2-466E-B5D7-D3BE83926574}" srcOrd="1" destOrd="0" presId="urn:microsoft.com/office/officeart/2005/8/layout/hProcess7"/>
    <dgm:cxn modelId="{254B27C1-1F7D-4F4F-B3B9-E729D1E8F6A2}" type="presOf" srcId="{89AD3AF5-E764-4738-8620-AEA2D320A74F}" destId="{83311513-126C-4ECB-8218-AB66B31F33EB}" srcOrd="1" destOrd="0" presId="urn:microsoft.com/office/officeart/2005/8/layout/hProcess7"/>
    <dgm:cxn modelId="{C457C8C8-0EBA-402F-B580-A7D86FE26BB5}" srcId="{89AD3AF5-E764-4738-8620-AEA2D320A74F}" destId="{F61C7BAC-C6A4-4F19-9CF8-BD7CD59E5B82}" srcOrd="0" destOrd="0" parTransId="{B07BC5A1-1E94-4B38-999D-B63081966301}" sibTransId="{D179E580-E422-4E69-B52C-B09D914E0A9D}"/>
    <dgm:cxn modelId="{BEC58DD2-92F0-4C8D-ACFA-F3226FDAC4E0}" type="presOf" srcId="{1DAAEC55-44BC-4316-977C-9AE30065A2FF}" destId="{E19A95C3-3EA0-44CB-A7FF-CF0C263489EF}" srcOrd="0" destOrd="0" presId="urn:microsoft.com/office/officeart/2005/8/layout/hProcess7"/>
    <dgm:cxn modelId="{5CDD9ED7-20A7-403D-BB8B-45D3919467D8}" type="presOf" srcId="{664AB9E0-A176-41D2-898D-AE28E60A551C}" destId="{8FFEE32F-93D2-4CC6-ACA7-1FC7675CBB38}" srcOrd="0" destOrd="0" presId="urn:microsoft.com/office/officeart/2005/8/layout/hProcess7"/>
    <dgm:cxn modelId="{330127D8-EF1F-4F00-982E-9F60E3B043BE}" srcId="{3619498D-F382-4A5C-B4CC-E4B40F7A7189}" destId="{89AD3AF5-E764-4738-8620-AEA2D320A74F}" srcOrd="1" destOrd="0" parTransId="{E4A618DD-D6E9-46FE-82C1-0B80DB5ED61F}" sibTransId="{A292424A-2333-4B92-9843-4AF5646CE894}"/>
    <dgm:cxn modelId="{399473E6-E845-4202-97BE-BBEB6A416708}" srcId="{3619498D-F382-4A5C-B4CC-E4B40F7A7189}" destId="{9A56A0B6-7004-4637-BE9A-B06FFA9EC269}" srcOrd="0" destOrd="0" parTransId="{413782D7-3925-485F-9ACA-4731DE54A58D}" sibTransId="{B89D5B73-8555-43DA-83AC-0491FE7EF083}"/>
    <dgm:cxn modelId="{6EB4D4FE-B538-475D-8FAB-5769D1B7A63A}" srcId="{3619498D-F382-4A5C-B4CC-E4B40F7A7189}" destId="{1D6297BB-5E5F-4F1C-ABE9-67D9C5DDF6B4}" srcOrd="2" destOrd="0" parTransId="{D902135D-B371-49F9-AA88-029D1BFDD055}" sibTransId="{F488EE66-EEAE-43DA-A175-65C9EB7A947D}"/>
    <dgm:cxn modelId="{8B71BF18-B252-4176-97AA-D47B4F03DEA6}" type="presParOf" srcId="{798E6E98-6049-45F2-B95A-C94E57DDFB8B}" destId="{DB9C4496-CADF-4FCC-8AA1-BA5F1ED4D591}" srcOrd="0" destOrd="0" presId="urn:microsoft.com/office/officeart/2005/8/layout/hProcess7"/>
    <dgm:cxn modelId="{6DFCCB16-7967-4D04-B0D3-B746A8EAEA53}" type="presParOf" srcId="{DB9C4496-CADF-4FCC-8AA1-BA5F1ED4D591}" destId="{F4B8C1F6-2C5E-40AB-8E0C-18063F9FF769}" srcOrd="0" destOrd="0" presId="urn:microsoft.com/office/officeart/2005/8/layout/hProcess7"/>
    <dgm:cxn modelId="{D3D049E8-0704-41D8-BFCB-3FA5C36E7D2F}" type="presParOf" srcId="{DB9C4496-CADF-4FCC-8AA1-BA5F1ED4D591}" destId="{CA46FBE5-1CB2-466E-B5D7-D3BE83926574}" srcOrd="1" destOrd="0" presId="urn:microsoft.com/office/officeart/2005/8/layout/hProcess7"/>
    <dgm:cxn modelId="{C54636B7-2046-47AE-8EEC-667EFBC7C4C4}" type="presParOf" srcId="{798E6E98-6049-45F2-B95A-C94E57DDFB8B}" destId="{E6621E13-2474-41AA-8790-DFF8548A5E34}" srcOrd="1" destOrd="0" presId="urn:microsoft.com/office/officeart/2005/8/layout/hProcess7"/>
    <dgm:cxn modelId="{EC352286-8022-453B-A7B4-E0C334183302}" type="presParOf" srcId="{798E6E98-6049-45F2-B95A-C94E57DDFB8B}" destId="{E34DC4BF-117F-467C-9E13-DB80CD155D20}" srcOrd="2" destOrd="0" presId="urn:microsoft.com/office/officeart/2005/8/layout/hProcess7"/>
    <dgm:cxn modelId="{A7130B39-DC6F-4983-B311-68C9EEA1CE83}" type="presParOf" srcId="{E34DC4BF-117F-467C-9E13-DB80CD155D20}" destId="{C0C83AF6-77F0-4E4F-8D81-2EED28294DAE}" srcOrd="0" destOrd="0" presId="urn:microsoft.com/office/officeart/2005/8/layout/hProcess7"/>
    <dgm:cxn modelId="{3CFF2A96-F224-421E-96C9-904676C19531}" type="presParOf" srcId="{E34DC4BF-117F-467C-9E13-DB80CD155D20}" destId="{B69BF051-3510-49B5-95A0-DB76EB88A1AC}" srcOrd="1" destOrd="0" presId="urn:microsoft.com/office/officeart/2005/8/layout/hProcess7"/>
    <dgm:cxn modelId="{A4B05690-BD9A-443B-8CB2-F846F5C30C41}" type="presParOf" srcId="{E34DC4BF-117F-467C-9E13-DB80CD155D20}" destId="{194F3192-C170-4D14-8B2B-2917E3F63049}" srcOrd="2" destOrd="0" presId="urn:microsoft.com/office/officeart/2005/8/layout/hProcess7"/>
    <dgm:cxn modelId="{DFC1D540-4416-473B-8956-4AA725327AC7}" type="presParOf" srcId="{798E6E98-6049-45F2-B95A-C94E57DDFB8B}" destId="{B7E66429-4291-4D76-9FC7-3AA5FE895FC0}" srcOrd="3" destOrd="0" presId="urn:microsoft.com/office/officeart/2005/8/layout/hProcess7"/>
    <dgm:cxn modelId="{C4385AFC-3A77-4C9A-BC25-177EF78BF843}" type="presParOf" srcId="{798E6E98-6049-45F2-B95A-C94E57DDFB8B}" destId="{E042C9F3-A02B-4340-883E-1904CC15C7D4}" srcOrd="4" destOrd="0" presId="urn:microsoft.com/office/officeart/2005/8/layout/hProcess7"/>
    <dgm:cxn modelId="{4BA838D3-2222-4ED8-93F2-DF31293E6EBC}" type="presParOf" srcId="{E042C9F3-A02B-4340-883E-1904CC15C7D4}" destId="{34115267-B1C0-41B2-B2C0-527220C2B3E1}" srcOrd="0" destOrd="0" presId="urn:microsoft.com/office/officeart/2005/8/layout/hProcess7"/>
    <dgm:cxn modelId="{616D56BF-E071-4EFA-A70F-04B4BD403BE4}" type="presParOf" srcId="{E042C9F3-A02B-4340-883E-1904CC15C7D4}" destId="{83311513-126C-4ECB-8218-AB66B31F33EB}" srcOrd="1" destOrd="0" presId="urn:microsoft.com/office/officeart/2005/8/layout/hProcess7"/>
    <dgm:cxn modelId="{1BA2DCC1-564B-4E00-A6D9-66B20B8FA67A}" type="presParOf" srcId="{E042C9F3-A02B-4340-883E-1904CC15C7D4}" destId="{3110E62F-9296-403C-B2B5-E2BB4FAD5E9E}" srcOrd="2" destOrd="0" presId="urn:microsoft.com/office/officeart/2005/8/layout/hProcess7"/>
    <dgm:cxn modelId="{F4884521-FE30-42B3-BB79-45C9534C647D}" type="presParOf" srcId="{798E6E98-6049-45F2-B95A-C94E57DDFB8B}" destId="{1D1F563A-4A1A-40E1-8C5C-4D76BE16D611}" srcOrd="5" destOrd="0" presId="urn:microsoft.com/office/officeart/2005/8/layout/hProcess7"/>
    <dgm:cxn modelId="{3865F059-C49F-4D02-BF4F-08B68157729C}" type="presParOf" srcId="{798E6E98-6049-45F2-B95A-C94E57DDFB8B}" destId="{59ACA413-E4A7-408E-9DCC-6FE7CF6BE0F7}" srcOrd="6" destOrd="0" presId="urn:microsoft.com/office/officeart/2005/8/layout/hProcess7"/>
    <dgm:cxn modelId="{BEBF3875-05BD-4D2F-80BB-E017D255731C}" type="presParOf" srcId="{59ACA413-E4A7-408E-9DCC-6FE7CF6BE0F7}" destId="{E7D84224-CC89-4E8A-9771-3A657B825D2A}" srcOrd="0" destOrd="0" presId="urn:microsoft.com/office/officeart/2005/8/layout/hProcess7"/>
    <dgm:cxn modelId="{4367D8E1-10E2-4F02-B6D5-2357CEA51B5D}" type="presParOf" srcId="{59ACA413-E4A7-408E-9DCC-6FE7CF6BE0F7}" destId="{E35A3FB4-84F0-4A31-89FD-B6793E9891CC}" srcOrd="1" destOrd="0" presId="urn:microsoft.com/office/officeart/2005/8/layout/hProcess7"/>
    <dgm:cxn modelId="{AA323448-04BC-4337-97C8-4A61F0346618}" type="presParOf" srcId="{59ACA413-E4A7-408E-9DCC-6FE7CF6BE0F7}" destId="{73D7774A-D964-4C47-A957-F5CBF89EF418}" srcOrd="2" destOrd="0" presId="urn:microsoft.com/office/officeart/2005/8/layout/hProcess7"/>
    <dgm:cxn modelId="{0D1D1C32-360A-45FF-B028-5778CD4117F1}" type="presParOf" srcId="{798E6E98-6049-45F2-B95A-C94E57DDFB8B}" destId="{6E25C983-E8C9-4CB8-B373-9D5E1F93E7A9}" srcOrd="7" destOrd="0" presId="urn:microsoft.com/office/officeart/2005/8/layout/hProcess7"/>
    <dgm:cxn modelId="{EA1274ED-2884-4C7B-8AD2-76A02AF21B7D}" type="presParOf" srcId="{798E6E98-6049-45F2-B95A-C94E57DDFB8B}" destId="{5B53859C-878E-4FCA-A317-CD1FEA82AEC1}" srcOrd="8" destOrd="0" presId="urn:microsoft.com/office/officeart/2005/8/layout/hProcess7"/>
    <dgm:cxn modelId="{0E39627F-794F-4641-B525-36FD4D370FAC}" type="presParOf" srcId="{5B53859C-878E-4FCA-A317-CD1FEA82AEC1}" destId="{F0AC5E74-9338-4ABB-99F5-4D7074538734}" srcOrd="0" destOrd="0" presId="urn:microsoft.com/office/officeart/2005/8/layout/hProcess7"/>
    <dgm:cxn modelId="{1C8F8B69-F856-48F1-8597-90A5DA0261CC}" type="presParOf" srcId="{5B53859C-878E-4FCA-A317-CD1FEA82AEC1}" destId="{438B86E6-588F-47A9-8EFA-B685EA89BB01}" srcOrd="1" destOrd="0" presId="urn:microsoft.com/office/officeart/2005/8/layout/hProcess7"/>
    <dgm:cxn modelId="{F7C83670-B1C9-43BF-B8F3-E4F0879AA24A}" type="presParOf" srcId="{5B53859C-878E-4FCA-A317-CD1FEA82AEC1}" destId="{C76E9B0A-6789-47BA-9F77-837DB0F73162}" srcOrd="2" destOrd="0" presId="urn:microsoft.com/office/officeart/2005/8/layout/hProcess7"/>
    <dgm:cxn modelId="{FFAD1E93-26CF-4232-BF65-E91AF3675F8A}" type="presParOf" srcId="{798E6E98-6049-45F2-B95A-C94E57DDFB8B}" destId="{B925DB54-9E84-4933-8E2E-097F4BA530E2}" srcOrd="9" destOrd="0" presId="urn:microsoft.com/office/officeart/2005/8/layout/hProcess7"/>
    <dgm:cxn modelId="{EC082A84-DB7D-4330-AC61-808318F76E7B}" type="presParOf" srcId="{798E6E98-6049-45F2-B95A-C94E57DDFB8B}" destId="{508419A6-7326-4391-9A3B-7BADE754B511}" srcOrd="10" destOrd="0" presId="urn:microsoft.com/office/officeart/2005/8/layout/hProcess7"/>
    <dgm:cxn modelId="{0CB1CF71-C640-46EE-95DC-C67C493C4A83}" type="presParOf" srcId="{508419A6-7326-4391-9A3B-7BADE754B511}" destId="{9AA27702-EAB9-4FCF-822C-7A40D705556A}" srcOrd="0" destOrd="0" presId="urn:microsoft.com/office/officeart/2005/8/layout/hProcess7"/>
    <dgm:cxn modelId="{8B9AD8DF-30FF-4E13-B41D-BEF173F997C5}" type="presParOf" srcId="{508419A6-7326-4391-9A3B-7BADE754B511}" destId="{24D2161A-BF1F-4C12-B2F5-2E3D43DECABB}" srcOrd="1" destOrd="0" presId="urn:microsoft.com/office/officeart/2005/8/layout/hProcess7"/>
    <dgm:cxn modelId="{8C7A0662-791D-4902-A648-B60554E8A453}" type="presParOf" srcId="{508419A6-7326-4391-9A3B-7BADE754B511}" destId="{9F82335C-CE8E-4391-B675-A04E99DCC7AB}" srcOrd="2" destOrd="0" presId="urn:microsoft.com/office/officeart/2005/8/layout/hProcess7"/>
    <dgm:cxn modelId="{02F08A8A-64AB-473C-8A6B-0EC94118A5DC}" type="presParOf" srcId="{798E6E98-6049-45F2-B95A-C94E57DDFB8B}" destId="{5F7987E7-25EA-428D-99A4-392274C3688E}" srcOrd="11" destOrd="0" presId="urn:microsoft.com/office/officeart/2005/8/layout/hProcess7"/>
    <dgm:cxn modelId="{51508CF2-AE1B-4BC7-997B-F16E51C286F4}" type="presParOf" srcId="{798E6E98-6049-45F2-B95A-C94E57DDFB8B}" destId="{52EDADDE-00EC-4B13-94CC-347F9137819F}" srcOrd="12" destOrd="0" presId="urn:microsoft.com/office/officeart/2005/8/layout/hProcess7"/>
    <dgm:cxn modelId="{073AA2F2-430D-41D9-A447-1821CE65D01D}" type="presParOf" srcId="{52EDADDE-00EC-4B13-94CC-347F9137819F}" destId="{8FFEE32F-93D2-4CC6-ACA7-1FC7675CBB38}" srcOrd="0" destOrd="0" presId="urn:microsoft.com/office/officeart/2005/8/layout/hProcess7"/>
    <dgm:cxn modelId="{FB0545B5-418C-43D3-8E41-98E55679EFA4}" type="presParOf" srcId="{52EDADDE-00EC-4B13-94CC-347F9137819F}" destId="{D24E3951-B7F9-4119-A690-7A66EBD0CE39}" srcOrd="1" destOrd="0" presId="urn:microsoft.com/office/officeart/2005/8/layout/hProcess7"/>
    <dgm:cxn modelId="{1C6E462B-F2AA-472D-9F30-9A159C6C487F}" type="presParOf" srcId="{52EDADDE-00EC-4B13-94CC-347F9137819F}" destId="{E19A95C3-3EA0-44CB-A7FF-CF0C263489E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9B6A0F-62DD-4756-B09F-C2EFF9485CCE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F3FA966-6691-471B-A61B-5A73D9AE6CC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 the event of a hard Brexit</a:t>
          </a:r>
        </a:p>
      </dgm:t>
    </dgm:pt>
    <dgm:pt modelId="{C658009C-B5E2-4E9F-ACBD-68C09037194D}" type="parTrans" cxnId="{B3108312-B69C-48F4-A132-5A41CA01B598}">
      <dgm:prSet/>
      <dgm:spPr/>
      <dgm:t>
        <a:bodyPr/>
        <a:lstStyle/>
        <a:p>
          <a:endParaRPr lang="en-US"/>
        </a:p>
      </dgm:t>
    </dgm:pt>
    <dgm:pt modelId="{D56AD436-0589-48C5-BB67-605B349C0186}" type="sibTrans" cxnId="{B3108312-B69C-48F4-A132-5A41CA01B598}">
      <dgm:prSet/>
      <dgm:spPr/>
      <dgm:t>
        <a:bodyPr/>
        <a:lstStyle/>
        <a:p>
          <a:endParaRPr lang="en-US"/>
        </a:p>
      </dgm:t>
    </dgm:pt>
    <dgm:pt modelId="{1DF2A99A-470E-4861-8DEF-72D9A2D4B69A}">
      <dgm:prSet/>
      <dgm:spPr/>
      <dgm:t>
        <a:bodyPr/>
        <a:lstStyle/>
        <a:p>
          <a:r>
            <a:rPr lang="en-US" dirty="0"/>
            <a:t>UK and EU are both WTO members</a:t>
          </a:r>
        </a:p>
      </dgm:t>
    </dgm:pt>
    <dgm:pt modelId="{3C717CBA-7FC6-48CD-BE15-F599932F3860}" type="parTrans" cxnId="{208004C2-B07A-476C-A185-3A58752B9E26}">
      <dgm:prSet/>
      <dgm:spPr/>
      <dgm:t>
        <a:bodyPr/>
        <a:lstStyle/>
        <a:p>
          <a:endParaRPr lang="en-US"/>
        </a:p>
      </dgm:t>
    </dgm:pt>
    <dgm:pt modelId="{5B259DA8-B917-4818-98E7-31DD9565DBC5}" type="sibTrans" cxnId="{208004C2-B07A-476C-A185-3A58752B9E26}">
      <dgm:prSet/>
      <dgm:spPr/>
      <dgm:t>
        <a:bodyPr/>
        <a:lstStyle/>
        <a:p>
          <a:endParaRPr lang="en-US"/>
        </a:p>
      </dgm:t>
    </dgm:pt>
    <dgm:pt modelId="{F0D2F374-5406-4260-B8BF-32ECEA48C2E4}">
      <dgm:prSet/>
      <dgm:spPr/>
      <dgm:t>
        <a:bodyPr/>
        <a:lstStyle/>
        <a:p>
          <a:r>
            <a:rPr lang="en-US" dirty="0"/>
            <a:t>No tariffs on the trading of interconnector capacity</a:t>
          </a:r>
        </a:p>
      </dgm:t>
    </dgm:pt>
    <dgm:pt modelId="{516E742E-C990-432D-AA4B-E7669E5ED1FE}" type="parTrans" cxnId="{C67CAAF3-B11E-40D9-B26C-72C514AE65D5}">
      <dgm:prSet/>
      <dgm:spPr/>
      <dgm:t>
        <a:bodyPr/>
        <a:lstStyle/>
        <a:p>
          <a:endParaRPr lang="en-US"/>
        </a:p>
      </dgm:t>
    </dgm:pt>
    <dgm:pt modelId="{A2BFA3F7-9413-416E-AD1A-79684225D5B3}" type="sibTrans" cxnId="{C67CAAF3-B11E-40D9-B26C-72C514AE65D5}">
      <dgm:prSet/>
      <dgm:spPr/>
      <dgm:t>
        <a:bodyPr/>
        <a:lstStyle/>
        <a:p>
          <a:endParaRPr lang="en-US"/>
        </a:p>
      </dgm:t>
    </dgm:pt>
    <dgm:pt modelId="{079BD05F-6247-45D1-A6F4-09E4B8E26110}">
      <dgm:prSet/>
      <dgm:spPr/>
      <dgm:t>
        <a:bodyPr/>
        <a:lstStyle/>
        <a:p>
          <a:r>
            <a:rPr lang="en-GB" dirty="0"/>
            <a:t>I</a:t>
          </a:r>
          <a:r>
            <a:rPr lang="en-US" dirty="0"/>
            <a:t>SEM prevails</a:t>
          </a:r>
          <a:br>
            <a:rPr lang="en-US" dirty="0"/>
          </a:br>
          <a:endParaRPr lang="en-US" dirty="0"/>
        </a:p>
      </dgm:t>
    </dgm:pt>
    <dgm:pt modelId="{4D4E54B9-71E8-46EF-852E-C6D20A9A12E8}" type="parTrans" cxnId="{8C4FF401-E07B-49BE-8E56-CC8008A54655}">
      <dgm:prSet/>
      <dgm:spPr/>
      <dgm:t>
        <a:bodyPr/>
        <a:lstStyle/>
        <a:p>
          <a:endParaRPr lang="en-US"/>
        </a:p>
      </dgm:t>
    </dgm:pt>
    <dgm:pt modelId="{0D142276-07FF-4DC4-BE60-96DC91C077F1}" type="sibTrans" cxnId="{8C4FF401-E07B-49BE-8E56-CC8008A54655}">
      <dgm:prSet/>
      <dgm:spPr/>
      <dgm:t>
        <a:bodyPr/>
        <a:lstStyle/>
        <a:p>
          <a:endParaRPr lang="en-US"/>
        </a:p>
      </dgm:t>
    </dgm:pt>
    <dgm:pt modelId="{86F38323-E368-4385-AD52-3143A983AEB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UK continues to support Greenlink </a:t>
          </a:r>
        </a:p>
      </dgm:t>
    </dgm:pt>
    <dgm:pt modelId="{EC12DD3E-6763-408F-96FB-81A0B7E212D4}" type="parTrans" cxnId="{BF3C0890-5793-4B91-80C4-851B594AF900}">
      <dgm:prSet/>
      <dgm:spPr/>
      <dgm:t>
        <a:bodyPr/>
        <a:lstStyle/>
        <a:p>
          <a:endParaRPr lang="en-US"/>
        </a:p>
      </dgm:t>
    </dgm:pt>
    <dgm:pt modelId="{8EB0B019-1D96-45CE-886A-DB857A7BF96F}" type="sibTrans" cxnId="{BF3C0890-5793-4B91-80C4-851B594AF900}">
      <dgm:prSet/>
      <dgm:spPr/>
      <dgm:t>
        <a:bodyPr/>
        <a:lstStyle/>
        <a:p>
          <a:endParaRPr lang="en-US"/>
        </a:p>
      </dgm:t>
    </dgm:pt>
    <dgm:pt modelId="{B4379815-E15D-432F-8260-9403665F9EC2}">
      <dgm:prSet/>
      <dgm:spPr/>
      <dgm:t>
        <a:bodyPr/>
        <a:lstStyle/>
        <a:p>
          <a:pPr>
            <a:spcAft>
              <a:spcPct val="20000"/>
            </a:spcAft>
          </a:pPr>
          <a:r>
            <a:rPr lang="en-US"/>
            <a:t>PCI status</a:t>
          </a:r>
        </a:p>
      </dgm:t>
    </dgm:pt>
    <dgm:pt modelId="{7C59D38F-C894-444A-A9AC-B3CF70A8C29D}" type="parTrans" cxnId="{37710796-AC3B-4BB9-9B9F-F6B8D5FDAEF4}">
      <dgm:prSet/>
      <dgm:spPr/>
      <dgm:t>
        <a:bodyPr/>
        <a:lstStyle/>
        <a:p>
          <a:endParaRPr lang="en-US"/>
        </a:p>
      </dgm:t>
    </dgm:pt>
    <dgm:pt modelId="{7C24DEA4-778D-4FEC-AE5F-342E68B0BD19}" type="sibTrans" cxnId="{37710796-AC3B-4BB9-9B9F-F6B8D5FDAEF4}">
      <dgm:prSet/>
      <dgm:spPr/>
      <dgm:t>
        <a:bodyPr/>
        <a:lstStyle/>
        <a:p>
          <a:endParaRPr lang="en-US"/>
        </a:p>
      </dgm:t>
    </dgm:pt>
    <dgm:pt modelId="{C8BC0372-3082-491C-AF0B-AC757C7D4AD6}">
      <dgm:prSet/>
      <dgm:spPr/>
      <dgm:t>
        <a:bodyPr/>
        <a:lstStyle/>
        <a:p>
          <a:pPr>
            <a:spcAft>
              <a:spcPts val="600"/>
            </a:spcAft>
          </a:pPr>
          <a:r>
            <a:rPr lang="en-US" dirty="0"/>
            <a:t>Proactive and coordinated approach with CRU</a:t>
          </a:r>
          <a:br>
            <a:rPr lang="en-US" dirty="0"/>
          </a:br>
          <a:endParaRPr lang="en-US" dirty="0"/>
        </a:p>
      </dgm:t>
    </dgm:pt>
    <dgm:pt modelId="{82D48CAE-D91E-43C1-8B0A-69FA6A97831D}" type="parTrans" cxnId="{B7FAB904-1A7F-4CCD-A89D-2C29A158EDEA}">
      <dgm:prSet/>
      <dgm:spPr/>
      <dgm:t>
        <a:bodyPr/>
        <a:lstStyle/>
        <a:p>
          <a:endParaRPr lang="en-US"/>
        </a:p>
      </dgm:t>
    </dgm:pt>
    <dgm:pt modelId="{43017083-80DB-42E9-87F2-67A1A9274973}" type="sibTrans" cxnId="{B7FAB904-1A7F-4CCD-A89D-2C29A158EDEA}">
      <dgm:prSet/>
      <dgm:spPr/>
      <dgm:t>
        <a:bodyPr/>
        <a:lstStyle/>
        <a:p>
          <a:endParaRPr lang="en-US"/>
        </a:p>
      </dgm:t>
    </dgm:pt>
    <dgm:pt modelId="{F5F30205-1EDD-402D-832E-26E03080C82C}">
      <dgm:prSet/>
      <dgm:spPr/>
      <dgm:t>
        <a:bodyPr/>
        <a:lstStyle/>
        <a:p>
          <a:r>
            <a:rPr lang="en-US" dirty="0">
              <a:solidFill>
                <a:schemeClr val="tx1">
                  <a:lumMod val="50000"/>
                </a:schemeClr>
              </a:solidFill>
            </a:rPr>
            <a:t>UK is the third largest generator in Europe</a:t>
          </a:r>
        </a:p>
      </dgm:t>
    </dgm:pt>
    <dgm:pt modelId="{5A7C664D-5A09-4402-9109-09B62EE38A5E}" type="parTrans" cxnId="{C15C7C9C-06F0-4953-AA80-6733C2CC3255}">
      <dgm:prSet/>
      <dgm:spPr/>
      <dgm:t>
        <a:bodyPr/>
        <a:lstStyle/>
        <a:p>
          <a:endParaRPr lang="en-US"/>
        </a:p>
      </dgm:t>
    </dgm:pt>
    <dgm:pt modelId="{87477551-88AA-4AA3-8C87-18DB13E58DA9}" type="sibTrans" cxnId="{C15C7C9C-06F0-4953-AA80-6733C2CC3255}">
      <dgm:prSet/>
      <dgm:spPr/>
      <dgm:t>
        <a:bodyPr/>
        <a:lstStyle/>
        <a:p>
          <a:endParaRPr lang="en-US"/>
        </a:p>
      </dgm:t>
    </dgm:pt>
    <dgm:pt modelId="{9E2A0F70-F272-4EE6-9E21-81F556F7075E}">
      <dgm:prSet/>
      <dgm:spPr/>
      <dgm:t>
        <a:bodyPr/>
        <a:lstStyle/>
        <a:p>
          <a:r>
            <a:rPr lang="en-US" dirty="0"/>
            <a:t>UK 338.6 </a:t>
          </a:r>
          <a:r>
            <a:rPr lang="en-US" dirty="0" err="1"/>
            <a:t>TWh</a:t>
          </a:r>
          <a:r>
            <a:rPr lang="en-US" dirty="0"/>
            <a:t> cf. Ireland 30.4 </a:t>
          </a:r>
          <a:r>
            <a:rPr lang="en-US" dirty="0" err="1"/>
            <a:t>TWh</a:t>
          </a:r>
          <a:endParaRPr lang="en-US" dirty="0"/>
        </a:p>
      </dgm:t>
    </dgm:pt>
    <dgm:pt modelId="{FD2755CC-98CD-488E-8E8C-1FE6CDC40F9D}" type="parTrans" cxnId="{D3509D26-7D10-4ECF-961C-66FD024A0134}">
      <dgm:prSet/>
      <dgm:spPr/>
      <dgm:t>
        <a:bodyPr/>
        <a:lstStyle/>
        <a:p>
          <a:endParaRPr lang="en-US"/>
        </a:p>
      </dgm:t>
    </dgm:pt>
    <dgm:pt modelId="{F30433F6-5770-44BF-BA27-F74F4E8AA00F}" type="sibTrans" cxnId="{D3509D26-7D10-4ECF-961C-66FD024A0134}">
      <dgm:prSet/>
      <dgm:spPr/>
      <dgm:t>
        <a:bodyPr/>
        <a:lstStyle/>
        <a:p>
          <a:endParaRPr lang="en-US"/>
        </a:p>
      </dgm:t>
    </dgm:pt>
    <dgm:pt modelId="{B8676685-1D53-4E5C-A268-23456C9FEB56}">
      <dgm:prSet/>
      <dgm:spPr/>
      <dgm:t>
        <a:bodyPr/>
        <a:lstStyle/>
        <a:p>
          <a:r>
            <a:rPr lang="en-US" dirty="0"/>
            <a:t>A natural link to Europe that avoids excessive capex and line losses</a:t>
          </a:r>
        </a:p>
      </dgm:t>
    </dgm:pt>
    <dgm:pt modelId="{C04F00FB-3BEB-4380-8CE5-0EA8729E47F5}" type="parTrans" cxnId="{5E426058-FC4B-4A39-ACFF-7216B570E6A3}">
      <dgm:prSet/>
      <dgm:spPr/>
      <dgm:t>
        <a:bodyPr/>
        <a:lstStyle/>
        <a:p>
          <a:endParaRPr lang="en-US"/>
        </a:p>
      </dgm:t>
    </dgm:pt>
    <dgm:pt modelId="{9BDDD0BA-7CEC-452D-A74F-C4CA46061073}" type="sibTrans" cxnId="{5E426058-FC4B-4A39-ACFF-7216B570E6A3}">
      <dgm:prSet/>
      <dgm:spPr/>
      <dgm:t>
        <a:bodyPr/>
        <a:lstStyle/>
        <a:p>
          <a:endParaRPr lang="en-US"/>
        </a:p>
      </dgm:t>
    </dgm:pt>
    <dgm:pt modelId="{C5938D93-F073-49C2-A321-DA0E0A333862}">
      <dgm:prSet/>
      <dgm:spPr/>
      <dgm:t>
        <a:bodyPr/>
        <a:lstStyle/>
        <a:p>
          <a:r>
            <a:rPr lang="en-US" dirty="0"/>
            <a:t>Forecast 12.2GW of interconnector capacity with continental Europe and Scandinavia</a:t>
          </a:r>
        </a:p>
      </dgm:t>
    </dgm:pt>
    <dgm:pt modelId="{9E7E7DC9-FE4C-4787-AF15-498E4A62BE8B}" type="parTrans" cxnId="{1E01743B-EF0B-4586-B4F4-5CD31962F425}">
      <dgm:prSet/>
      <dgm:spPr/>
      <dgm:t>
        <a:bodyPr/>
        <a:lstStyle/>
        <a:p>
          <a:endParaRPr lang="en-US"/>
        </a:p>
      </dgm:t>
    </dgm:pt>
    <dgm:pt modelId="{CF892B6D-C8E6-4C39-BB4C-95353B2C2A2B}" type="sibTrans" cxnId="{1E01743B-EF0B-4586-B4F4-5CD31962F425}">
      <dgm:prSet/>
      <dgm:spPr/>
      <dgm:t>
        <a:bodyPr/>
        <a:lstStyle/>
        <a:p>
          <a:endParaRPr lang="en-US"/>
        </a:p>
      </dgm:t>
    </dgm:pt>
    <dgm:pt modelId="{7E7ED2C5-A81C-421B-8A23-1E208BA1D08F}" type="pres">
      <dgm:prSet presAssocID="{089B6A0F-62DD-4756-B09F-C2EFF9485CCE}" presName="linear" presStyleCnt="0">
        <dgm:presLayoutVars>
          <dgm:animLvl val="lvl"/>
          <dgm:resizeHandles val="exact"/>
        </dgm:presLayoutVars>
      </dgm:prSet>
      <dgm:spPr/>
    </dgm:pt>
    <dgm:pt modelId="{50AF2F97-E5AC-43D6-8DA3-36D492349212}" type="pres">
      <dgm:prSet presAssocID="{DF3FA966-6691-471B-A61B-5A73D9AE6CC4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42669768-F3B3-4ED9-8D6B-21ADCE31584A}" type="pres">
      <dgm:prSet presAssocID="{DF3FA966-6691-471B-A61B-5A73D9AE6CC4}" presName="childText" presStyleLbl="revTx" presStyleIdx="0" presStyleCnt="3">
        <dgm:presLayoutVars>
          <dgm:bulletEnabled val="1"/>
        </dgm:presLayoutVars>
      </dgm:prSet>
      <dgm:spPr/>
    </dgm:pt>
    <dgm:pt modelId="{3756EB4E-B011-435A-B6DF-EA2C71CA225D}" type="pres">
      <dgm:prSet presAssocID="{86F38323-E368-4385-AD52-3143A983AEBF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6F61397-8084-49D8-9A46-A744B411780A}" type="pres">
      <dgm:prSet presAssocID="{86F38323-E368-4385-AD52-3143A983AEBF}" presName="childText" presStyleLbl="revTx" presStyleIdx="1" presStyleCnt="3">
        <dgm:presLayoutVars>
          <dgm:bulletEnabled val="1"/>
        </dgm:presLayoutVars>
      </dgm:prSet>
      <dgm:spPr/>
    </dgm:pt>
    <dgm:pt modelId="{B56D4012-DE7E-445D-B12F-5E9DC4568F3E}" type="pres">
      <dgm:prSet presAssocID="{F5F30205-1EDD-402D-832E-26E03080C82C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9C78390-D870-4B28-97F9-9F4615BEDDCD}" type="pres">
      <dgm:prSet presAssocID="{F5F30205-1EDD-402D-832E-26E03080C82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C4FF401-E07B-49BE-8E56-CC8008A54655}" srcId="{DF3FA966-6691-471B-A61B-5A73D9AE6CC4}" destId="{079BD05F-6247-45D1-A6F4-09E4B8E26110}" srcOrd="2" destOrd="0" parTransId="{4D4E54B9-71E8-46EF-852E-C6D20A9A12E8}" sibTransId="{0D142276-07FF-4DC4-BE60-96DC91C077F1}"/>
    <dgm:cxn modelId="{79A75D03-AFC1-4D30-A4F1-6235459EB96E}" type="presOf" srcId="{079BD05F-6247-45D1-A6F4-09E4B8E26110}" destId="{42669768-F3B3-4ED9-8D6B-21ADCE31584A}" srcOrd="0" destOrd="2" presId="urn:microsoft.com/office/officeart/2005/8/layout/vList2"/>
    <dgm:cxn modelId="{B7FAB904-1A7F-4CCD-A89D-2C29A158EDEA}" srcId="{86F38323-E368-4385-AD52-3143A983AEBF}" destId="{C8BC0372-3082-491C-AF0B-AC757C7D4AD6}" srcOrd="1" destOrd="0" parTransId="{82D48CAE-D91E-43C1-8B0A-69FA6A97831D}" sibTransId="{43017083-80DB-42E9-87F2-67A1A9274973}"/>
    <dgm:cxn modelId="{3F99FC0E-3858-4B5E-B1FF-69C2FD9A07DD}" type="presOf" srcId="{089B6A0F-62DD-4756-B09F-C2EFF9485CCE}" destId="{7E7ED2C5-A81C-421B-8A23-1E208BA1D08F}" srcOrd="0" destOrd="0" presId="urn:microsoft.com/office/officeart/2005/8/layout/vList2"/>
    <dgm:cxn modelId="{B3108312-B69C-48F4-A132-5A41CA01B598}" srcId="{089B6A0F-62DD-4756-B09F-C2EFF9485CCE}" destId="{DF3FA966-6691-471B-A61B-5A73D9AE6CC4}" srcOrd="0" destOrd="0" parTransId="{C658009C-B5E2-4E9F-ACBD-68C09037194D}" sibTransId="{D56AD436-0589-48C5-BB67-605B349C0186}"/>
    <dgm:cxn modelId="{495DB313-1C50-43A0-BC6E-FDD1523104D3}" type="presOf" srcId="{86F38323-E368-4385-AD52-3143A983AEBF}" destId="{3756EB4E-B011-435A-B6DF-EA2C71CA225D}" srcOrd="0" destOrd="0" presId="urn:microsoft.com/office/officeart/2005/8/layout/vList2"/>
    <dgm:cxn modelId="{D3509D26-7D10-4ECF-961C-66FD024A0134}" srcId="{F5F30205-1EDD-402D-832E-26E03080C82C}" destId="{9E2A0F70-F272-4EE6-9E21-81F556F7075E}" srcOrd="0" destOrd="0" parTransId="{FD2755CC-98CD-488E-8E8C-1FE6CDC40F9D}" sibTransId="{F30433F6-5770-44BF-BA27-F74F4E8AA00F}"/>
    <dgm:cxn modelId="{3E91DB26-DB7C-4881-9712-18627B6C093D}" type="presOf" srcId="{B8676685-1D53-4E5C-A268-23456C9FEB56}" destId="{89C78390-D870-4B28-97F9-9F4615BEDDCD}" srcOrd="0" destOrd="2" presId="urn:microsoft.com/office/officeart/2005/8/layout/vList2"/>
    <dgm:cxn modelId="{CFDE5B2B-C932-48E2-A79B-7836CF36A992}" type="presOf" srcId="{DF3FA966-6691-471B-A61B-5A73D9AE6CC4}" destId="{50AF2F97-E5AC-43D6-8DA3-36D492349212}" srcOrd="0" destOrd="0" presId="urn:microsoft.com/office/officeart/2005/8/layout/vList2"/>
    <dgm:cxn modelId="{1E01743B-EF0B-4586-B4F4-5CD31962F425}" srcId="{F5F30205-1EDD-402D-832E-26E03080C82C}" destId="{C5938D93-F073-49C2-A321-DA0E0A333862}" srcOrd="1" destOrd="0" parTransId="{9E7E7DC9-FE4C-4787-AF15-498E4A62BE8B}" sibTransId="{CF892B6D-C8E6-4C39-BB4C-95353B2C2A2B}"/>
    <dgm:cxn modelId="{E4EA9C62-7D57-40A6-A896-7AFAEDA98587}" type="presOf" srcId="{9E2A0F70-F272-4EE6-9E21-81F556F7075E}" destId="{89C78390-D870-4B28-97F9-9F4615BEDDCD}" srcOrd="0" destOrd="0" presId="urn:microsoft.com/office/officeart/2005/8/layout/vList2"/>
    <dgm:cxn modelId="{DAB4106F-4385-46ED-A358-7519BEEA960A}" type="presOf" srcId="{F0D2F374-5406-4260-B8BF-32ECEA48C2E4}" destId="{42669768-F3B3-4ED9-8D6B-21ADCE31584A}" srcOrd="0" destOrd="1" presId="urn:microsoft.com/office/officeart/2005/8/layout/vList2"/>
    <dgm:cxn modelId="{AB71AA52-5F3C-414D-9D6B-551C1A630288}" type="presOf" srcId="{C8BC0372-3082-491C-AF0B-AC757C7D4AD6}" destId="{C6F61397-8084-49D8-9A46-A744B411780A}" srcOrd="0" destOrd="1" presId="urn:microsoft.com/office/officeart/2005/8/layout/vList2"/>
    <dgm:cxn modelId="{5E426058-FC4B-4A39-ACFF-7216B570E6A3}" srcId="{F5F30205-1EDD-402D-832E-26E03080C82C}" destId="{B8676685-1D53-4E5C-A268-23456C9FEB56}" srcOrd="2" destOrd="0" parTransId="{C04F00FB-3BEB-4380-8CE5-0EA8729E47F5}" sibTransId="{9BDDD0BA-7CEC-452D-A74F-C4CA46061073}"/>
    <dgm:cxn modelId="{BF3C0890-5793-4B91-80C4-851B594AF900}" srcId="{089B6A0F-62DD-4756-B09F-C2EFF9485CCE}" destId="{86F38323-E368-4385-AD52-3143A983AEBF}" srcOrd="1" destOrd="0" parTransId="{EC12DD3E-6763-408F-96FB-81A0B7E212D4}" sibTransId="{8EB0B019-1D96-45CE-886A-DB857A7BF96F}"/>
    <dgm:cxn modelId="{37710796-AC3B-4BB9-9B9F-F6B8D5FDAEF4}" srcId="{86F38323-E368-4385-AD52-3143A983AEBF}" destId="{B4379815-E15D-432F-8260-9403665F9EC2}" srcOrd="0" destOrd="0" parTransId="{7C59D38F-C894-444A-A9AC-B3CF70A8C29D}" sibTransId="{7C24DEA4-778D-4FEC-AE5F-342E68B0BD19}"/>
    <dgm:cxn modelId="{8D648998-D04A-4816-8CD5-B8474EBCD29A}" type="presOf" srcId="{C5938D93-F073-49C2-A321-DA0E0A333862}" destId="{89C78390-D870-4B28-97F9-9F4615BEDDCD}" srcOrd="0" destOrd="1" presId="urn:microsoft.com/office/officeart/2005/8/layout/vList2"/>
    <dgm:cxn modelId="{C15C7C9C-06F0-4953-AA80-6733C2CC3255}" srcId="{089B6A0F-62DD-4756-B09F-C2EFF9485CCE}" destId="{F5F30205-1EDD-402D-832E-26E03080C82C}" srcOrd="2" destOrd="0" parTransId="{5A7C664D-5A09-4402-9109-09B62EE38A5E}" sibTransId="{87477551-88AA-4AA3-8C87-18DB13E58DA9}"/>
    <dgm:cxn modelId="{265DC3B7-E921-4774-949A-439C2539BD73}" type="presOf" srcId="{B4379815-E15D-432F-8260-9403665F9EC2}" destId="{C6F61397-8084-49D8-9A46-A744B411780A}" srcOrd="0" destOrd="0" presId="urn:microsoft.com/office/officeart/2005/8/layout/vList2"/>
    <dgm:cxn modelId="{208004C2-B07A-476C-A185-3A58752B9E26}" srcId="{DF3FA966-6691-471B-A61B-5A73D9AE6CC4}" destId="{1DF2A99A-470E-4861-8DEF-72D9A2D4B69A}" srcOrd="0" destOrd="0" parTransId="{3C717CBA-7FC6-48CD-BE15-F599932F3860}" sibTransId="{5B259DA8-B917-4818-98E7-31DD9565DBC5}"/>
    <dgm:cxn modelId="{04C57DD1-2DC0-41C6-B4EA-A8957ED5704A}" type="presOf" srcId="{1DF2A99A-470E-4861-8DEF-72D9A2D4B69A}" destId="{42669768-F3B3-4ED9-8D6B-21ADCE31584A}" srcOrd="0" destOrd="0" presId="urn:microsoft.com/office/officeart/2005/8/layout/vList2"/>
    <dgm:cxn modelId="{D4E096EE-F99E-412A-B185-86D33CD95A03}" type="presOf" srcId="{F5F30205-1EDD-402D-832E-26E03080C82C}" destId="{B56D4012-DE7E-445D-B12F-5E9DC4568F3E}" srcOrd="0" destOrd="0" presId="urn:microsoft.com/office/officeart/2005/8/layout/vList2"/>
    <dgm:cxn modelId="{C67CAAF3-B11E-40D9-B26C-72C514AE65D5}" srcId="{DF3FA966-6691-471B-A61B-5A73D9AE6CC4}" destId="{F0D2F374-5406-4260-B8BF-32ECEA48C2E4}" srcOrd="1" destOrd="0" parTransId="{516E742E-C990-432D-AA4B-E7669E5ED1FE}" sibTransId="{A2BFA3F7-9413-416E-AD1A-79684225D5B3}"/>
    <dgm:cxn modelId="{FE8CCD2E-5F7B-4F7F-BEAF-6DEB0ECA12DE}" type="presParOf" srcId="{7E7ED2C5-A81C-421B-8A23-1E208BA1D08F}" destId="{50AF2F97-E5AC-43D6-8DA3-36D492349212}" srcOrd="0" destOrd="0" presId="urn:microsoft.com/office/officeart/2005/8/layout/vList2"/>
    <dgm:cxn modelId="{FFED3F45-7076-4602-821D-2D959ADD8C9C}" type="presParOf" srcId="{7E7ED2C5-A81C-421B-8A23-1E208BA1D08F}" destId="{42669768-F3B3-4ED9-8D6B-21ADCE31584A}" srcOrd="1" destOrd="0" presId="urn:microsoft.com/office/officeart/2005/8/layout/vList2"/>
    <dgm:cxn modelId="{FD517E63-F34B-4B29-BAAF-792EF9D3DBB8}" type="presParOf" srcId="{7E7ED2C5-A81C-421B-8A23-1E208BA1D08F}" destId="{3756EB4E-B011-435A-B6DF-EA2C71CA225D}" srcOrd="2" destOrd="0" presId="urn:microsoft.com/office/officeart/2005/8/layout/vList2"/>
    <dgm:cxn modelId="{3FEF526C-611F-42ED-A8DC-F8B99996B3D5}" type="presParOf" srcId="{7E7ED2C5-A81C-421B-8A23-1E208BA1D08F}" destId="{C6F61397-8084-49D8-9A46-A744B411780A}" srcOrd="3" destOrd="0" presId="urn:microsoft.com/office/officeart/2005/8/layout/vList2"/>
    <dgm:cxn modelId="{45BDD45F-F473-47A4-93D9-D53DEBC11950}" type="presParOf" srcId="{7E7ED2C5-A81C-421B-8A23-1E208BA1D08F}" destId="{B56D4012-DE7E-445D-B12F-5E9DC4568F3E}" srcOrd="4" destOrd="0" presId="urn:microsoft.com/office/officeart/2005/8/layout/vList2"/>
    <dgm:cxn modelId="{FEFEAE9D-5F7E-4A9C-AC38-43E3037594F3}" type="presParOf" srcId="{7E7ED2C5-A81C-421B-8A23-1E208BA1D08F}" destId="{89C78390-D870-4B28-97F9-9F4615BEDDC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D8BBD-E316-49A9-A014-68A3DE442A01}">
      <dsp:nvSpPr>
        <dsp:cNvPr id="0" name=""/>
        <dsp:cNvSpPr/>
      </dsp:nvSpPr>
      <dsp:spPr>
        <a:xfrm>
          <a:off x="0" y="-1153"/>
          <a:ext cx="8440615" cy="1879965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4E72F-A7B5-456B-B042-70C23E69610E}">
      <dsp:nvSpPr>
        <dsp:cNvPr id="0" name=""/>
        <dsp:cNvSpPr/>
      </dsp:nvSpPr>
      <dsp:spPr>
        <a:xfrm>
          <a:off x="253218" y="251200"/>
          <a:ext cx="2479430" cy="1375258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98" t="-19" r="1098" b="-1998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33B4C-708F-493F-ACDE-936C530C78AB}">
      <dsp:nvSpPr>
        <dsp:cNvPr id="0" name=""/>
        <dsp:cNvSpPr/>
      </dsp:nvSpPr>
      <dsp:spPr>
        <a:xfrm rot="10800000">
          <a:off x="253218" y="1876505"/>
          <a:ext cx="2479430" cy="229209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128016" rIns="64008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+mn-lt"/>
            </a:rPr>
            <a:t>TECHNICAL PARAMETERS</a:t>
          </a:r>
          <a:endParaRPr lang="en-US" sz="18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GB" sz="1400" kern="1200" dirty="0">
              <a:latin typeface="+mn-lt"/>
            </a:rPr>
            <a:t>500MW 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GB" sz="1400" kern="1200" dirty="0">
              <a:latin typeface="+mn-lt"/>
            </a:rPr>
            <a:t>HVDC ±320kV  - single symmetrical monopole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GB" sz="1400" kern="1200" dirty="0">
              <a:latin typeface="+mn-lt"/>
            </a:rPr>
            <a:t>Voltage Source Convertors </a:t>
          </a:r>
          <a:endParaRPr lang="en-US" sz="1400" kern="1200" dirty="0">
            <a:latin typeface="+mn-lt"/>
          </a:endParaRPr>
        </a:p>
      </dsp:txBody>
      <dsp:txXfrm rot="10800000">
        <a:off x="323708" y="1876505"/>
        <a:ext cx="2338450" cy="2221606"/>
      </dsp:txXfrm>
    </dsp:sp>
    <dsp:sp modelId="{63EE53BC-6EDE-46AF-ACF1-DD185B9BFED9}">
      <dsp:nvSpPr>
        <dsp:cNvPr id="0" name=""/>
        <dsp:cNvSpPr/>
      </dsp:nvSpPr>
      <dsp:spPr>
        <a:xfrm>
          <a:off x="2980592" y="251200"/>
          <a:ext cx="2479430" cy="137525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273A7-E1FB-462F-B978-EDB47A65F792}">
      <dsp:nvSpPr>
        <dsp:cNvPr id="0" name=""/>
        <dsp:cNvSpPr/>
      </dsp:nvSpPr>
      <dsp:spPr>
        <a:xfrm rot="10800000">
          <a:off x="2980592" y="1876505"/>
          <a:ext cx="2479430" cy="229209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50000"/>
            <a:hueOff val="103095"/>
            <a:satOff val="-8315"/>
            <a:lumOff val="29909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>
                  <a:lumMod val="50000"/>
                </a:schemeClr>
              </a:solidFill>
              <a:latin typeface="+mn-lt"/>
            </a:rPr>
            <a:t>CABLE ROUTE</a:t>
          </a:r>
          <a:endParaRPr lang="en-US" sz="1800" kern="1200" dirty="0">
            <a:solidFill>
              <a:schemeClr val="tx1">
                <a:lumMod val="50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GB" sz="1400" kern="1200" dirty="0">
              <a:solidFill>
                <a:schemeClr val="tx1">
                  <a:lumMod val="50000"/>
                </a:schemeClr>
              </a:solidFill>
              <a:latin typeface="+mn-lt"/>
            </a:rPr>
            <a:t>Great Island sub station - County Wexford</a:t>
          </a:r>
          <a:endParaRPr lang="en-US" sz="1400" kern="1200" dirty="0">
            <a:solidFill>
              <a:schemeClr val="tx1">
                <a:lumMod val="50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GB" sz="1400" kern="1200" dirty="0">
              <a:solidFill>
                <a:schemeClr val="tx1">
                  <a:lumMod val="50000"/>
                </a:schemeClr>
              </a:solidFill>
              <a:latin typeface="+mn-lt"/>
            </a:rPr>
            <a:t>Pembroke sub station – Wales</a:t>
          </a:r>
          <a:endParaRPr lang="en-US" sz="1400" kern="1200" dirty="0">
            <a:solidFill>
              <a:schemeClr val="tx1">
                <a:lumMod val="50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GB" sz="1400" kern="1200" dirty="0">
              <a:solidFill>
                <a:schemeClr val="tx1">
                  <a:lumMod val="50000"/>
                </a:schemeClr>
              </a:solidFill>
              <a:latin typeface="+mn-lt"/>
            </a:rPr>
            <a:t>~170km of HVDC land and marine cable and ~1km of HVAC</a:t>
          </a:r>
          <a:endParaRPr lang="en-US" sz="1400" kern="1200" dirty="0">
            <a:solidFill>
              <a:schemeClr val="tx1">
                <a:lumMod val="50000"/>
              </a:schemeClr>
            </a:solidFill>
            <a:latin typeface="+mn-lt"/>
          </a:endParaRPr>
        </a:p>
      </dsp:txBody>
      <dsp:txXfrm rot="10800000">
        <a:off x="3051082" y="1876505"/>
        <a:ext cx="2338450" cy="2221606"/>
      </dsp:txXfrm>
    </dsp:sp>
    <dsp:sp modelId="{BE7D3202-DB63-4A91-8BF1-E1E267C58C76}">
      <dsp:nvSpPr>
        <dsp:cNvPr id="0" name=""/>
        <dsp:cNvSpPr/>
      </dsp:nvSpPr>
      <dsp:spPr>
        <a:xfrm>
          <a:off x="5707965" y="252724"/>
          <a:ext cx="2479430" cy="1375258"/>
        </a:xfrm>
        <a:prstGeom prst="rect">
          <a:avLst/>
        </a:prstGeom>
        <a:solidFill>
          <a:schemeClr val="accent1">
            <a:tint val="50000"/>
            <a:hueOff val="-4423"/>
            <a:satOff val="278"/>
            <a:lumOff val="-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172C7-5BB3-4D63-9F90-8CB54C0FF1C0}">
      <dsp:nvSpPr>
        <dsp:cNvPr id="0" name=""/>
        <dsp:cNvSpPr/>
      </dsp:nvSpPr>
      <dsp:spPr>
        <a:xfrm rot="10800000">
          <a:off x="5707965" y="1881449"/>
          <a:ext cx="2479430" cy="22859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50000"/>
            <a:hueOff val="103095"/>
            <a:satOff val="-8315"/>
            <a:lumOff val="29909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>
                  <a:lumMod val="50000"/>
                </a:schemeClr>
              </a:solidFill>
              <a:latin typeface="+mn-lt"/>
            </a:rPr>
            <a:t>PROJECT TIMING</a:t>
          </a:r>
          <a:endParaRPr lang="en-US" sz="1800" kern="1200" dirty="0">
            <a:solidFill>
              <a:schemeClr val="tx1">
                <a:lumMod val="50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GB" sz="1400" kern="1200" dirty="0">
              <a:solidFill>
                <a:schemeClr val="tx1">
                  <a:lumMod val="50000"/>
                </a:schemeClr>
              </a:solidFill>
              <a:latin typeface="+mn-lt"/>
            </a:rPr>
            <a:t>Regulatory finalisation in </a:t>
          </a:r>
          <a:br>
            <a:rPr lang="en-GB" sz="1400" kern="1200" dirty="0">
              <a:solidFill>
                <a:schemeClr val="tx1">
                  <a:lumMod val="50000"/>
                </a:schemeClr>
              </a:solidFill>
              <a:latin typeface="+mn-lt"/>
            </a:rPr>
          </a:br>
          <a:r>
            <a:rPr lang="en-GB" sz="1400" kern="1200" dirty="0">
              <a:solidFill>
                <a:schemeClr val="tx1">
                  <a:lumMod val="50000"/>
                </a:schemeClr>
              </a:solidFill>
              <a:latin typeface="+mn-lt"/>
            </a:rPr>
            <a:t>2H 2019</a:t>
          </a:r>
          <a:endParaRPr lang="en-US" sz="1400" kern="1200" dirty="0">
            <a:solidFill>
              <a:schemeClr val="tx1">
                <a:lumMod val="50000"/>
              </a:schemeClr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"/>
          </a:pPr>
          <a:r>
            <a:rPr lang="en-GB" sz="1400" kern="1200" dirty="0">
              <a:solidFill>
                <a:schemeClr val="tx1">
                  <a:lumMod val="50000"/>
                </a:schemeClr>
              </a:solidFill>
              <a:latin typeface="+mn-lt"/>
            </a:rPr>
            <a:t>Construction 2020 - 2023</a:t>
          </a:r>
          <a:endParaRPr lang="en-US" sz="1400" kern="1200" dirty="0">
            <a:solidFill>
              <a:schemeClr val="tx1">
                <a:lumMod val="50000"/>
              </a:schemeClr>
            </a:solidFill>
            <a:latin typeface="+mn-lt"/>
          </a:endParaRPr>
        </a:p>
      </dsp:txBody>
      <dsp:txXfrm rot="10800000">
        <a:off x="5778267" y="1881449"/>
        <a:ext cx="2338826" cy="2215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8C1F6-2C5E-40AB-8E0C-18063F9FF769}">
      <dsp:nvSpPr>
        <dsp:cNvPr id="0" name=""/>
        <dsp:cNvSpPr/>
      </dsp:nvSpPr>
      <dsp:spPr>
        <a:xfrm>
          <a:off x="0" y="0"/>
          <a:ext cx="1172588" cy="91858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1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 rot="16200000">
        <a:off x="-259362" y="259362"/>
        <a:ext cx="753242" cy="234517"/>
      </dsp:txXfrm>
    </dsp:sp>
    <dsp:sp modelId="{34115267-B1C0-41B2-B2C0-527220C2B3E1}">
      <dsp:nvSpPr>
        <dsp:cNvPr id="0" name=""/>
        <dsp:cNvSpPr/>
      </dsp:nvSpPr>
      <dsp:spPr>
        <a:xfrm>
          <a:off x="1221065" y="0"/>
          <a:ext cx="1381938" cy="918588"/>
        </a:xfrm>
        <a:prstGeom prst="rect">
          <a:avLst/>
        </a:prstGeom>
        <a:solidFill>
          <a:schemeClr val="accent5">
            <a:hueOff val="500233"/>
            <a:satOff val="-171"/>
            <a:lumOff val="83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GRID CONNECTION</a:t>
          </a:r>
        </a:p>
      </dsp:txBody>
      <dsp:txXfrm rot="16200000">
        <a:off x="982637" y="238427"/>
        <a:ext cx="753242" cy="276387"/>
      </dsp:txXfrm>
    </dsp:sp>
    <dsp:sp modelId="{B69BF051-3510-49B5-95A0-DB76EB88A1AC}">
      <dsp:nvSpPr>
        <dsp:cNvPr id="0" name=""/>
        <dsp:cNvSpPr/>
      </dsp:nvSpPr>
      <dsp:spPr>
        <a:xfrm rot="5400000">
          <a:off x="1160445" y="684199"/>
          <a:ext cx="135059" cy="20729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9396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0E62F-9296-403C-B2B5-E2BB4FAD5E9E}">
      <dsp:nvSpPr>
        <dsp:cNvPr id="0" name=""/>
        <dsp:cNvSpPr/>
      </dsp:nvSpPr>
      <dsp:spPr>
        <a:xfrm>
          <a:off x="1497452" y="0"/>
          <a:ext cx="1029543" cy="9185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ctr" anchorCtr="0">
          <a:noAutofit/>
        </a:bodyPr>
        <a:lstStyle/>
        <a:p>
          <a:pPr marL="11588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effectLst/>
            </a:rPr>
            <a:t>500MW </a:t>
          </a:r>
          <a:br>
            <a:rPr lang="en-GB" sz="1200" kern="1200" dirty="0">
              <a:effectLst/>
            </a:rPr>
          </a:br>
          <a:r>
            <a:rPr lang="en-GB" sz="1200" kern="1200" dirty="0">
              <a:effectLst/>
            </a:rPr>
            <a:t>agreed with National Grid</a:t>
          </a:r>
        </a:p>
      </dsp:txBody>
      <dsp:txXfrm>
        <a:off x="1497452" y="0"/>
        <a:ext cx="1029543" cy="918588"/>
      </dsp:txXfrm>
    </dsp:sp>
    <dsp:sp modelId="{F0AC5E74-9338-4ABB-99F5-4D7074538734}">
      <dsp:nvSpPr>
        <dsp:cNvPr id="0" name=""/>
        <dsp:cNvSpPr/>
      </dsp:nvSpPr>
      <dsp:spPr>
        <a:xfrm>
          <a:off x="2651371" y="0"/>
          <a:ext cx="1381938" cy="918588"/>
        </a:xfrm>
        <a:prstGeom prst="rect">
          <a:avLst/>
        </a:prstGeom>
        <a:blipFill dpi="0" rotWithShape="1">
          <a:blip xmlns:r="http://schemas.openxmlformats.org/officeDocument/2006/relationships"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chemeClr val="bg1"/>
              </a:solidFill>
            </a:rPr>
            <a:t>PLANNING</a:t>
          </a:r>
        </a:p>
      </dsp:txBody>
      <dsp:txXfrm rot="16200000">
        <a:off x="2412943" y="238427"/>
        <a:ext cx="753242" cy="276387"/>
      </dsp:txXfrm>
    </dsp:sp>
    <dsp:sp modelId="{E35A3FB4-84F0-4A31-89FD-B6793E9891CC}">
      <dsp:nvSpPr>
        <dsp:cNvPr id="0" name=""/>
        <dsp:cNvSpPr/>
      </dsp:nvSpPr>
      <dsp:spPr>
        <a:xfrm rot="5400000">
          <a:off x="2590751" y="684199"/>
          <a:ext cx="135059" cy="20729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9396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E9B0A-6789-47BA-9F77-837DB0F73162}">
      <dsp:nvSpPr>
        <dsp:cNvPr id="0" name=""/>
        <dsp:cNvSpPr/>
      </dsp:nvSpPr>
      <dsp:spPr>
        <a:xfrm>
          <a:off x="2927758" y="0"/>
          <a:ext cx="1029543" cy="9185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ctr" anchorCtr="0">
          <a:noAutofit/>
        </a:bodyPr>
        <a:lstStyle/>
        <a:p>
          <a:pPr marL="11588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</a:rPr>
            <a:t>PCI status </a:t>
          </a:r>
          <a:br>
            <a:rPr lang="en-GB" sz="1200" kern="1200" dirty="0">
              <a:solidFill>
                <a:schemeClr val="bg1"/>
              </a:solidFill>
            </a:rPr>
          </a:br>
          <a:r>
            <a:rPr lang="en-GB" sz="1200" kern="1200" dirty="0">
              <a:solidFill>
                <a:schemeClr val="bg1"/>
              </a:solidFill>
            </a:rPr>
            <a:t>with Welsh Assembly</a:t>
          </a:r>
        </a:p>
      </dsp:txBody>
      <dsp:txXfrm>
        <a:off x="2927758" y="0"/>
        <a:ext cx="1029543" cy="918588"/>
      </dsp:txXfrm>
    </dsp:sp>
    <dsp:sp modelId="{8FFEE32F-93D2-4CC6-ACA7-1FC7675CBB38}">
      <dsp:nvSpPr>
        <dsp:cNvPr id="0" name=""/>
        <dsp:cNvSpPr/>
      </dsp:nvSpPr>
      <dsp:spPr>
        <a:xfrm>
          <a:off x="4081785" y="0"/>
          <a:ext cx="1381938" cy="918588"/>
        </a:xfrm>
        <a:prstGeom prst="rect">
          <a:avLst/>
        </a:prstGeom>
        <a:solidFill>
          <a:schemeClr val="accent5">
            <a:hueOff val="1500698"/>
            <a:satOff val="-513"/>
            <a:lumOff val="24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40005" bIns="0" numCol="1" spcCol="1270" anchor="t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REGULATION</a:t>
          </a:r>
        </a:p>
      </dsp:txBody>
      <dsp:txXfrm rot="16200000">
        <a:off x="3843358" y="238427"/>
        <a:ext cx="753242" cy="276387"/>
      </dsp:txXfrm>
    </dsp:sp>
    <dsp:sp modelId="{24D2161A-BF1F-4C12-B2F5-2E3D43DECABB}">
      <dsp:nvSpPr>
        <dsp:cNvPr id="0" name=""/>
        <dsp:cNvSpPr/>
      </dsp:nvSpPr>
      <dsp:spPr>
        <a:xfrm rot="5400000">
          <a:off x="4021056" y="684199"/>
          <a:ext cx="135059" cy="20729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9396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A95C3-3EA0-44CB-A7FF-CF0C263489EF}">
      <dsp:nvSpPr>
        <dsp:cNvPr id="0" name=""/>
        <dsp:cNvSpPr/>
      </dsp:nvSpPr>
      <dsp:spPr>
        <a:xfrm>
          <a:off x="4358173" y="0"/>
          <a:ext cx="1029543" cy="9185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ctr" anchorCtr="0">
          <a:noAutofit/>
        </a:bodyPr>
        <a:lstStyle/>
        <a:p>
          <a:pPr marL="11588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1"/>
              </a:solidFill>
            </a:rPr>
            <a:t>Cap &amp; Floor regime agreed with Ofgem</a:t>
          </a:r>
        </a:p>
      </dsp:txBody>
      <dsp:txXfrm>
        <a:off x="4358173" y="0"/>
        <a:ext cx="1029543" cy="918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8C1F6-2C5E-40AB-8E0C-18063F9FF769}">
      <dsp:nvSpPr>
        <dsp:cNvPr id="0" name=""/>
        <dsp:cNvSpPr/>
      </dsp:nvSpPr>
      <dsp:spPr>
        <a:xfrm>
          <a:off x="682" y="0"/>
          <a:ext cx="1171441" cy="88481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175" cap="flat" cmpd="sng" algn="ctr">
          <a:solidFill>
            <a:srgbClr val="9396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 rot="16200000">
        <a:off x="-244945" y="245627"/>
        <a:ext cx="725544" cy="234288"/>
      </dsp:txXfrm>
    </dsp:sp>
    <dsp:sp modelId="{34115267-B1C0-41B2-B2C0-527220C2B3E1}">
      <dsp:nvSpPr>
        <dsp:cNvPr id="0" name=""/>
        <dsp:cNvSpPr/>
      </dsp:nvSpPr>
      <dsp:spPr>
        <a:xfrm>
          <a:off x="1220491" y="0"/>
          <a:ext cx="1381938" cy="884810"/>
        </a:xfrm>
        <a:prstGeom prst="rect">
          <a:avLst/>
        </a:prstGeom>
        <a:solidFill>
          <a:schemeClr val="accent5">
            <a:hueOff val="500233"/>
            <a:satOff val="-171"/>
            <a:lumOff val="83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GRID CONNECTION</a:t>
          </a:r>
        </a:p>
      </dsp:txBody>
      <dsp:txXfrm rot="16200000">
        <a:off x="995913" y="224578"/>
        <a:ext cx="725544" cy="276387"/>
      </dsp:txXfrm>
    </dsp:sp>
    <dsp:sp modelId="{B69BF051-3510-49B5-95A0-DB76EB88A1AC}">
      <dsp:nvSpPr>
        <dsp:cNvPr id="0" name=""/>
        <dsp:cNvSpPr/>
      </dsp:nvSpPr>
      <dsp:spPr>
        <a:xfrm rot="5400000">
          <a:off x="1162373" y="655020"/>
          <a:ext cx="130056" cy="20729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9396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0E62F-9296-403C-B2B5-E2BB4FAD5E9E}">
      <dsp:nvSpPr>
        <dsp:cNvPr id="0" name=""/>
        <dsp:cNvSpPr/>
      </dsp:nvSpPr>
      <dsp:spPr>
        <a:xfrm>
          <a:off x="1496879" y="0"/>
          <a:ext cx="1029544" cy="8848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ctr" anchorCtr="0">
          <a:noAutofit/>
        </a:bodyPr>
        <a:lstStyle/>
        <a:p>
          <a:pPr marL="11588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69863" algn="l"/>
            </a:tabLst>
          </a:pPr>
          <a:r>
            <a:rPr lang="en-GB" sz="1200" kern="1200" dirty="0"/>
            <a:t>500MW application </a:t>
          </a:r>
          <a:br>
            <a:rPr lang="en-GB" sz="1200" kern="1200" dirty="0"/>
          </a:br>
          <a:r>
            <a:rPr lang="en-GB" sz="1200" kern="1200" dirty="0"/>
            <a:t>with Eirgrid</a:t>
          </a:r>
        </a:p>
      </dsp:txBody>
      <dsp:txXfrm>
        <a:off x="1496879" y="0"/>
        <a:ext cx="1029544" cy="884810"/>
      </dsp:txXfrm>
    </dsp:sp>
    <dsp:sp modelId="{F0AC5E74-9338-4ABB-99F5-4D7074538734}">
      <dsp:nvSpPr>
        <dsp:cNvPr id="0" name=""/>
        <dsp:cNvSpPr/>
      </dsp:nvSpPr>
      <dsp:spPr>
        <a:xfrm>
          <a:off x="2651419" y="0"/>
          <a:ext cx="1381938" cy="884810"/>
        </a:xfrm>
        <a:prstGeom prst="rect">
          <a:avLst/>
        </a:prstGeom>
        <a:blipFill dpi="0" rotWithShape="1">
          <a:blip xmlns:r="http://schemas.openxmlformats.org/officeDocument/2006/relationships" r:embed="rId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35560" bIns="0" numCol="1" spcCol="1270" anchor="t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>
              <a:solidFill>
                <a:schemeClr val="bg1"/>
              </a:solidFill>
            </a:rPr>
            <a:t>PLANNING</a:t>
          </a:r>
        </a:p>
      </dsp:txBody>
      <dsp:txXfrm rot="16200000">
        <a:off x="2426841" y="224578"/>
        <a:ext cx="725544" cy="276387"/>
      </dsp:txXfrm>
    </dsp:sp>
    <dsp:sp modelId="{E35A3FB4-84F0-4A31-89FD-B6793E9891CC}">
      <dsp:nvSpPr>
        <dsp:cNvPr id="0" name=""/>
        <dsp:cNvSpPr/>
      </dsp:nvSpPr>
      <dsp:spPr>
        <a:xfrm rot="5400000">
          <a:off x="2592679" y="655020"/>
          <a:ext cx="130056" cy="20729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9396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E9B0A-6789-47BA-9F77-837DB0F73162}">
      <dsp:nvSpPr>
        <dsp:cNvPr id="0" name=""/>
        <dsp:cNvSpPr/>
      </dsp:nvSpPr>
      <dsp:spPr>
        <a:xfrm>
          <a:off x="2927807" y="0"/>
          <a:ext cx="1029544" cy="8848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ctr" anchorCtr="0">
          <a:noAutofit/>
        </a:bodyPr>
        <a:lstStyle/>
        <a:p>
          <a:pPr marL="11588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bg1"/>
              </a:solidFill>
            </a:rPr>
            <a:t>PCI status </a:t>
          </a:r>
          <a:br>
            <a:rPr lang="en-GB" sz="1200" kern="1200" dirty="0">
              <a:solidFill>
                <a:schemeClr val="bg1"/>
              </a:solidFill>
            </a:rPr>
          </a:br>
          <a:r>
            <a:rPr lang="en-GB" sz="1200" kern="1200" dirty="0">
              <a:solidFill>
                <a:schemeClr val="bg1"/>
              </a:solidFill>
            </a:rPr>
            <a:t>with An Bord Pleanála </a:t>
          </a:r>
        </a:p>
      </dsp:txBody>
      <dsp:txXfrm>
        <a:off x="2927807" y="0"/>
        <a:ext cx="1029544" cy="884810"/>
      </dsp:txXfrm>
    </dsp:sp>
    <dsp:sp modelId="{8FFEE32F-93D2-4CC6-ACA7-1FC7675CBB38}">
      <dsp:nvSpPr>
        <dsp:cNvPr id="0" name=""/>
        <dsp:cNvSpPr/>
      </dsp:nvSpPr>
      <dsp:spPr>
        <a:xfrm>
          <a:off x="4081104" y="0"/>
          <a:ext cx="1381938" cy="884810"/>
        </a:xfrm>
        <a:prstGeom prst="rect">
          <a:avLst/>
        </a:prstGeom>
        <a:solidFill>
          <a:srgbClr val="E59F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40005" bIns="0" numCol="1" spcCol="1270" anchor="t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REGULATION</a:t>
          </a:r>
        </a:p>
      </dsp:txBody>
      <dsp:txXfrm rot="16200000">
        <a:off x="3856525" y="224578"/>
        <a:ext cx="725544" cy="276387"/>
      </dsp:txXfrm>
    </dsp:sp>
    <dsp:sp modelId="{24D2161A-BF1F-4C12-B2F5-2E3D43DECABB}">
      <dsp:nvSpPr>
        <dsp:cNvPr id="0" name=""/>
        <dsp:cNvSpPr/>
      </dsp:nvSpPr>
      <dsp:spPr>
        <a:xfrm rot="5400000">
          <a:off x="4022985" y="655020"/>
          <a:ext cx="130056" cy="20729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" cap="flat" cmpd="sng" algn="ctr">
          <a:solidFill>
            <a:srgbClr val="93969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A95C3-3EA0-44CB-A7FF-CF0C263489EF}">
      <dsp:nvSpPr>
        <dsp:cNvPr id="0" name=""/>
        <dsp:cNvSpPr/>
      </dsp:nvSpPr>
      <dsp:spPr>
        <a:xfrm>
          <a:off x="4357491" y="0"/>
          <a:ext cx="1029544" cy="8848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ctr" anchorCtr="0">
          <a:noAutofit/>
        </a:bodyPr>
        <a:lstStyle/>
        <a:p>
          <a:pPr marL="115888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ln/>
              <a:solidFill>
                <a:schemeClr val="tx1"/>
              </a:solidFill>
              <a:effectLst/>
            </a:rPr>
            <a:t>Developing </a:t>
          </a:r>
          <a:br>
            <a:rPr lang="en-GB" sz="1200" kern="1200" dirty="0">
              <a:ln/>
              <a:solidFill>
                <a:schemeClr val="tx1"/>
              </a:solidFill>
              <a:effectLst/>
            </a:rPr>
          </a:br>
          <a:r>
            <a:rPr lang="en-GB" sz="1200" kern="1200" dirty="0">
              <a:ln/>
              <a:solidFill>
                <a:schemeClr val="tx1"/>
              </a:solidFill>
              <a:effectLst/>
            </a:rPr>
            <a:t>Cap &amp; Floor regulation  </a:t>
          </a:r>
          <a:br>
            <a:rPr lang="en-GB" sz="1200" kern="1200" dirty="0">
              <a:ln/>
              <a:solidFill>
                <a:schemeClr val="tx1"/>
              </a:solidFill>
              <a:effectLst/>
            </a:rPr>
          </a:br>
          <a:r>
            <a:rPr lang="en-GB" sz="1200" kern="1200" dirty="0">
              <a:ln/>
              <a:solidFill>
                <a:schemeClr val="tx1"/>
              </a:solidFill>
              <a:effectLst/>
            </a:rPr>
            <a:t>with CRU</a:t>
          </a:r>
        </a:p>
      </dsp:txBody>
      <dsp:txXfrm>
        <a:off x="4357491" y="0"/>
        <a:ext cx="1029544" cy="8848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F2F97-E5AC-43D6-8DA3-36D492349212}">
      <dsp:nvSpPr>
        <dsp:cNvPr id="0" name=""/>
        <dsp:cNvSpPr/>
      </dsp:nvSpPr>
      <dsp:spPr>
        <a:xfrm>
          <a:off x="0" y="70946"/>
          <a:ext cx="4130340" cy="3463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In the event of a hard Brexit</a:t>
          </a:r>
        </a:p>
      </dsp:txBody>
      <dsp:txXfrm>
        <a:off x="0" y="70946"/>
        <a:ext cx="4130340" cy="346319"/>
      </dsp:txXfrm>
    </dsp:sp>
    <dsp:sp modelId="{42669768-F3B3-4ED9-8D6B-21ADCE31584A}">
      <dsp:nvSpPr>
        <dsp:cNvPr id="0" name=""/>
        <dsp:cNvSpPr/>
      </dsp:nvSpPr>
      <dsp:spPr>
        <a:xfrm>
          <a:off x="0" y="417266"/>
          <a:ext cx="413034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38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UK and EU are both WTO members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No tariffs on the trading of interconnector capacity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 dirty="0"/>
            <a:t>I</a:t>
          </a:r>
          <a:r>
            <a:rPr lang="en-US" sz="1200" kern="1200" dirty="0"/>
            <a:t>SEM prevails</a:t>
          </a:r>
          <a:br>
            <a:rPr lang="en-US" sz="1200" kern="1200" dirty="0"/>
          </a:br>
          <a:endParaRPr lang="en-US" sz="1200" kern="1200" dirty="0"/>
        </a:p>
      </dsp:txBody>
      <dsp:txXfrm>
        <a:off x="0" y="417266"/>
        <a:ext cx="4130340" cy="794880"/>
      </dsp:txXfrm>
    </dsp:sp>
    <dsp:sp modelId="{3756EB4E-B011-435A-B6DF-EA2C71CA225D}">
      <dsp:nvSpPr>
        <dsp:cNvPr id="0" name=""/>
        <dsp:cNvSpPr/>
      </dsp:nvSpPr>
      <dsp:spPr>
        <a:xfrm>
          <a:off x="0" y="1212147"/>
          <a:ext cx="4130340" cy="3463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UK continues to support Greenlink </a:t>
          </a:r>
        </a:p>
      </dsp:txBody>
      <dsp:txXfrm>
        <a:off x="0" y="1212147"/>
        <a:ext cx="4130340" cy="346319"/>
      </dsp:txXfrm>
    </dsp:sp>
    <dsp:sp modelId="{C6F61397-8084-49D8-9A46-A744B411780A}">
      <dsp:nvSpPr>
        <dsp:cNvPr id="0" name=""/>
        <dsp:cNvSpPr/>
      </dsp:nvSpPr>
      <dsp:spPr>
        <a:xfrm>
          <a:off x="0" y="1558466"/>
          <a:ext cx="413034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38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PCI status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kern="1200" dirty="0"/>
            <a:t>Proactive and coordinated approach with CRU</a:t>
          </a:r>
          <a:br>
            <a:rPr lang="en-US" sz="1200" kern="1200" dirty="0"/>
          </a:br>
          <a:endParaRPr lang="en-US" sz="1200" kern="1200" dirty="0"/>
        </a:p>
      </dsp:txBody>
      <dsp:txXfrm>
        <a:off x="0" y="1558466"/>
        <a:ext cx="4130340" cy="596160"/>
      </dsp:txXfrm>
    </dsp:sp>
    <dsp:sp modelId="{B56D4012-DE7E-445D-B12F-5E9DC4568F3E}">
      <dsp:nvSpPr>
        <dsp:cNvPr id="0" name=""/>
        <dsp:cNvSpPr/>
      </dsp:nvSpPr>
      <dsp:spPr>
        <a:xfrm>
          <a:off x="0" y="2154627"/>
          <a:ext cx="4130340" cy="34631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50000"/>
                </a:schemeClr>
              </a:solidFill>
            </a:rPr>
            <a:t>UK is the third largest generator in Europe</a:t>
          </a:r>
        </a:p>
      </dsp:txBody>
      <dsp:txXfrm>
        <a:off x="0" y="2154627"/>
        <a:ext cx="4130340" cy="346319"/>
      </dsp:txXfrm>
    </dsp:sp>
    <dsp:sp modelId="{89C78390-D870-4B28-97F9-9F4615BEDDCD}">
      <dsp:nvSpPr>
        <dsp:cNvPr id="0" name=""/>
        <dsp:cNvSpPr/>
      </dsp:nvSpPr>
      <dsp:spPr>
        <a:xfrm>
          <a:off x="0" y="2500947"/>
          <a:ext cx="4130340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138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UK 338.6 </a:t>
          </a:r>
          <a:r>
            <a:rPr lang="en-US" sz="1200" kern="1200" dirty="0" err="1"/>
            <a:t>TWh</a:t>
          </a:r>
          <a:r>
            <a:rPr lang="en-US" sz="1200" kern="1200" dirty="0"/>
            <a:t> cf. Ireland 30.4 </a:t>
          </a:r>
          <a:r>
            <a:rPr lang="en-US" sz="1200" kern="1200" dirty="0" err="1"/>
            <a:t>TWh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Forecast 12.2GW of interconnector capacity with continental Europe and Scandinavia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A natural link to Europe that avoids excessive capex and line losses</a:t>
          </a:r>
        </a:p>
      </dsp:txBody>
      <dsp:txXfrm>
        <a:off x="0" y="2500947"/>
        <a:ext cx="4130340" cy="960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0.89509</cdr:y>
    </cdr:from>
    <cdr:to>
      <cdr:x>0.19654</cdr:x>
      <cdr:y>0.98177</cdr:y>
    </cdr:to>
    <cdr:sp macro="" textlink="">
      <cdr:nvSpPr>
        <cdr:cNvPr id="2" name="TextBox 27">
          <a:extLst xmlns:a="http://schemas.openxmlformats.org/drawingml/2006/main">
            <a:ext uri="{FF2B5EF4-FFF2-40B4-BE49-F238E27FC236}">
              <a16:creationId xmlns:a16="http://schemas.microsoft.com/office/drawing/2014/main" id="{50E5EDB8-DD57-41C2-A6D8-53E89C49A8D3}"/>
            </a:ext>
          </a:extLst>
        </cdr:cNvPr>
        <cdr:cNvSpPr txBox="1"/>
      </cdr:nvSpPr>
      <cdr:spPr>
        <a:xfrm xmlns:a="http://schemas.openxmlformats.org/drawingml/2006/main">
          <a:off x="0" y="3717202"/>
          <a:ext cx="1548865" cy="36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lIns="36000" tIns="36000" rIns="36000" bIns="36000" rtlCol="0" anchor="ctr" anchorCtr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i="1" dirty="0">
              <a:solidFill>
                <a:schemeClr val="tx1"/>
              </a:solidFill>
            </a:rPr>
            <a:t>Source </a:t>
          </a:r>
          <a:r>
            <a:rPr lang="en-GB" sz="1200" i="1" dirty="0" err="1">
              <a:solidFill>
                <a:schemeClr val="tx1"/>
              </a:solidFill>
            </a:rPr>
            <a:t>Elexon</a:t>
          </a:r>
          <a:endParaRPr lang="en-US" sz="1200" i="1" dirty="0" err="1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5"/>
            <a:ext cx="3043343" cy="465455"/>
          </a:xfrm>
          <a:prstGeom prst="rect">
            <a:avLst/>
          </a:prstGeom>
        </p:spPr>
        <p:txBody>
          <a:bodyPr vert="horz" lIns="91248" tIns="45625" rIns="91248" bIns="45625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41" y="5"/>
            <a:ext cx="3043343" cy="465455"/>
          </a:xfrm>
          <a:prstGeom prst="rect">
            <a:avLst/>
          </a:prstGeom>
        </p:spPr>
        <p:txBody>
          <a:bodyPr vert="horz" lIns="91248" tIns="45625" rIns="91248" bIns="45625" rtlCol="0"/>
          <a:lstStyle>
            <a:lvl1pPr algn="r">
              <a:defRPr sz="1200"/>
            </a:lvl1pPr>
          </a:lstStyle>
          <a:p>
            <a:fld id="{452061EA-779E-44D5-A019-B41A5DD67143}" type="datetimeFigureOut">
              <a:rPr lang="en-AU" smtClean="0"/>
              <a:pPr/>
              <a:t>9/03/2018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8842038"/>
            <a:ext cx="3043343" cy="465455"/>
          </a:xfrm>
          <a:prstGeom prst="rect">
            <a:avLst/>
          </a:prstGeom>
        </p:spPr>
        <p:txBody>
          <a:bodyPr vert="horz" lIns="91248" tIns="45625" rIns="91248" bIns="45625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41" y="8842038"/>
            <a:ext cx="3043343" cy="465455"/>
          </a:xfrm>
          <a:prstGeom prst="rect">
            <a:avLst/>
          </a:prstGeom>
        </p:spPr>
        <p:txBody>
          <a:bodyPr vert="horz" lIns="91248" tIns="45625" rIns="91248" bIns="45625" rtlCol="0" anchor="b"/>
          <a:lstStyle>
            <a:lvl1pPr algn="r">
              <a:defRPr sz="1200"/>
            </a:lvl1pPr>
          </a:lstStyle>
          <a:p>
            <a:fld id="{B459713B-C5EE-4D0C-A1C4-2672D106A437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3690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6T09:14:2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1569,'0'0'321,"0"0"-225,0 0 96,0 0 353,0 0-193,0 0-96,0 0 161,0 0-610,0 0 610,0 0-97,0 0-224,0 0-64,0 0-32,0 0-320,0 0 544,0 0-672,0 0-161,0 0-416,0 0 224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5"/>
            <a:ext cx="3043343" cy="465455"/>
          </a:xfrm>
          <a:prstGeom prst="rect">
            <a:avLst/>
          </a:prstGeom>
        </p:spPr>
        <p:txBody>
          <a:bodyPr vert="horz" lIns="91248" tIns="45625" rIns="91248" bIns="45625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41" y="5"/>
            <a:ext cx="3043343" cy="465455"/>
          </a:xfrm>
          <a:prstGeom prst="rect">
            <a:avLst/>
          </a:prstGeom>
        </p:spPr>
        <p:txBody>
          <a:bodyPr vert="horz" lIns="91248" tIns="45625" rIns="91248" bIns="45625" rtlCol="0"/>
          <a:lstStyle>
            <a:lvl1pPr algn="r">
              <a:defRPr sz="1200"/>
            </a:lvl1pPr>
          </a:lstStyle>
          <a:p>
            <a:fld id="{E9DA1D8D-5F4D-4FC6-8F60-7994C2FF6A28}" type="datetimeFigureOut">
              <a:rPr lang="en-AU" smtClean="0"/>
              <a:pPr/>
              <a:t>9/03/2018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8" tIns="45625" rIns="91248" bIns="45625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1248" tIns="45625" rIns="91248" bIns="456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" y="8842038"/>
            <a:ext cx="3043343" cy="465455"/>
          </a:xfrm>
          <a:prstGeom prst="rect">
            <a:avLst/>
          </a:prstGeom>
        </p:spPr>
        <p:txBody>
          <a:bodyPr vert="horz" lIns="91248" tIns="45625" rIns="91248" bIns="45625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41" y="8842038"/>
            <a:ext cx="3043343" cy="465455"/>
          </a:xfrm>
          <a:prstGeom prst="rect">
            <a:avLst/>
          </a:prstGeom>
        </p:spPr>
        <p:txBody>
          <a:bodyPr vert="horz" lIns="91248" tIns="45625" rIns="91248" bIns="45625" rtlCol="0" anchor="b"/>
          <a:lstStyle>
            <a:lvl1pPr algn="r">
              <a:defRPr sz="1200"/>
            </a:lvl1pPr>
          </a:lstStyle>
          <a:p>
            <a:fld id="{5A88DDB8-DF70-44AF-B0E6-B94EA43F6CD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3679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8DDB8-DF70-44AF-B0E6-B94EA43F6CD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43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538" y="0"/>
            <a:ext cx="9138462" cy="6858000"/>
          </a:xfrm>
          <a:prstGeom prst="rect">
            <a:avLst/>
          </a:prstGeom>
          <a:noFill/>
          <a:ln w="317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2925" y="1796591"/>
            <a:ext cx="5792009" cy="574758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954" b="0" cap="all" baseline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AU" dirty="0"/>
              <a:t>CLICK TO INSERT 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1884635"/>
            <a:ext cx="6333469" cy="4809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646" dirty="0" err="1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 userDrawn="1"/>
        </p:nvSpPr>
        <p:spPr>
          <a:xfrm>
            <a:off x="406799" y="5016612"/>
            <a:ext cx="1970078" cy="26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231" tIns="33231" rIns="33231" bIns="33231" rtlCol="0" anchor="ctr" anchorCtr="0">
            <a:noAutofit/>
          </a:bodyPr>
          <a:lstStyle/>
          <a:p>
            <a:pPr algn="ctr"/>
            <a:endParaRPr lang="en-GB" sz="923" dirty="0" err="1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" y="2501376"/>
            <a:ext cx="4718109" cy="360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646" dirty="0" err="1">
              <a:solidFill>
                <a:schemeClr val="bg1"/>
              </a:solidFill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06798" y="2543937"/>
            <a:ext cx="3987463" cy="290343"/>
          </a:xfrm>
        </p:spPr>
        <p:txBody>
          <a:bodyPr/>
          <a:lstStyle>
            <a:lvl1pPr algn="l">
              <a:defRPr sz="1108">
                <a:solidFill>
                  <a:schemeClr val="bg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</a:lstStyle>
          <a:p>
            <a:pPr lvl="0"/>
            <a:r>
              <a:rPr lang="en-AU" noProof="0" dirty="0"/>
              <a:t>Click to insert date</a:t>
            </a:r>
          </a:p>
        </p:txBody>
      </p:sp>
      <p:pic>
        <p:nvPicPr>
          <p:cNvPr id="9" name="Picture 8" descr="diagram_underground-dc-cables-illustration-final-01.jpg">
            <a:extLst>
              <a:ext uri="{FF2B5EF4-FFF2-40B4-BE49-F238E27FC236}">
                <a16:creationId xmlns:a16="http://schemas.microsoft.com/office/drawing/2014/main" id="{21D8E8A2-CC88-42D7-9B47-F31ABC91A8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22610"/>
            <a:ext cx="9144000" cy="15353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07DECA-B0A6-4CD6-B0AE-035129A69E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9812" y="149896"/>
            <a:ext cx="3062038" cy="1074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97154D-8341-427A-849E-ABD2F0B47A20}"/>
              </a:ext>
            </a:extLst>
          </p:cNvPr>
          <p:cNvSpPr txBox="1"/>
          <p:nvPr userDrawn="1"/>
        </p:nvSpPr>
        <p:spPr>
          <a:xfrm>
            <a:off x="406798" y="3037924"/>
            <a:ext cx="3471700" cy="26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>
            <a:noAutofit/>
          </a:bodyPr>
          <a:lstStyle/>
          <a:p>
            <a:pPr algn="l"/>
            <a:endParaRPr lang="en-US" sz="923" dirty="0" err="1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ppendix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95675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939662" y="5515662"/>
            <a:ext cx="6204338" cy="614477"/>
          </a:xfrm>
          <a:prstGeom prst="rect">
            <a:avLst/>
          </a:prstGeom>
          <a:solidFill>
            <a:srgbClr val="B98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173427" y="4965405"/>
            <a:ext cx="84406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231" tIns="33231" rIns="33231" bIns="33231" rtlCol="0" anchor="ctr" anchorCtr="0">
            <a:noAutofit/>
          </a:bodyPr>
          <a:lstStyle/>
          <a:p>
            <a:pPr algn="ctr"/>
            <a:endParaRPr lang="en-GB" sz="923" dirty="0" err="1">
              <a:solidFill>
                <a:schemeClr val="tx1"/>
              </a:solidFill>
            </a:endParaRP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24389" y="5517931"/>
            <a:ext cx="5866850" cy="495264"/>
          </a:xfrm>
        </p:spPr>
        <p:txBody>
          <a:bodyPr>
            <a:noAutofit/>
          </a:bodyPr>
          <a:lstStyle>
            <a:lvl1pPr marL="0" indent="0" algn="r">
              <a:buNone/>
              <a:defRPr sz="2954" cap="none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r>
              <a:rPr lang="en-AU" noProof="0" dirty="0"/>
              <a:t>Divider title goes here</a:t>
            </a:r>
          </a:p>
        </p:txBody>
      </p:sp>
      <p:sp>
        <p:nvSpPr>
          <p:cNvPr id="31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61370" y="3724177"/>
            <a:ext cx="231970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770" b="1">
                <a:solidFill>
                  <a:srgbClr val="B98827"/>
                </a:solidFill>
                <a:latin typeface="+mj-lt"/>
              </a:defRPr>
            </a:lvl1pPr>
          </a:lstStyle>
          <a:p>
            <a:pPr lvl="0"/>
            <a:r>
              <a:rPr lang="en-AU" noProof="0" dirty="0"/>
              <a:t>#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6" y="2219325"/>
            <a:ext cx="2699238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0" y="1857375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0" y="2219325"/>
            <a:ext cx="5576025" cy="1809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800" y="4200525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800" y="4562479"/>
            <a:ext cx="5576025" cy="1805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6" y="1857375"/>
            <a:ext cx="2699238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2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30"/>
            <a:ext cx="5574323" cy="18097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0525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62479"/>
            <a:ext cx="5574323" cy="1805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8" y="1857375"/>
            <a:ext cx="2705100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8" y="2219325"/>
            <a:ext cx="2705100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375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6" y="2219325"/>
            <a:ext cx="2699238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0" y="1857375"/>
            <a:ext cx="5573169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0" y="2219325"/>
            <a:ext cx="5573169" cy="11144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800" y="3381375"/>
            <a:ext cx="5573169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800" y="3743328"/>
            <a:ext cx="5573169" cy="1114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196800" y="4895850"/>
            <a:ext cx="5573169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196800" y="5257804"/>
            <a:ext cx="5573169" cy="111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6" y="1857375"/>
            <a:ext cx="2699238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3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9"/>
            <a:ext cx="5574323" cy="1114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3381375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3743325"/>
            <a:ext cx="5574323" cy="11144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5315" y="4895850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25315" y="5257804"/>
            <a:ext cx="5574323" cy="111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6064618" y="1857375"/>
            <a:ext cx="2712208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6064618" y="2219325"/>
            <a:ext cx="2712208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375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2219330"/>
            <a:ext cx="8440615" cy="18097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052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62479"/>
            <a:ext cx="4054154" cy="1805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423" y="420052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423" y="4562479"/>
            <a:ext cx="4054154" cy="1805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7" y="1857375"/>
            <a:ext cx="844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4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123" y="185737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123" y="2219323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5317" y="4200525"/>
            <a:ext cx="844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25317" y="4562475"/>
            <a:ext cx="8440615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37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2222043"/>
            <a:ext cx="8440615" cy="18070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5907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802" y="420627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802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6064615" y="420627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6064615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7" y="1857600"/>
            <a:ext cx="844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+ 3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6" y="2222042"/>
            <a:ext cx="2701662" cy="18070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2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2" y="2222042"/>
            <a:ext cx="2701662" cy="18070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5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5" y="2222042"/>
            <a:ext cx="2701662" cy="18070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5317" y="4198627"/>
            <a:ext cx="844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25317" y="4562480"/>
            <a:ext cx="8440615" cy="18093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6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noProof="0" dirty="0"/>
              <a:t>Click to insert page title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HEADING COMBIN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2"/>
                </a:solidFill>
              </a:rPr>
              <a:t>NO HEADING COMBINATIONS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2"/>
                </a:solidFill>
              </a:rPr>
              <a:t>NO HEADING COMBINATIONS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1857375"/>
            <a:ext cx="8440615" cy="451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939662" y="5515662"/>
            <a:ext cx="6204338" cy="6144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24389" y="5517931"/>
            <a:ext cx="5866850" cy="495264"/>
          </a:xfrm>
        </p:spPr>
        <p:txBody>
          <a:bodyPr>
            <a:noAutofit/>
          </a:bodyPr>
          <a:lstStyle>
            <a:lvl1pPr marL="0" indent="0" algn="r">
              <a:buNone/>
              <a:defRPr sz="2954" cap="none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r>
              <a:rPr lang="en-AU" noProof="0" dirty="0"/>
              <a:t>Divider title goes here</a:t>
            </a:r>
          </a:p>
        </p:txBody>
      </p:sp>
      <p:sp>
        <p:nvSpPr>
          <p:cNvPr id="25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61370" y="3724177"/>
            <a:ext cx="231970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77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noProof="0" dirty="0"/>
              <a:t>#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1857375"/>
            <a:ext cx="8440615" cy="2171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7" y="4201720"/>
            <a:ext cx="8440615" cy="360363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7" y="4559300"/>
            <a:ext cx="8440615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60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1857376"/>
            <a:ext cx="8440615" cy="21716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171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59300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423" y="4202078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423" y="4559300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3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620"/>
            <a:ext cx="7578969" cy="628759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1857375"/>
            <a:ext cx="8440615" cy="2171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1715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205" y="4202078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205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6064615" y="4202078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6064615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3" name="Title 6"/>
          <p:cNvSpPr>
            <a:spLocks noGrp="1"/>
          </p:cNvSpPr>
          <p:nvPr userDrawn="1">
            <p:ph type="title"/>
          </p:nvPr>
        </p:nvSpPr>
        <p:spPr>
          <a:xfrm>
            <a:off x="237393" y="0"/>
            <a:ext cx="6230769" cy="94614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4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60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1857376"/>
            <a:ext cx="8440615" cy="14805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3377939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3738302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423" y="3378302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423" y="3738302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5315" y="4898718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25315" y="5258878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0" hasCustomPrompt="1"/>
          </p:nvPr>
        </p:nvSpPr>
        <p:spPr>
          <a:xfrm>
            <a:off x="4712423" y="4898718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sz="quarter" idx="21" hasCustomPrompt="1"/>
          </p:nvPr>
        </p:nvSpPr>
        <p:spPr>
          <a:xfrm>
            <a:off x="4712423" y="5258878"/>
            <a:ext cx="4054154" cy="111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1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0800"/>
            <a:ext cx="5574323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6064615" y="1857375"/>
            <a:ext cx="2712070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6064615" y="2219329"/>
            <a:ext cx="2712070" cy="4149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2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0800"/>
            <a:ext cx="5574323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6064615" y="1857035"/>
            <a:ext cx="2704758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6064615" y="2215557"/>
            <a:ext cx="2704758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5" y="4206048"/>
            <a:ext cx="2704758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5" y="4561141"/>
            <a:ext cx="2704758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3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60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0800"/>
            <a:ext cx="5574323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6064271" y="1855759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6064271" y="2217483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271" y="3376668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271" y="3732269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6064271" y="4894009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6064271" y="5259134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1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0800"/>
            <a:ext cx="4054154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423" y="1855759"/>
            <a:ext cx="4054154" cy="360363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423" y="2215643"/>
            <a:ext cx="4054154" cy="41565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2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8488"/>
            <a:ext cx="4054154" cy="43737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423" y="1855759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423" y="2215648"/>
            <a:ext cx="4054154" cy="18101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423" y="4204207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423" y="4559242"/>
            <a:ext cx="4054154" cy="181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3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8488"/>
            <a:ext cx="4054154" cy="43737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423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423" y="2223914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423" y="3376866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423" y="3730625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4712423" y="4899532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4712423" y="5255132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ppendix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939662" y="5312979"/>
            <a:ext cx="6204338" cy="867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24389" y="5517931"/>
            <a:ext cx="5866850" cy="495264"/>
          </a:xfrm>
        </p:spPr>
        <p:txBody>
          <a:bodyPr>
            <a:noAutofit/>
          </a:bodyPr>
          <a:lstStyle>
            <a:lvl1pPr marL="0" indent="0" algn="r">
              <a:buNone/>
              <a:defRPr sz="2954" cap="none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r>
              <a:rPr lang="en-AU" noProof="0" dirty="0"/>
              <a:t>Divider title goes here</a:t>
            </a:r>
          </a:p>
        </p:txBody>
      </p:sp>
      <p:sp>
        <p:nvSpPr>
          <p:cNvPr id="26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61370" y="3724177"/>
            <a:ext cx="231970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77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noProof="0" dirty="0"/>
              <a:t>#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1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620"/>
            <a:ext cx="7578969" cy="628759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6" y="1990800"/>
            <a:ext cx="2699238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2131" y="1858962"/>
            <a:ext cx="5576025" cy="360363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1610" y="2219329"/>
            <a:ext cx="5576025" cy="41528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2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6" y="1990800"/>
            <a:ext cx="2699238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0" y="1857600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0" y="2222042"/>
            <a:ext cx="5576025" cy="18070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800" y="4198628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800" y="4562475"/>
            <a:ext cx="5576025" cy="18093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3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6" y="1990800"/>
            <a:ext cx="2699238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0" y="1857600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0" y="2221942"/>
            <a:ext cx="5576025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800" y="3381375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800" y="3743635"/>
            <a:ext cx="5576025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196800" y="4895850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196800" y="5260975"/>
            <a:ext cx="5576025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2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6781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3" y="1990800"/>
            <a:ext cx="2701662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003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003" y="2219329"/>
            <a:ext cx="2701662" cy="41528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6695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6695" y="2219325"/>
            <a:ext cx="2701662" cy="4152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4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4" y="1990800"/>
            <a:ext cx="2701662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71" y="1858876"/>
            <a:ext cx="2701662" cy="360000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71" y="2219239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8425" y="1858876"/>
            <a:ext cx="2701662" cy="360000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8425" y="2219239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196871" y="4206269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196871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0" hasCustomPrompt="1"/>
          </p:nvPr>
        </p:nvSpPr>
        <p:spPr>
          <a:xfrm>
            <a:off x="6068425" y="4206269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sz="quarter" idx="21" hasCustomPrompt="1"/>
          </p:nvPr>
        </p:nvSpPr>
        <p:spPr>
          <a:xfrm>
            <a:off x="6068425" y="4559300"/>
            <a:ext cx="2701662" cy="1814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+ 3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60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0800"/>
            <a:ext cx="4054154" cy="2044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423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423" y="2219330"/>
            <a:ext cx="4054154" cy="18097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5315" y="4202078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25315" y="4562480"/>
            <a:ext cx="4054154" cy="18093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4712423" y="4202078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4712423" y="4562480"/>
            <a:ext cx="4054154" cy="18093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2"/>
                </a:solidFill>
              </a:rPr>
              <a:t>KEY MESSAGE COMBINATIONS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1"/>
                </a:solidFill>
              </a:rPr>
              <a:t>KEY MESSAGE COMBINATIONS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ACROSS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90000"/>
              <a:buFont typeface="Wingdings" pitchFamily="2" charset="2"/>
              <a:buChar char="l"/>
              <a:defRPr baseline="0">
                <a:latin typeface="+mn-lt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lvl="2"/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72230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4" y="1227123"/>
            <a:ext cx="6274509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4" y="1586369"/>
            <a:ext cx="6274509" cy="4785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noProof="0"/>
              <a:t>Click to insert page title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ACROSS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90000"/>
              <a:buFont typeface="Wingdings" pitchFamily="2" charset="2"/>
              <a:buChar char="l"/>
              <a:defRPr baseline="0">
                <a:latin typeface="+mn-lt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lvl="2"/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4" y="1227600"/>
            <a:ext cx="6274509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4" y="1590678"/>
            <a:ext cx="6274509" cy="21327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2485664" y="3889663"/>
            <a:ext cx="6274509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2485664" y="4244575"/>
            <a:ext cx="6274509" cy="21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CROSS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6673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6673" y="1590673"/>
            <a:ext cx="3057231" cy="47815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5704383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5704383" y="1590673"/>
            <a:ext cx="3057231" cy="47815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noProof="0"/>
              <a:t>Click to insert page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ACROSS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4" y="1227600"/>
            <a:ext cx="628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4" y="1592944"/>
            <a:ext cx="6280615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2485664" y="2952749"/>
            <a:ext cx="628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2485664" y="3312600"/>
            <a:ext cx="6280615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485664" y="4676775"/>
            <a:ext cx="628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2485664" y="5041900"/>
            <a:ext cx="6280615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ACROSS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1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1" y="1590676"/>
            <a:ext cx="3057231" cy="21324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5709041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5709041" y="1590676"/>
            <a:ext cx="3057231" cy="21324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485661" y="3889663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2485661" y="4244750"/>
            <a:ext cx="3057231" cy="21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5709041" y="3889663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52" name="Content Placeholder 51"/>
          <p:cNvSpPr>
            <a:spLocks noGrp="1"/>
          </p:cNvSpPr>
          <p:nvPr>
            <p:ph sz="quarter" idx="19" hasCustomPrompt="1"/>
          </p:nvPr>
        </p:nvSpPr>
        <p:spPr>
          <a:xfrm>
            <a:off x="5709041" y="4244750"/>
            <a:ext cx="3057231" cy="21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ACROSS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 baseline="0">
                <a:latin typeface="+mn-lt"/>
                <a:sym typeface="Wingdings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sym typeface="Wingdings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086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086" y="1592944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5713010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5713010" y="1592944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485086" y="2952749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2485086" y="3314700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5713010" y="2952749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52" name="Content Placeholder 51"/>
          <p:cNvSpPr>
            <a:spLocks noGrp="1"/>
          </p:cNvSpPr>
          <p:nvPr>
            <p:ph sz="quarter" idx="19" hasCustomPrompt="1"/>
          </p:nvPr>
        </p:nvSpPr>
        <p:spPr>
          <a:xfrm>
            <a:off x="5713010" y="3314700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20" hasCustomPrompt="1"/>
          </p:nvPr>
        </p:nvSpPr>
        <p:spPr>
          <a:xfrm>
            <a:off x="2485086" y="4676775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5</a:t>
            </a:r>
          </a:p>
        </p:txBody>
      </p:sp>
      <p:sp>
        <p:nvSpPr>
          <p:cNvPr id="56" name="Content Placeholder 55"/>
          <p:cNvSpPr>
            <a:spLocks noGrp="1"/>
          </p:cNvSpPr>
          <p:nvPr>
            <p:ph sz="quarter" idx="21" hasCustomPrompt="1"/>
          </p:nvPr>
        </p:nvSpPr>
        <p:spPr>
          <a:xfrm>
            <a:off x="2485086" y="5041900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sz="quarter" idx="22" hasCustomPrompt="1"/>
          </p:nvPr>
        </p:nvSpPr>
        <p:spPr>
          <a:xfrm>
            <a:off x="5713010" y="4676775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6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sz="quarter" idx="23" hasCustomPrompt="1"/>
          </p:nvPr>
        </p:nvSpPr>
        <p:spPr>
          <a:xfrm>
            <a:off x="5713010" y="5041900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IX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1" y="1228725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1" y="1589559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5705414" y="1228725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5705414" y="1589559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485661" y="2952749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2485661" y="3314700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5705414" y="2952749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52" name="Content Placeholder 51"/>
          <p:cNvSpPr>
            <a:spLocks noGrp="1"/>
          </p:cNvSpPr>
          <p:nvPr>
            <p:ph sz="quarter" idx="19" hasCustomPrompt="1"/>
          </p:nvPr>
        </p:nvSpPr>
        <p:spPr>
          <a:xfrm>
            <a:off x="5705414" y="3314700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20" hasCustomPrompt="1"/>
          </p:nvPr>
        </p:nvSpPr>
        <p:spPr>
          <a:xfrm>
            <a:off x="2485664" y="4676775"/>
            <a:ext cx="628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5</a:t>
            </a:r>
          </a:p>
        </p:txBody>
      </p:sp>
      <p:sp>
        <p:nvSpPr>
          <p:cNvPr id="56" name="Content Placeholder 55"/>
          <p:cNvSpPr>
            <a:spLocks noGrp="1"/>
          </p:cNvSpPr>
          <p:nvPr>
            <p:ph sz="quarter" idx="21" hasCustomPrompt="1"/>
          </p:nvPr>
        </p:nvSpPr>
        <p:spPr>
          <a:xfrm>
            <a:off x="2485664" y="5041900"/>
            <a:ext cx="6280615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2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086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086" y="1590675"/>
            <a:ext cx="3057231" cy="47815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5710766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5710766" y="1590675"/>
            <a:ext cx="3057231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5710766" y="3889663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5710766" y="4248154"/>
            <a:ext cx="3057231" cy="21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2 WITH SIDE KM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086" y="1228724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086" y="1590674"/>
            <a:ext cx="3057231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2485086" y="3889663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2485086" y="4248154"/>
            <a:ext cx="3057231" cy="21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5710766" y="1228724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5710766" y="1590675"/>
            <a:ext cx="3057231" cy="47815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4" y="1228723"/>
            <a:ext cx="628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4" y="1590675"/>
            <a:ext cx="6280615" cy="21377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2485661" y="3889663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2485661" y="4248150"/>
            <a:ext cx="3057231" cy="21240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5709138" y="3889663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5709138" y="4248154"/>
            <a:ext cx="3057231" cy="21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 WITH SIDE KM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1" y="1228461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1" y="1590675"/>
            <a:ext cx="3057231" cy="21358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5705841" y="1228461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5705841" y="1590675"/>
            <a:ext cx="3057231" cy="21358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485664" y="3889663"/>
            <a:ext cx="628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2485664" y="4248154"/>
            <a:ext cx="6280615" cy="21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, MAP &amp;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2"/>
                </a:solidFill>
              </a:rPr>
              <a:t>DISCLAIMER,</a:t>
            </a:r>
            <a:r>
              <a:rPr lang="en-AU" sz="6092" b="1" baseline="0" dirty="0">
                <a:solidFill>
                  <a:schemeClr val="accent2"/>
                </a:solidFill>
              </a:rPr>
              <a:t> </a:t>
            </a:r>
            <a:r>
              <a:rPr lang="en-AU" sz="6092" b="1" dirty="0">
                <a:solidFill>
                  <a:schemeClr val="accent2"/>
                </a:solidFill>
              </a:rPr>
              <a:t>MAP &amp; DIAGRAM LAYOUTS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1"/>
                </a:solidFill>
              </a:rPr>
              <a:t>DISCLAIMER,</a:t>
            </a:r>
            <a:r>
              <a:rPr lang="en-AU" sz="6092" b="1" baseline="0" dirty="0">
                <a:solidFill>
                  <a:schemeClr val="accent1"/>
                </a:solidFill>
              </a:rPr>
              <a:t> </a:t>
            </a:r>
            <a:r>
              <a:rPr lang="en-AU" sz="6092" b="1" dirty="0">
                <a:solidFill>
                  <a:schemeClr val="accent1"/>
                </a:solidFill>
              </a:rPr>
              <a:t>MAP &amp; DIAGRAM LAYOUTS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7" y="1857375"/>
            <a:ext cx="8440615" cy="4514850"/>
          </a:xfrm>
        </p:spPr>
        <p:txBody>
          <a:bodyPr anchor="t">
            <a:normAutofit/>
          </a:bodyPr>
          <a:lstStyle>
            <a:lvl1pPr marL="0" indent="0">
              <a:spcAft>
                <a:spcPts val="332"/>
              </a:spcAft>
              <a:buFontTx/>
              <a:buNone/>
              <a:tabLst/>
              <a:defRPr sz="738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en-AU" noProof="0"/>
              <a:t>Insert text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/>
              <a:t>Click to insert page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68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lnSpc>
                <a:spcPct val="100000"/>
              </a:lnSpc>
              <a:spcBef>
                <a:spcPts val="2769"/>
              </a:spcBef>
              <a:spcAft>
                <a:spcPts val="3877"/>
              </a:spcAft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2219329"/>
            <a:ext cx="8440615" cy="4152899"/>
          </a:xfrm>
        </p:spPr>
        <p:txBody>
          <a:bodyPr/>
          <a:lstStyle>
            <a:lvl1pPr>
              <a:defRPr/>
            </a:lvl1pPr>
            <a:lvl2pPr>
              <a:buClr>
                <a:srgbClr val="90B43E"/>
              </a:buClr>
              <a:defRPr/>
            </a:lvl2pPr>
            <a:lvl3pPr>
              <a:buClr>
                <a:srgbClr val="90B43E"/>
              </a:buClr>
              <a:defRPr/>
            </a:lvl3pPr>
            <a:lvl4pPr>
              <a:buClr>
                <a:srgbClr val="90B43E"/>
              </a:buClr>
              <a:defRPr/>
            </a:lvl4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7" y="1857375"/>
            <a:ext cx="8440615" cy="360000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1</a:t>
            </a:r>
          </a:p>
        </p:txBody>
      </p:sp>
      <p:sp>
        <p:nvSpPr>
          <p:cNvPr id="7" name="Title 6"/>
          <p:cNvSpPr>
            <a:spLocks noGrp="1"/>
          </p:cNvSpPr>
          <p:nvPr userDrawn="1">
            <p:ph type="title"/>
          </p:nvPr>
        </p:nvSpPr>
        <p:spPr>
          <a:xfrm>
            <a:off x="237393" y="0"/>
            <a:ext cx="6230769" cy="94614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noProof="0"/>
              <a:t>Click to insert page title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AGE BLANK FOR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9"/>
            <a:ext cx="1993846" cy="41528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0"/>
            <a:ext cx="1993846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AGE BLANK FOR MAP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857375"/>
            <a:ext cx="1993846" cy="451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DE POS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5318" y="1229007"/>
          <a:ext cx="8449408" cy="5143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8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8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000">
                <a:tc gridSpan="3"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18"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9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/>
              <a:t>Click to insert page title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325318" y="1229007"/>
          <a:ext cx="8449408" cy="5143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8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8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000">
                <a:tc gridSpan="3"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18"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9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EP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9046" y="2806700"/>
            <a:ext cx="3305908" cy="12446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9ABD0-5357-46C7-B1EC-A6BE542C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58062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538" y="0"/>
            <a:ext cx="9138462" cy="6858000"/>
          </a:xfrm>
          <a:prstGeom prst="rect">
            <a:avLst/>
          </a:prstGeom>
          <a:noFill/>
          <a:ln w="317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2925" y="1796591"/>
            <a:ext cx="5792009" cy="574758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954" b="0" cap="all" baseline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AU" dirty="0"/>
              <a:t>CLICK TO INSERT TITLE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406799" y="5016612"/>
            <a:ext cx="1970078" cy="26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231" tIns="33231" rIns="33231" bIns="33231" rtlCol="0" anchor="ctr" anchorCtr="0">
            <a:noAutofit/>
          </a:bodyPr>
          <a:lstStyle/>
          <a:p>
            <a:pPr algn="ctr"/>
            <a:endParaRPr lang="en-GB" sz="923" dirty="0" err="1">
              <a:solidFill>
                <a:schemeClr val="tx1"/>
              </a:solidFill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06798" y="2543937"/>
            <a:ext cx="3987463" cy="290343"/>
          </a:xfrm>
        </p:spPr>
        <p:txBody>
          <a:bodyPr/>
          <a:lstStyle>
            <a:lvl1pPr algn="l">
              <a:defRPr sz="1108">
                <a:solidFill>
                  <a:schemeClr val="bg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</a:lstStyle>
          <a:p>
            <a:pPr lvl="0"/>
            <a:r>
              <a:rPr lang="en-AU" noProof="0" dirty="0"/>
              <a:t>Click to insert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D8E8A2-CC88-42D7-9B47-F31ABC91A8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40183"/>
            <a:ext cx="9144000" cy="14172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07DECA-B0A6-4CD6-B0AE-035129A69E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9812" y="149896"/>
            <a:ext cx="3062038" cy="1074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97154D-8341-427A-849E-ABD2F0B47A20}"/>
              </a:ext>
            </a:extLst>
          </p:cNvPr>
          <p:cNvSpPr txBox="1"/>
          <p:nvPr userDrawn="1"/>
        </p:nvSpPr>
        <p:spPr>
          <a:xfrm>
            <a:off x="406798" y="3037924"/>
            <a:ext cx="3471700" cy="26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>
            <a:noAutofit/>
          </a:bodyPr>
          <a:lstStyle/>
          <a:p>
            <a:pPr algn="l"/>
            <a:endParaRPr lang="en-US" sz="923" dirty="0" err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50977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ront 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315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3957144"/>
            <a:ext cx="6403226" cy="7252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646" dirty="0" err="1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2925" y="4028040"/>
            <a:ext cx="5792009" cy="574758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954" b="0" cap="all" baseline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AU" dirty="0"/>
              <a:t>CLICK TO INSERT TITLE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317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406799" y="5016612"/>
            <a:ext cx="1970078" cy="26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231" tIns="33231" rIns="33231" bIns="33231" rtlCol="0" anchor="ctr" anchorCtr="0">
            <a:noAutofit/>
          </a:bodyPr>
          <a:lstStyle/>
          <a:p>
            <a:pPr algn="ctr"/>
            <a:endParaRPr lang="en-GB" sz="923" dirty="0" err="1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" y="4797152"/>
            <a:ext cx="4787866" cy="725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646" dirty="0" err="1">
              <a:solidFill>
                <a:schemeClr val="bg1"/>
              </a:solidFill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392925" y="5006872"/>
            <a:ext cx="3987463" cy="290343"/>
          </a:xfrm>
        </p:spPr>
        <p:txBody>
          <a:bodyPr/>
          <a:lstStyle>
            <a:lvl1pPr algn="l">
              <a:defRPr sz="1108">
                <a:solidFill>
                  <a:schemeClr val="bg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</a:lstStyle>
          <a:p>
            <a:pPr lvl="0"/>
            <a:r>
              <a:rPr lang="en-AU" noProof="0" dirty="0"/>
              <a:t>Click to insert date</a:t>
            </a:r>
          </a:p>
        </p:txBody>
      </p:sp>
    </p:spTree>
    <p:extLst>
      <p:ext uri="{BB962C8B-B14F-4D97-AF65-F5344CB8AC3E}">
        <p14:creationId xmlns:p14="http://schemas.microsoft.com/office/powerpoint/2010/main" val="1170087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13" name="Text Placeholder 4"/>
          <p:cNvSpPr>
            <a:spLocks noGrp="1"/>
          </p:cNvSpPr>
          <p:nvPr userDrawn="1">
            <p:ph type="body" sz="quarter" idx="12"/>
          </p:nvPr>
        </p:nvSpPr>
        <p:spPr>
          <a:xfrm>
            <a:off x="2915348" y="5325252"/>
            <a:ext cx="5025125" cy="30777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z="1292" u="sng" dirty="0">
                <a:solidFill>
                  <a:srgbClr val="90B43E"/>
                </a:solidFill>
              </a:rPr>
              <a:t>[STRICTLY PRIVATE AND CONFIDENTIAL]  </a:t>
            </a:r>
            <a:r>
              <a:rPr lang="en-GB" sz="1292" i="1" u="sng" dirty="0">
                <a:solidFill>
                  <a:srgbClr val="90B43E"/>
                </a:solidFill>
              </a:rPr>
              <a:t>- </a:t>
            </a:r>
            <a:r>
              <a:rPr lang="en-GB" sz="1292" i="1" u="sng" dirty="0">
                <a:solidFill>
                  <a:schemeClr val="bg1">
                    <a:lumMod val="50000"/>
                  </a:schemeClr>
                </a:solidFill>
              </a:rPr>
              <a:t>remove if not needed.</a:t>
            </a:r>
            <a:r>
              <a:rPr lang="en-GB" sz="1292" i="1" u="sng" dirty="0">
                <a:solidFill>
                  <a:srgbClr val="90B43E"/>
                </a:solidFill>
              </a:rPr>
              <a:t> </a:t>
            </a:r>
          </a:p>
        </p:txBody>
      </p:sp>
      <p:sp>
        <p:nvSpPr>
          <p:cNvPr id="14" name="Text Placeholder 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914341" y="5661604"/>
            <a:ext cx="3224935" cy="30777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z="1292" dirty="0"/>
              <a:t>Date</a:t>
            </a:r>
            <a:endParaRPr lang="en-GB" sz="1292" dirty="0">
              <a:solidFill>
                <a:srgbClr val="90B43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914238" y="4720414"/>
            <a:ext cx="3396594" cy="595313"/>
          </a:xfrm>
        </p:spPr>
        <p:txBody>
          <a:bodyPr/>
          <a:lstStyle>
            <a:lvl1pPr>
              <a:defRPr sz="1477" spc="554">
                <a:solidFill>
                  <a:schemeClr val="bg2"/>
                </a:solidFill>
                <a:latin typeface="+mj-lt"/>
              </a:defRPr>
            </a:lvl1pPr>
            <a:lvl2pPr>
              <a:defRPr sz="1477" spc="554">
                <a:latin typeface="+mj-lt"/>
              </a:defRPr>
            </a:lvl2pPr>
            <a:lvl3pPr>
              <a:defRPr sz="1477" spc="554">
                <a:latin typeface="+mj-lt"/>
              </a:defRPr>
            </a:lvl3pPr>
            <a:lvl4pPr>
              <a:defRPr sz="1477" spc="554">
                <a:latin typeface="+mj-lt"/>
              </a:defRPr>
            </a:lvl4pPr>
            <a:lvl5pPr>
              <a:defRPr sz="1477" spc="554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90992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80"/>
          <p:cNvGraphicFramePr>
            <a:graphicFrameLocks noGrp="1"/>
          </p:cNvGraphicFramePr>
          <p:nvPr userDrawn="1"/>
        </p:nvGraphicFramePr>
        <p:xfrm>
          <a:off x="4554416" y="1926357"/>
          <a:ext cx="4236924" cy="4488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8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01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Insert divider title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A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  <a:defRPr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Insert divider title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7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439633" y="1158657"/>
            <a:ext cx="3522853" cy="747837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AU" sz="2954" cap="all" baseline="0" dirty="0">
                <a:solidFill>
                  <a:schemeClr val="accent2"/>
                </a:solidFill>
                <a:latin typeface="+mj-lt"/>
              </a:rPr>
              <a:t>Contents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39633" y="1158657"/>
            <a:ext cx="3522853" cy="747837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AU" sz="2954" cap="all" baseline="0" dirty="0">
                <a:solidFill>
                  <a:schemeClr val="bg2"/>
                </a:solidFill>
                <a:latin typeface="+mj-lt"/>
              </a:rPr>
              <a:t>Contents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36330" y="563564"/>
            <a:ext cx="4265734" cy="682625"/>
          </a:xfrm>
        </p:spPr>
        <p:txBody>
          <a:bodyPr/>
          <a:lstStyle>
            <a:lvl1pPr>
              <a:defRPr u="sng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STRICTLY PRIVATE AND CONFIDENTIAL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189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X2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lnSpc>
                <a:spcPct val="100000"/>
              </a:lnSpc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2219325"/>
            <a:ext cx="8440615" cy="1814400"/>
          </a:xfrm>
        </p:spPr>
        <p:txBody>
          <a:bodyPr/>
          <a:lstStyle>
            <a:lvl1pPr>
              <a:defRPr/>
            </a:lvl1pPr>
            <a:lvl2pPr>
              <a:buClr>
                <a:srgbClr val="90B43E"/>
              </a:buClr>
              <a:defRPr/>
            </a:lvl2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7" y="4199815"/>
            <a:ext cx="8440615" cy="360000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7" y="4560178"/>
            <a:ext cx="8440615" cy="1814400"/>
          </a:xfrm>
        </p:spPr>
        <p:txBody>
          <a:bodyPr/>
          <a:lstStyle>
            <a:lvl1pPr>
              <a:defRPr/>
            </a:lvl1pPr>
            <a:lvl2pPr>
              <a:buClr>
                <a:srgbClr val="90B43E"/>
              </a:buClr>
              <a:defRPr/>
            </a:lvl2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7" y="1857375"/>
            <a:ext cx="8440615" cy="360000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1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insert page title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173427" y="4965405"/>
            <a:ext cx="84406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231" tIns="33231" rIns="33231" bIns="33231" rtlCol="0" anchor="ctr" anchorCtr="0">
            <a:noAutofit/>
          </a:bodyPr>
          <a:lstStyle/>
          <a:p>
            <a:pPr algn="ctr"/>
            <a:endParaRPr lang="en-GB" sz="923" dirty="0" err="1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5489803" y="2485806"/>
            <a:ext cx="3290782" cy="747837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AU" sz="2954" cap="all" baseline="0" dirty="0">
                <a:solidFill>
                  <a:schemeClr val="bg2"/>
                </a:solidFill>
                <a:latin typeface="+mj-lt"/>
              </a:rPr>
              <a:t>Contents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86500" y="1890713"/>
            <a:ext cx="3294085" cy="682625"/>
          </a:xfrm>
        </p:spPr>
        <p:txBody>
          <a:bodyPr/>
          <a:lstStyle>
            <a:lvl1pPr>
              <a:defRPr u="sng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STRICTLY PRIVATE AND CONFIDENTIAL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77627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368624" y="1658680"/>
            <a:ext cx="3764894" cy="5199321"/>
          </a:xfrm>
          <a:prstGeom prst="rect">
            <a:avLst/>
          </a:prstGeom>
          <a:solidFill>
            <a:srgbClr val="3333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173427" y="4965405"/>
            <a:ext cx="84406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231" tIns="33231" rIns="33231" bIns="33231" rtlCol="0" anchor="ctr" anchorCtr="0">
            <a:noAutofit/>
          </a:bodyPr>
          <a:lstStyle/>
          <a:p>
            <a:pPr algn="ctr"/>
            <a:endParaRPr lang="en-GB" sz="923" dirty="0" err="1">
              <a:solidFill>
                <a:schemeClr val="tx1"/>
              </a:solidFill>
            </a:endParaRPr>
          </a:p>
        </p:txBody>
      </p:sp>
      <p:graphicFrame>
        <p:nvGraphicFramePr>
          <p:cNvPr id="28" name="Group 80"/>
          <p:cNvGraphicFramePr>
            <a:graphicFrameLocks noGrp="1"/>
          </p:cNvGraphicFramePr>
          <p:nvPr userDrawn="1"/>
        </p:nvGraphicFramePr>
        <p:xfrm>
          <a:off x="5604587" y="3253506"/>
          <a:ext cx="3175998" cy="4488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11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01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Insert divider title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  <a:defRPr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Insert divider title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5489803" y="2485806"/>
            <a:ext cx="3290782" cy="747837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AU" sz="2954" cap="all" baseline="0" dirty="0">
                <a:solidFill>
                  <a:schemeClr val="accent2"/>
                </a:solidFill>
                <a:latin typeface="+mj-lt"/>
              </a:rPr>
              <a:t>Contents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86500" y="1890713"/>
            <a:ext cx="3294085" cy="682625"/>
          </a:xfrm>
        </p:spPr>
        <p:txBody>
          <a:bodyPr/>
          <a:lstStyle>
            <a:lvl1pPr>
              <a:defRPr u="sng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STRICTLY PRIVATE AND CONFIDENTIAL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25911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ection Divider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939662" y="5508346"/>
            <a:ext cx="6204338" cy="614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24389" y="5517931"/>
            <a:ext cx="5866850" cy="495264"/>
          </a:xfrm>
        </p:spPr>
        <p:txBody>
          <a:bodyPr>
            <a:noAutofit/>
          </a:bodyPr>
          <a:lstStyle>
            <a:lvl1pPr marL="0" indent="0" algn="r">
              <a:buNone/>
              <a:defRPr sz="2954" cap="none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r>
              <a:rPr lang="en-AU" noProof="0" dirty="0"/>
              <a:t>Divider title goes here</a:t>
            </a:r>
          </a:p>
        </p:txBody>
      </p:sp>
      <p:sp>
        <p:nvSpPr>
          <p:cNvPr id="25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61370" y="3724177"/>
            <a:ext cx="231970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77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6816126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939662" y="5508346"/>
            <a:ext cx="6204338" cy="614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24389" y="5517931"/>
            <a:ext cx="5866850" cy="495264"/>
          </a:xfrm>
        </p:spPr>
        <p:txBody>
          <a:bodyPr>
            <a:noAutofit/>
          </a:bodyPr>
          <a:lstStyle>
            <a:lvl1pPr marL="0" indent="0" algn="r">
              <a:buNone/>
              <a:defRPr sz="2954" cap="none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r>
              <a:rPr lang="en-AU" noProof="0" dirty="0"/>
              <a:t>Divider title goes here</a:t>
            </a:r>
          </a:p>
        </p:txBody>
      </p:sp>
      <p:sp>
        <p:nvSpPr>
          <p:cNvPr id="25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61370" y="3724177"/>
            <a:ext cx="231970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77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6261558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ppendix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237410" cy="697138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939662" y="5508346"/>
            <a:ext cx="6204338" cy="614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24389" y="5517931"/>
            <a:ext cx="5866850" cy="495264"/>
          </a:xfrm>
        </p:spPr>
        <p:txBody>
          <a:bodyPr>
            <a:noAutofit/>
          </a:bodyPr>
          <a:lstStyle>
            <a:lvl1pPr marL="0" indent="0" algn="r">
              <a:buNone/>
              <a:defRPr sz="2954" cap="none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r>
              <a:rPr lang="en-AU" noProof="0" dirty="0"/>
              <a:t>Divider title goes here</a:t>
            </a:r>
          </a:p>
        </p:txBody>
      </p:sp>
      <p:sp>
        <p:nvSpPr>
          <p:cNvPr id="25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61370" y="3724177"/>
            <a:ext cx="231970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77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5050240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ppendix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95675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939662" y="5515662"/>
            <a:ext cx="6204338" cy="614477"/>
          </a:xfrm>
          <a:prstGeom prst="rect">
            <a:avLst/>
          </a:prstGeom>
          <a:solidFill>
            <a:srgbClr val="B98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173427" y="4965405"/>
            <a:ext cx="84406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231" tIns="33231" rIns="33231" bIns="33231" rtlCol="0" anchor="ctr" anchorCtr="0">
            <a:noAutofit/>
          </a:bodyPr>
          <a:lstStyle/>
          <a:p>
            <a:pPr algn="ctr"/>
            <a:endParaRPr lang="en-GB" sz="923" dirty="0" err="1">
              <a:solidFill>
                <a:schemeClr val="tx1"/>
              </a:solidFill>
            </a:endParaRPr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24389" y="5517931"/>
            <a:ext cx="5866850" cy="495264"/>
          </a:xfrm>
        </p:spPr>
        <p:txBody>
          <a:bodyPr>
            <a:noAutofit/>
          </a:bodyPr>
          <a:lstStyle>
            <a:lvl1pPr marL="0" indent="0" algn="r">
              <a:buNone/>
              <a:defRPr sz="2954" cap="none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r>
              <a:rPr lang="en-AU" noProof="0" dirty="0"/>
              <a:t>Divider title goes here</a:t>
            </a:r>
          </a:p>
        </p:txBody>
      </p:sp>
      <p:sp>
        <p:nvSpPr>
          <p:cNvPr id="31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61370" y="3724177"/>
            <a:ext cx="231970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770" b="1">
                <a:solidFill>
                  <a:srgbClr val="B98827"/>
                </a:solidFill>
                <a:latin typeface="+mj-lt"/>
              </a:defRPr>
            </a:lvl1pPr>
          </a:lstStyle>
          <a:p>
            <a:pPr lvl="0"/>
            <a:r>
              <a:rPr lang="en-AU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36444761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939662" y="5515662"/>
            <a:ext cx="6204338" cy="6144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24389" y="5517931"/>
            <a:ext cx="5866850" cy="495264"/>
          </a:xfrm>
        </p:spPr>
        <p:txBody>
          <a:bodyPr>
            <a:noAutofit/>
          </a:bodyPr>
          <a:lstStyle>
            <a:lvl1pPr marL="0" indent="0" algn="r">
              <a:buNone/>
              <a:defRPr sz="2954" cap="none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r>
              <a:rPr lang="en-AU" noProof="0" dirty="0"/>
              <a:t>Divider title goes here</a:t>
            </a:r>
          </a:p>
        </p:txBody>
      </p:sp>
      <p:sp>
        <p:nvSpPr>
          <p:cNvPr id="25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61370" y="3724177"/>
            <a:ext cx="231970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77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8990460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ppendix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939662" y="5312979"/>
            <a:ext cx="6204338" cy="867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24389" y="5517931"/>
            <a:ext cx="5866850" cy="495264"/>
          </a:xfrm>
        </p:spPr>
        <p:txBody>
          <a:bodyPr>
            <a:noAutofit/>
          </a:bodyPr>
          <a:lstStyle>
            <a:lvl1pPr marL="0" indent="0" algn="r">
              <a:buNone/>
              <a:defRPr sz="2954" cap="none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r>
              <a:rPr lang="en-AU" noProof="0" dirty="0"/>
              <a:t>Divider title goes here</a:t>
            </a:r>
          </a:p>
        </p:txBody>
      </p:sp>
      <p:sp>
        <p:nvSpPr>
          <p:cNvPr id="26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61370" y="3724177"/>
            <a:ext cx="231970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77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58529870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3188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68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lnSpc>
                <a:spcPct val="100000"/>
              </a:lnSpc>
              <a:spcBef>
                <a:spcPts val="2769"/>
              </a:spcBef>
              <a:spcAft>
                <a:spcPts val="3877"/>
              </a:spcAft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2219329"/>
            <a:ext cx="8440615" cy="4152899"/>
          </a:xfrm>
        </p:spPr>
        <p:txBody>
          <a:bodyPr/>
          <a:lstStyle>
            <a:lvl1pPr>
              <a:defRPr/>
            </a:lvl1pPr>
            <a:lvl2pPr>
              <a:buClr>
                <a:srgbClr val="90B43E"/>
              </a:buClr>
              <a:defRPr/>
            </a:lvl2pPr>
            <a:lvl3pPr>
              <a:buClr>
                <a:srgbClr val="90B43E"/>
              </a:buClr>
              <a:defRPr/>
            </a:lvl3pPr>
            <a:lvl4pPr>
              <a:buClr>
                <a:srgbClr val="90B43E"/>
              </a:buClr>
              <a:defRPr/>
            </a:lvl4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7" y="1857375"/>
            <a:ext cx="8440615" cy="360000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1</a:t>
            </a:r>
          </a:p>
        </p:txBody>
      </p:sp>
      <p:sp>
        <p:nvSpPr>
          <p:cNvPr id="7" name="Title 6"/>
          <p:cNvSpPr>
            <a:spLocks noGrp="1"/>
          </p:cNvSpPr>
          <p:nvPr userDrawn="1">
            <p:ph type="title"/>
          </p:nvPr>
        </p:nvSpPr>
        <p:spPr>
          <a:xfrm>
            <a:off x="237393" y="0"/>
            <a:ext cx="6230769" cy="94614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20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724"/>
            <a:ext cx="4054154" cy="4152503"/>
          </a:xfrm>
        </p:spPr>
        <p:txBody>
          <a:bodyPr/>
          <a:lstStyle>
            <a:lvl1pPr>
              <a:defRPr/>
            </a:lvl1pPr>
            <a:lvl2pPr>
              <a:buClr>
                <a:srgbClr val="90B43E"/>
              </a:buClr>
              <a:defRPr/>
            </a:lvl2pPr>
            <a:lvl3pPr>
              <a:buClr>
                <a:srgbClr val="90B43E"/>
              </a:buClr>
              <a:defRPr/>
            </a:lvl3pPr>
            <a:lvl4pPr>
              <a:buClr>
                <a:srgbClr val="90B43E"/>
              </a:buClr>
              <a:defRPr/>
            </a:lvl4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423" y="1857604"/>
            <a:ext cx="4054154" cy="360363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423" y="2219724"/>
            <a:ext cx="4054154" cy="4152503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 algn="l" defTabSz="844083" rtl="0" eaLnBrk="1" latinLnBrk="0" hangingPunct="1">
              <a:spcBef>
                <a:spcPts val="0"/>
              </a:spcBef>
              <a:spcAft>
                <a:spcPts val="554"/>
              </a:spcAft>
              <a:defRPr lang="en-AU" sz="1015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rgbClr val="90B43E"/>
              </a:buClr>
              <a:defRPr lang="en-AU" sz="1015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rgbClr val="90B43E"/>
              </a:buClr>
              <a:defRPr lang="en-AU" sz="1015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rgbClr val="90B43E"/>
              </a:buClr>
              <a:defRPr lang="en-AU" sz="1015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4"/>
            <a:ext cx="4054154" cy="360363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1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X2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lnSpc>
                <a:spcPct val="100000"/>
              </a:lnSpc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2219325"/>
            <a:ext cx="8440615" cy="1814400"/>
          </a:xfrm>
        </p:spPr>
        <p:txBody>
          <a:bodyPr/>
          <a:lstStyle>
            <a:lvl1pPr>
              <a:defRPr/>
            </a:lvl1pPr>
            <a:lvl2pPr>
              <a:buClr>
                <a:srgbClr val="90B43E"/>
              </a:buClr>
              <a:defRPr/>
            </a:lvl2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7" y="4199815"/>
            <a:ext cx="8440615" cy="360000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7" y="4560178"/>
            <a:ext cx="8440615" cy="1814400"/>
          </a:xfrm>
        </p:spPr>
        <p:txBody>
          <a:bodyPr/>
          <a:lstStyle>
            <a:lvl1pPr>
              <a:defRPr/>
            </a:lvl1pPr>
            <a:lvl2pPr>
              <a:buClr>
                <a:srgbClr val="90B43E"/>
              </a:buClr>
              <a:defRPr/>
            </a:lvl2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7" y="1857375"/>
            <a:ext cx="8440615" cy="360000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1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insert page title</a:t>
            </a:r>
          </a:p>
        </p:txBody>
      </p:sp>
    </p:spTree>
    <p:extLst>
      <p:ext uri="{BB962C8B-B14F-4D97-AF65-F5344CB8AC3E}">
        <p14:creationId xmlns:p14="http://schemas.microsoft.com/office/powerpoint/2010/main" val="39668649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724"/>
            <a:ext cx="4054154" cy="4152503"/>
          </a:xfrm>
        </p:spPr>
        <p:txBody>
          <a:bodyPr/>
          <a:lstStyle>
            <a:lvl1pPr>
              <a:defRPr/>
            </a:lvl1pPr>
            <a:lvl2pPr>
              <a:buClr>
                <a:srgbClr val="90B43E"/>
              </a:buClr>
              <a:defRPr/>
            </a:lvl2pPr>
            <a:lvl3pPr>
              <a:buClr>
                <a:srgbClr val="90B43E"/>
              </a:buClr>
              <a:defRPr/>
            </a:lvl3pPr>
            <a:lvl4pPr>
              <a:buClr>
                <a:srgbClr val="90B43E"/>
              </a:buClr>
              <a:defRPr/>
            </a:lvl4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423" y="1857604"/>
            <a:ext cx="4054154" cy="360363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423" y="2219724"/>
            <a:ext cx="4054154" cy="4152503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 algn="l" defTabSz="844083" rtl="0" eaLnBrk="1" latinLnBrk="0" hangingPunct="1">
              <a:spcBef>
                <a:spcPts val="0"/>
              </a:spcBef>
              <a:spcAft>
                <a:spcPts val="554"/>
              </a:spcAft>
              <a:defRPr lang="en-AU" sz="1015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rgbClr val="90B43E"/>
              </a:buClr>
              <a:defRPr lang="en-AU" sz="1015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rgbClr val="90B43E"/>
              </a:buClr>
              <a:defRPr lang="en-AU" sz="1015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rgbClr val="90B43E"/>
              </a:buClr>
              <a:defRPr lang="en-AU" sz="1015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4"/>
            <a:ext cx="4054154" cy="360363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1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8739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 dirty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23916"/>
            <a:ext cx="2701662" cy="41525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2" y="1857604"/>
            <a:ext cx="2701662" cy="360363"/>
          </a:xfrm>
        </p:spPr>
        <p:txBody>
          <a:bodyPr anchor="b"/>
          <a:lstStyle>
            <a:lvl1pPr>
              <a:defRPr sz="1015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2" y="2223916"/>
            <a:ext cx="2701662" cy="41525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5" y="1857604"/>
            <a:ext cx="2701662" cy="360363"/>
          </a:xfrm>
        </p:spPr>
        <p:txBody>
          <a:bodyPr anchor="b"/>
          <a:lstStyle>
            <a:lvl1pPr>
              <a:defRPr sz="1015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5" y="2223916"/>
            <a:ext cx="2701662" cy="41525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4"/>
            <a:ext cx="2701662" cy="360363"/>
          </a:xfrm>
        </p:spPr>
        <p:txBody>
          <a:bodyPr anchor="b"/>
          <a:lstStyle>
            <a:lvl1pPr>
              <a:defRPr sz="1015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8325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591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4712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123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123" y="2214712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5315" y="420052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25315" y="4559300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4712123" y="420052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4712123" y="4559300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6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0455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6705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71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71" y="2216705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  <a:p>
            <a:pPr lvl="0"/>
            <a:endParaRPr lang="en-AU" noProof="0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5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5" y="2216705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5314" y="4198628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25315" y="4562480"/>
            <a:ext cx="2701662" cy="18093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0" hasCustomPrompt="1"/>
          </p:nvPr>
        </p:nvSpPr>
        <p:spPr>
          <a:xfrm>
            <a:off x="3196871" y="4198628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5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sz="quarter" idx="21" hasCustomPrompt="1"/>
          </p:nvPr>
        </p:nvSpPr>
        <p:spPr>
          <a:xfrm>
            <a:off x="3196871" y="4562480"/>
            <a:ext cx="2701662" cy="180932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4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7" name="Text Placeholder 52"/>
          <p:cNvSpPr>
            <a:spLocks noGrp="1"/>
          </p:cNvSpPr>
          <p:nvPr>
            <p:ph type="body" sz="quarter" idx="25" hasCustomPrompt="1"/>
          </p:nvPr>
        </p:nvSpPr>
        <p:spPr>
          <a:xfrm>
            <a:off x="6064615" y="4198628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6</a:t>
            </a:r>
          </a:p>
        </p:txBody>
      </p:sp>
      <p:sp>
        <p:nvSpPr>
          <p:cNvPr id="19" name="Content Placeholder 54"/>
          <p:cNvSpPr>
            <a:spLocks noGrp="1"/>
          </p:cNvSpPr>
          <p:nvPr>
            <p:ph sz="quarter" idx="26" hasCustomPrompt="1"/>
          </p:nvPr>
        </p:nvSpPr>
        <p:spPr>
          <a:xfrm>
            <a:off x="6064615" y="4562480"/>
            <a:ext cx="2701662" cy="18093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9756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TH HEADING COMBIN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2"/>
                </a:solidFill>
              </a:rPr>
              <a:t>WITH HEADING</a:t>
            </a:r>
            <a:br>
              <a:rPr lang="en-AU" sz="6092" b="1" dirty="0">
                <a:solidFill>
                  <a:schemeClr val="accent2"/>
                </a:solidFill>
              </a:rPr>
            </a:br>
            <a:r>
              <a:rPr lang="en-AU" sz="6092" b="1" dirty="0">
                <a:solidFill>
                  <a:schemeClr val="accent2"/>
                </a:solidFill>
              </a:rPr>
              <a:t>COMBINATIONS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2"/>
                </a:solidFill>
              </a:rPr>
              <a:t>WITH HEADING</a:t>
            </a:r>
            <a:br>
              <a:rPr lang="en-AU" sz="6092" b="1" dirty="0">
                <a:solidFill>
                  <a:schemeClr val="accent2"/>
                </a:solidFill>
              </a:rPr>
            </a:br>
            <a:r>
              <a:rPr lang="en-AU" sz="6092" b="1" dirty="0">
                <a:solidFill>
                  <a:schemeClr val="accent2"/>
                </a:solidFill>
              </a:rPr>
              <a:t>COMBINATIONS</a:t>
            </a:r>
          </a:p>
        </p:txBody>
      </p:sp>
    </p:spTree>
    <p:extLst>
      <p:ext uri="{BB962C8B-B14F-4D97-AF65-F5344CB8AC3E}">
        <p14:creationId xmlns:p14="http://schemas.microsoft.com/office/powerpoint/2010/main" val="33127790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60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5"/>
            <a:ext cx="5574323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6064615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6064615" y="2219325"/>
            <a:ext cx="2701662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0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85998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1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4" y="2219325"/>
            <a:ext cx="2701662" cy="4152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2" y="1857604"/>
            <a:ext cx="5576129" cy="360363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2" y="2219325"/>
            <a:ext cx="5576129" cy="4152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4"/>
            <a:ext cx="2701662" cy="360363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4994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6"/>
            <a:ext cx="5574323" cy="4152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6064615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6064615" y="2219325"/>
            <a:ext cx="2701662" cy="1809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5" y="4200525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5" y="4562479"/>
            <a:ext cx="2701662" cy="1805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0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9513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2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30"/>
            <a:ext cx="2701662" cy="18097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0525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62475"/>
            <a:ext cx="2701662" cy="1806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800" y="1857375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800" y="2219325"/>
            <a:ext cx="5576025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375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65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 dirty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23916"/>
            <a:ext cx="2701662" cy="41525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2" y="1857604"/>
            <a:ext cx="2701662" cy="360363"/>
          </a:xfrm>
        </p:spPr>
        <p:txBody>
          <a:bodyPr anchor="b"/>
          <a:lstStyle>
            <a:lvl1pPr>
              <a:defRPr sz="1015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2" y="2223916"/>
            <a:ext cx="2701662" cy="41525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5" y="1857604"/>
            <a:ext cx="2701662" cy="360363"/>
          </a:xfrm>
        </p:spPr>
        <p:txBody>
          <a:bodyPr anchor="b"/>
          <a:lstStyle>
            <a:lvl1pPr>
              <a:defRPr sz="1015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5" y="2223916"/>
            <a:ext cx="2701662" cy="41525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4"/>
            <a:ext cx="2701662" cy="360363"/>
          </a:xfrm>
        </p:spPr>
        <p:txBody>
          <a:bodyPr anchor="b"/>
          <a:lstStyle>
            <a:lvl1pPr>
              <a:defRPr sz="1015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 dirty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5"/>
            <a:ext cx="5574323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6064615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6064615" y="2219722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5" y="3379233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5" y="3745655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6064615" y="4894552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6064615" y="5260975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0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3775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3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21942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3381376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3743635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5315" y="489585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25315" y="5260975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196802" y="1857375"/>
            <a:ext cx="5576550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196802" y="2219325"/>
            <a:ext cx="5576550" cy="4152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61579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5477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9"/>
            <a:ext cx="4054154" cy="4149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123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123" y="2223914"/>
            <a:ext cx="4054154" cy="180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123" y="420052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123" y="4562480"/>
            <a:ext cx="4054154" cy="18135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336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2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5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171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61595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423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423" y="2219329"/>
            <a:ext cx="4054154" cy="4149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0460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5"/>
            <a:ext cx="4054154" cy="4152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0808" y="185737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0808" y="2224042"/>
            <a:ext cx="4054154" cy="11097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0808" y="3385607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0808" y="3743323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4710808" y="489585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4710808" y="5257799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37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3773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3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30"/>
            <a:ext cx="4054154" cy="1114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3381376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3743326"/>
            <a:ext cx="4054154" cy="11144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5315" y="489585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25315" y="5257805"/>
            <a:ext cx="4054154" cy="1114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4712423" y="185737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4712423" y="2219328"/>
            <a:ext cx="4054154" cy="41529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37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4643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6" y="2219325"/>
            <a:ext cx="2699238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0" y="1857375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0" y="2219325"/>
            <a:ext cx="5576025" cy="1809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800" y="4200525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800" y="4562479"/>
            <a:ext cx="5576025" cy="1805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6" y="1857375"/>
            <a:ext cx="2699238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98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2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30"/>
            <a:ext cx="5574323" cy="18097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0525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62479"/>
            <a:ext cx="5574323" cy="1805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8" y="1857375"/>
            <a:ext cx="2705100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8" y="2219325"/>
            <a:ext cx="2705100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375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86716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6" y="2219325"/>
            <a:ext cx="2699238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0" y="1857375"/>
            <a:ext cx="5573169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0" y="2219325"/>
            <a:ext cx="5573169" cy="11144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800" y="3381375"/>
            <a:ext cx="5573169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800" y="3743328"/>
            <a:ext cx="5573169" cy="1114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196800" y="4895850"/>
            <a:ext cx="5573169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196800" y="5257804"/>
            <a:ext cx="5573169" cy="111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6" y="1857375"/>
            <a:ext cx="2699238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4303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3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9"/>
            <a:ext cx="5574323" cy="1114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3381375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3743325"/>
            <a:ext cx="5574323" cy="11144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5315" y="4895850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25315" y="5257804"/>
            <a:ext cx="5574323" cy="111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6064618" y="1857375"/>
            <a:ext cx="2712208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6064618" y="2219325"/>
            <a:ext cx="2712208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375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650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591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4712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123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123" y="2214712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5315" y="420052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25315" y="4559300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4712123" y="420052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4712123" y="4559300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6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2219330"/>
            <a:ext cx="8440615" cy="18097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052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62479"/>
            <a:ext cx="4054154" cy="1805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423" y="420052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423" y="4562479"/>
            <a:ext cx="4054154" cy="1805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7" y="1857375"/>
            <a:ext cx="844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5350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4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123" y="185737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123" y="2219323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5317" y="4200525"/>
            <a:ext cx="844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25317" y="4562475"/>
            <a:ext cx="8440615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37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67686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2222043"/>
            <a:ext cx="8440615" cy="18070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5907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802" y="420627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802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6064615" y="420627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6064615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7" y="1857600"/>
            <a:ext cx="844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24072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+ 3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6" y="2222042"/>
            <a:ext cx="2701662" cy="18070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2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2" y="2222042"/>
            <a:ext cx="2701662" cy="18070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5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5" y="2222042"/>
            <a:ext cx="2701662" cy="18070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5317" y="4198627"/>
            <a:ext cx="844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25317" y="4562480"/>
            <a:ext cx="8440615" cy="18093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6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noProof="0" dirty="0"/>
              <a:t>Click to insert page title</a:t>
            </a:r>
          </a:p>
        </p:txBody>
      </p:sp>
    </p:spTree>
    <p:extLst>
      <p:ext uri="{BB962C8B-B14F-4D97-AF65-F5344CB8AC3E}">
        <p14:creationId xmlns:p14="http://schemas.microsoft.com/office/powerpoint/2010/main" val="35221710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HEADING COMBIN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2"/>
                </a:solidFill>
              </a:rPr>
              <a:t>NO HEADING COMBINATIONS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2"/>
                </a:solidFill>
              </a:rPr>
              <a:t>NO HEADING COMBINATIONS</a:t>
            </a:r>
          </a:p>
        </p:txBody>
      </p:sp>
    </p:spTree>
    <p:extLst>
      <p:ext uri="{BB962C8B-B14F-4D97-AF65-F5344CB8AC3E}">
        <p14:creationId xmlns:p14="http://schemas.microsoft.com/office/powerpoint/2010/main" val="50686093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1857375"/>
            <a:ext cx="8440615" cy="451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4874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1857375"/>
            <a:ext cx="8440615" cy="2171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7" y="4201720"/>
            <a:ext cx="8440615" cy="360363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7" y="4559300"/>
            <a:ext cx="8440615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0779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60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1857376"/>
            <a:ext cx="8440615" cy="21716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171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59300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423" y="4202078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423" y="4559300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49421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3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620"/>
            <a:ext cx="7578969" cy="628759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1857375"/>
            <a:ext cx="8440615" cy="2171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1715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205" y="4202078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205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6064615" y="4202078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6064615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3" name="Title 6"/>
          <p:cNvSpPr>
            <a:spLocks noGrp="1"/>
          </p:cNvSpPr>
          <p:nvPr userDrawn="1">
            <p:ph type="title"/>
          </p:nvPr>
        </p:nvSpPr>
        <p:spPr>
          <a:xfrm>
            <a:off x="237393" y="0"/>
            <a:ext cx="6230769" cy="94614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99564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4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60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1857376"/>
            <a:ext cx="8440615" cy="14805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3377939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3738302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423" y="3378302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423" y="3738302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5315" y="4898718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25315" y="5258878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0" hasCustomPrompt="1"/>
          </p:nvPr>
        </p:nvSpPr>
        <p:spPr>
          <a:xfrm>
            <a:off x="4712423" y="4898718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sz="quarter" idx="21" hasCustomPrompt="1"/>
          </p:nvPr>
        </p:nvSpPr>
        <p:spPr>
          <a:xfrm>
            <a:off x="4712423" y="5258878"/>
            <a:ext cx="4054154" cy="111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82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6705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71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71" y="2216705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  <a:p>
            <a:pPr lvl="0"/>
            <a:endParaRPr lang="en-AU" noProof="0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5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5" y="2216705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5314" y="4198628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25315" y="4562480"/>
            <a:ext cx="2701662" cy="18093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0" hasCustomPrompt="1"/>
          </p:nvPr>
        </p:nvSpPr>
        <p:spPr>
          <a:xfrm>
            <a:off x="3196871" y="4198628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5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sz="quarter" idx="21" hasCustomPrompt="1"/>
          </p:nvPr>
        </p:nvSpPr>
        <p:spPr>
          <a:xfrm>
            <a:off x="3196871" y="4562480"/>
            <a:ext cx="2701662" cy="180932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4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7" name="Text Placeholder 52"/>
          <p:cNvSpPr>
            <a:spLocks noGrp="1"/>
          </p:cNvSpPr>
          <p:nvPr>
            <p:ph type="body" sz="quarter" idx="25" hasCustomPrompt="1"/>
          </p:nvPr>
        </p:nvSpPr>
        <p:spPr>
          <a:xfrm>
            <a:off x="6064615" y="4198628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6</a:t>
            </a:r>
          </a:p>
        </p:txBody>
      </p:sp>
      <p:sp>
        <p:nvSpPr>
          <p:cNvPr id="19" name="Content Placeholder 54"/>
          <p:cNvSpPr>
            <a:spLocks noGrp="1"/>
          </p:cNvSpPr>
          <p:nvPr>
            <p:ph sz="quarter" idx="26" hasCustomPrompt="1"/>
          </p:nvPr>
        </p:nvSpPr>
        <p:spPr>
          <a:xfrm>
            <a:off x="6064615" y="4562480"/>
            <a:ext cx="2701662" cy="18093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1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0800"/>
            <a:ext cx="5574323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6064615" y="1857375"/>
            <a:ext cx="2712070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6064615" y="2219329"/>
            <a:ext cx="2712070" cy="4149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5649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2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0800"/>
            <a:ext cx="5574323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6064615" y="1857035"/>
            <a:ext cx="2704758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6064615" y="2215557"/>
            <a:ext cx="2704758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5" y="4206048"/>
            <a:ext cx="2704758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5" y="4561141"/>
            <a:ext cx="2704758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023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3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60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0800"/>
            <a:ext cx="5574323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6064271" y="1855759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6064271" y="2217483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271" y="3376668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271" y="3732269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6064271" y="4894009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6064271" y="5259134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1300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1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0800"/>
            <a:ext cx="4054154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423" y="1855759"/>
            <a:ext cx="4054154" cy="360363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423" y="2215643"/>
            <a:ext cx="4054154" cy="41565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6696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2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8488"/>
            <a:ext cx="4054154" cy="43737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423" y="1855759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423" y="2215648"/>
            <a:ext cx="4054154" cy="18101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423" y="4204207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423" y="4559242"/>
            <a:ext cx="4054154" cy="181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56755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3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8488"/>
            <a:ext cx="4054154" cy="43737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423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423" y="2223914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423" y="3376866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423" y="3730625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4712423" y="4899532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4712423" y="5255132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3882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1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620"/>
            <a:ext cx="7578969" cy="628759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6" y="1990800"/>
            <a:ext cx="2699238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2131" y="1858962"/>
            <a:ext cx="5576025" cy="360363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1610" y="2219329"/>
            <a:ext cx="5576025" cy="41528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64757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2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6" y="1990800"/>
            <a:ext cx="2699238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0" y="1857600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0" y="2222042"/>
            <a:ext cx="5576025" cy="18070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800" y="4198628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800" y="4562475"/>
            <a:ext cx="5576025" cy="18093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30751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3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6" y="1990800"/>
            <a:ext cx="2699238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0" y="1857600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0" y="2221942"/>
            <a:ext cx="5576025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800" y="3381375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800" y="3743635"/>
            <a:ext cx="5576025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196800" y="4895850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196800" y="5260975"/>
            <a:ext cx="5576025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29269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2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6781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3" y="1990800"/>
            <a:ext cx="2701662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003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003" y="2219329"/>
            <a:ext cx="2701662" cy="41528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6695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6695" y="2219325"/>
            <a:ext cx="2701662" cy="4152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60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ront 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315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3957144"/>
            <a:ext cx="6403226" cy="7252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646" dirty="0" err="1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2925" y="4028040"/>
            <a:ext cx="5792009" cy="574758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FontTx/>
              <a:buNone/>
              <a:defRPr sz="2954" b="0" cap="all" baseline="0">
                <a:solidFill>
                  <a:schemeClr val="accent6">
                    <a:lumMod val="20000"/>
                    <a:lumOff val="80000"/>
                  </a:schemeClr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AU" dirty="0"/>
              <a:t>CLICK TO INSERT TITLE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3175">
            <a:solidFill>
              <a:srgbClr val="FFFF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37" name="TextBox 36"/>
          <p:cNvSpPr txBox="1"/>
          <p:nvPr userDrawn="1"/>
        </p:nvSpPr>
        <p:spPr>
          <a:xfrm>
            <a:off x="406799" y="5016612"/>
            <a:ext cx="1970078" cy="26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231" tIns="33231" rIns="33231" bIns="33231" rtlCol="0" anchor="ctr" anchorCtr="0">
            <a:noAutofit/>
          </a:bodyPr>
          <a:lstStyle/>
          <a:p>
            <a:pPr algn="ctr"/>
            <a:endParaRPr lang="en-GB" sz="923" dirty="0" err="1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" y="4797152"/>
            <a:ext cx="4787866" cy="725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646" dirty="0" err="1">
              <a:solidFill>
                <a:schemeClr val="bg1"/>
              </a:solidFill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392925" y="5006872"/>
            <a:ext cx="3987463" cy="290343"/>
          </a:xfrm>
        </p:spPr>
        <p:txBody>
          <a:bodyPr/>
          <a:lstStyle>
            <a:lvl1pPr algn="l">
              <a:defRPr sz="1108">
                <a:solidFill>
                  <a:schemeClr val="bg1"/>
                </a:solidFill>
                <a:latin typeface="Calibri" pitchFamily="34" charset="0"/>
              </a:defRPr>
            </a:lvl1pPr>
            <a:lvl2pPr>
              <a:buFontTx/>
              <a:buNone/>
              <a:defRPr/>
            </a:lvl2pPr>
          </a:lstStyle>
          <a:p>
            <a:pPr lvl="0"/>
            <a:r>
              <a:rPr lang="en-AU" noProof="0" dirty="0"/>
              <a:t>Click to insert date</a:t>
            </a:r>
          </a:p>
        </p:txBody>
      </p:sp>
    </p:spTree>
    <p:extLst>
      <p:ext uri="{BB962C8B-B14F-4D97-AF65-F5344CB8AC3E}">
        <p14:creationId xmlns:p14="http://schemas.microsoft.com/office/powerpoint/2010/main" val="301366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TH HEADING COMBIN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2"/>
                </a:solidFill>
              </a:rPr>
              <a:t>WITH HEADING</a:t>
            </a:r>
            <a:br>
              <a:rPr lang="en-AU" sz="6092" b="1" dirty="0">
                <a:solidFill>
                  <a:schemeClr val="accent2"/>
                </a:solidFill>
              </a:rPr>
            </a:br>
            <a:r>
              <a:rPr lang="en-AU" sz="6092" b="1" dirty="0">
                <a:solidFill>
                  <a:schemeClr val="accent2"/>
                </a:solidFill>
              </a:rPr>
              <a:t>COMBINATIONS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2"/>
                </a:solidFill>
              </a:rPr>
              <a:t>WITH HEADING</a:t>
            </a:r>
            <a:br>
              <a:rPr lang="en-AU" sz="6092" b="1" dirty="0">
                <a:solidFill>
                  <a:schemeClr val="accent2"/>
                </a:solidFill>
              </a:rPr>
            </a:br>
            <a:r>
              <a:rPr lang="en-AU" sz="6092" b="1" dirty="0">
                <a:solidFill>
                  <a:schemeClr val="accent2"/>
                </a:solidFill>
              </a:rPr>
              <a:t>COMBINATIONS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4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4" y="1990800"/>
            <a:ext cx="2701662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71" y="1858876"/>
            <a:ext cx="2701662" cy="360000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71" y="2219239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8425" y="1858876"/>
            <a:ext cx="2701662" cy="360000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8425" y="2219239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196871" y="4206269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196871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0" hasCustomPrompt="1"/>
          </p:nvPr>
        </p:nvSpPr>
        <p:spPr>
          <a:xfrm>
            <a:off x="6068425" y="4206269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sz="quarter" idx="21" hasCustomPrompt="1"/>
          </p:nvPr>
        </p:nvSpPr>
        <p:spPr>
          <a:xfrm>
            <a:off x="6068425" y="4559300"/>
            <a:ext cx="2701662" cy="1814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1141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+ 3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60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0800"/>
            <a:ext cx="4054154" cy="2044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423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423" y="2219330"/>
            <a:ext cx="4054154" cy="18097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5315" y="4202078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25315" y="4562480"/>
            <a:ext cx="4054154" cy="18093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4712423" y="4202078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4712423" y="4562480"/>
            <a:ext cx="4054154" cy="18093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36552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2"/>
                </a:solidFill>
              </a:rPr>
              <a:t>KEY MESSAGE COMBINATIONS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1"/>
                </a:solidFill>
              </a:rPr>
              <a:t>KEY MESSAGE COMBINATIONS</a:t>
            </a:r>
          </a:p>
        </p:txBody>
      </p:sp>
    </p:spTree>
    <p:extLst>
      <p:ext uri="{BB962C8B-B14F-4D97-AF65-F5344CB8AC3E}">
        <p14:creationId xmlns:p14="http://schemas.microsoft.com/office/powerpoint/2010/main" val="41997060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ACROSS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90000"/>
              <a:buFont typeface="Wingdings" pitchFamily="2" charset="2"/>
              <a:buChar char="l"/>
              <a:defRPr baseline="0">
                <a:latin typeface="+mn-lt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lvl="2"/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72230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4" y="1227123"/>
            <a:ext cx="6274509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4" y="1586369"/>
            <a:ext cx="6274509" cy="4785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noProof="0"/>
              <a:t>Click to insert page title</a:t>
            </a:r>
          </a:p>
        </p:txBody>
      </p:sp>
    </p:spTree>
    <p:extLst>
      <p:ext uri="{BB962C8B-B14F-4D97-AF65-F5344CB8AC3E}">
        <p14:creationId xmlns:p14="http://schemas.microsoft.com/office/powerpoint/2010/main" val="357987340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ACROSS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90000"/>
              <a:buFont typeface="Wingdings" pitchFamily="2" charset="2"/>
              <a:buChar char="l"/>
              <a:defRPr baseline="0">
                <a:latin typeface="+mn-lt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lvl="2"/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4" y="1227600"/>
            <a:ext cx="6274509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4" y="1590678"/>
            <a:ext cx="6274509" cy="21327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2485664" y="3889663"/>
            <a:ext cx="6274509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2485664" y="4244575"/>
            <a:ext cx="6274509" cy="21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40238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CROSS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6673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6673" y="1590673"/>
            <a:ext cx="3057231" cy="47815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5704383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5704383" y="1590673"/>
            <a:ext cx="3057231" cy="47815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noProof="0"/>
              <a:t>Click to insert page title</a:t>
            </a:r>
          </a:p>
        </p:txBody>
      </p:sp>
    </p:spTree>
    <p:extLst>
      <p:ext uri="{BB962C8B-B14F-4D97-AF65-F5344CB8AC3E}">
        <p14:creationId xmlns:p14="http://schemas.microsoft.com/office/powerpoint/2010/main" val="417671065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ACROSS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4" y="1227600"/>
            <a:ext cx="628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4" y="1592944"/>
            <a:ext cx="6280615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2485664" y="2952749"/>
            <a:ext cx="628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2485664" y="3312600"/>
            <a:ext cx="6280615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485664" y="4676775"/>
            <a:ext cx="628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2485664" y="5041900"/>
            <a:ext cx="6280615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8801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ACROSS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1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1" y="1590676"/>
            <a:ext cx="3057231" cy="21324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5709041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5709041" y="1590676"/>
            <a:ext cx="3057231" cy="21324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485661" y="3889663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2485661" y="4244750"/>
            <a:ext cx="3057231" cy="21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5709041" y="3889663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52" name="Content Placeholder 51"/>
          <p:cNvSpPr>
            <a:spLocks noGrp="1"/>
          </p:cNvSpPr>
          <p:nvPr>
            <p:ph sz="quarter" idx="19" hasCustomPrompt="1"/>
          </p:nvPr>
        </p:nvSpPr>
        <p:spPr>
          <a:xfrm>
            <a:off x="5709041" y="4244750"/>
            <a:ext cx="3057231" cy="21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32457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ACROSS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 baseline="0">
                <a:latin typeface="+mn-lt"/>
                <a:sym typeface="Wingdings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sym typeface="Wingdings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086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086" y="1592944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5713010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5713010" y="1592944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485086" y="2952749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2485086" y="3314700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5713010" y="2952749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52" name="Content Placeholder 51"/>
          <p:cNvSpPr>
            <a:spLocks noGrp="1"/>
          </p:cNvSpPr>
          <p:nvPr>
            <p:ph sz="quarter" idx="19" hasCustomPrompt="1"/>
          </p:nvPr>
        </p:nvSpPr>
        <p:spPr>
          <a:xfrm>
            <a:off x="5713010" y="3314700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20" hasCustomPrompt="1"/>
          </p:nvPr>
        </p:nvSpPr>
        <p:spPr>
          <a:xfrm>
            <a:off x="2485086" y="4676775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5</a:t>
            </a:r>
          </a:p>
        </p:txBody>
      </p:sp>
      <p:sp>
        <p:nvSpPr>
          <p:cNvPr id="56" name="Content Placeholder 55"/>
          <p:cNvSpPr>
            <a:spLocks noGrp="1"/>
          </p:cNvSpPr>
          <p:nvPr>
            <p:ph sz="quarter" idx="21" hasCustomPrompt="1"/>
          </p:nvPr>
        </p:nvSpPr>
        <p:spPr>
          <a:xfrm>
            <a:off x="2485086" y="5041900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sz="quarter" idx="22" hasCustomPrompt="1"/>
          </p:nvPr>
        </p:nvSpPr>
        <p:spPr>
          <a:xfrm>
            <a:off x="5713010" y="4676775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6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sz="quarter" idx="23" hasCustomPrompt="1"/>
          </p:nvPr>
        </p:nvSpPr>
        <p:spPr>
          <a:xfrm>
            <a:off x="5713010" y="5041900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01352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IX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1" y="1228725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1" y="1589559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5705414" y="1228725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5705414" y="1589559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485661" y="2952749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2485661" y="3314700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5705414" y="2952749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52" name="Content Placeholder 51"/>
          <p:cNvSpPr>
            <a:spLocks noGrp="1"/>
          </p:cNvSpPr>
          <p:nvPr>
            <p:ph sz="quarter" idx="19" hasCustomPrompt="1"/>
          </p:nvPr>
        </p:nvSpPr>
        <p:spPr>
          <a:xfrm>
            <a:off x="5705414" y="3314700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20" hasCustomPrompt="1"/>
          </p:nvPr>
        </p:nvSpPr>
        <p:spPr>
          <a:xfrm>
            <a:off x="2485664" y="4676775"/>
            <a:ext cx="628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5</a:t>
            </a:r>
          </a:p>
        </p:txBody>
      </p:sp>
      <p:sp>
        <p:nvSpPr>
          <p:cNvPr id="56" name="Content Placeholder 55"/>
          <p:cNvSpPr>
            <a:spLocks noGrp="1"/>
          </p:cNvSpPr>
          <p:nvPr>
            <p:ph sz="quarter" idx="21" hasCustomPrompt="1"/>
          </p:nvPr>
        </p:nvSpPr>
        <p:spPr>
          <a:xfrm>
            <a:off x="2485664" y="5041900"/>
            <a:ext cx="6280615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787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60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5"/>
            <a:ext cx="5574323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6064615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6064615" y="2219325"/>
            <a:ext cx="2701662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0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2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086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086" y="1590675"/>
            <a:ext cx="3057231" cy="47815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5710766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5710766" y="1590675"/>
            <a:ext cx="3057231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5710766" y="3889663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5710766" y="4248154"/>
            <a:ext cx="3057231" cy="21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52179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2 WITH SIDE KM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086" y="1228724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086" y="1590674"/>
            <a:ext cx="3057231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2485086" y="3889663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2485086" y="4248154"/>
            <a:ext cx="3057231" cy="21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5710766" y="1228724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5710766" y="1590675"/>
            <a:ext cx="3057231" cy="47815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7722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4" y="1228723"/>
            <a:ext cx="628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4" y="1590675"/>
            <a:ext cx="6280615" cy="21377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2485661" y="3889663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2485661" y="4248150"/>
            <a:ext cx="3057231" cy="21240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5709138" y="3889663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5709138" y="4248154"/>
            <a:ext cx="3057231" cy="21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77872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 WITH SIDE KM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1" y="1228461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1" y="1590675"/>
            <a:ext cx="3057231" cy="21358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5705841" y="1228461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5705841" y="1590675"/>
            <a:ext cx="3057231" cy="21358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485664" y="3889663"/>
            <a:ext cx="628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2485664" y="4248154"/>
            <a:ext cx="6280615" cy="21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6966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, MAP &amp;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2"/>
                </a:solidFill>
              </a:rPr>
              <a:t>DISCLAIMER,</a:t>
            </a:r>
            <a:r>
              <a:rPr lang="en-AU" sz="6092" b="1" baseline="0" dirty="0">
                <a:solidFill>
                  <a:schemeClr val="accent2"/>
                </a:solidFill>
              </a:rPr>
              <a:t> </a:t>
            </a:r>
            <a:r>
              <a:rPr lang="en-AU" sz="6092" b="1" dirty="0">
                <a:solidFill>
                  <a:schemeClr val="accent2"/>
                </a:solidFill>
              </a:rPr>
              <a:t>MAP &amp; DIAGRAM LAYOUTS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1"/>
                </a:solidFill>
              </a:rPr>
              <a:t>DISCLAIMER,</a:t>
            </a:r>
            <a:r>
              <a:rPr lang="en-AU" sz="6092" b="1" baseline="0" dirty="0">
                <a:solidFill>
                  <a:schemeClr val="accent1"/>
                </a:solidFill>
              </a:rPr>
              <a:t> </a:t>
            </a:r>
            <a:r>
              <a:rPr lang="en-AU" sz="6092" b="1" dirty="0">
                <a:solidFill>
                  <a:schemeClr val="accent1"/>
                </a:solidFill>
              </a:rPr>
              <a:t>MAP &amp; DIAGRAM LAYOUTS</a:t>
            </a:r>
          </a:p>
        </p:txBody>
      </p:sp>
    </p:spTree>
    <p:extLst>
      <p:ext uri="{BB962C8B-B14F-4D97-AF65-F5344CB8AC3E}">
        <p14:creationId xmlns:p14="http://schemas.microsoft.com/office/powerpoint/2010/main" val="198521622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7" y="1857375"/>
            <a:ext cx="8440615" cy="4514850"/>
          </a:xfrm>
        </p:spPr>
        <p:txBody>
          <a:bodyPr anchor="t">
            <a:normAutofit/>
          </a:bodyPr>
          <a:lstStyle>
            <a:lvl1pPr marL="0" indent="0">
              <a:spcAft>
                <a:spcPts val="332"/>
              </a:spcAft>
              <a:buFontTx/>
              <a:buNone/>
              <a:tabLst/>
              <a:defRPr sz="738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en-AU" noProof="0"/>
              <a:t>Insert text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/>
              <a:t>Click to insert page title</a:t>
            </a:r>
          </a:p>
        </p:txBody>
      </p:sp>
    </p:spTree>
    <p:extLst>
      <p:ext uri="{BB962C8B-B14F-4D97-AF65-F5344CB8AC3E}">
        <p14:creationId xmlns:p14="http://schemas.microsoft.com/office/powerpoint/2010/main" val="337951870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noProof="0"/>
              <a:t>Click to insert page title</a:t>
            </a:r>
          </a:p>
        </p:txBody>
      </p:sp>
    </p:spTree>
    <p:extLst>
      <p:ext uri="{BB962C8B-B14F-4D97-AF65-F5344CB8AC3E}">
        <p14:creationId xmlns:p14="http://schemas.microsoft.com/office/powerpoint/2010/main" val="301781959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AGE BLANK FOR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9"/>
            <a:ext cx="1993846" cy="41528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0"/>
            <a:ext cx="1993846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48402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AGE BLANK FOR MAP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857375"/>
            <a:ext cx="1993846" cy="451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37936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DE POS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5318" y="1229007"/>
          <a:ext cx="8449408" cy="5143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8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8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000">
                <a:tc gridSpan="3"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18"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9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/>
              <a:t>Click to insert page title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325318" y="1229007"/>
          <a:ext cx="8449408" cy="5143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8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8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000">
                <a:tc gridSpan="3"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18"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9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765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1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4" y="2219325"/>
            <a:ext cx="2701662" cy="4152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2" y="1857604"/>
            <a:ext cx="5576129" cy="360363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2" y="2219325"/>
            <a:ext cx="5576129" cy="4152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4"/>
            <a:ext cx="2701662" cy="360363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230657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939662" y="5312979"/>
            <a:ext cx="6204338" cy="867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24389" y="5517931"/>
            <a:ext cx="5866850" cy="495264"/>
          </a:xfrm>
        </p:spPr>
        <p:txBody>
          <a:bodyPr>
            <a:noAutofit/>
          </a:bodyPr>
          <a:lstStyle>
            <a:lvl1pPr marL="0" indent="0" algn="r">
              <a:buNone/>
              <a:defRPr sz="2954" cap="none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r>
              <a:rPr lang="en-AU" noProof="0" dirty="0"/>
              <a:t>Divider title goes here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61370" y="3724177"/>
            <a:ext cx="231970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77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noProof="0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62060022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EP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eenlink-logo-final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895600" y="2806700"/>
            <a:ext cx="33528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17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6"/>
            <a:ext cx="5574323" cy="4152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6064615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6064615" y="2219325"/>
            <a:ext cx="2701662" cy="1809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5" y="4200525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5" y="4562479"/>
            <a:ext cx="2701662" cy="1805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0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2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30"/>
            <a:ext cx="2701662" cy="18097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0525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62475"/>
            <a:ext cx="2701662" cy="1806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800" y="1857375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800" y="2219325"/>
            <a:ext cx="5576025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375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 dirty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5"/>
            <a:ext cx="5574323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6064615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6064615" y="2219722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5" y="3379233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5" y="3745655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6064615" y="4894552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6064615" y="5260975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0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3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21942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3381376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3743635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5315" y="489585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25315" y="5260975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196802" y="1857375"/>
            <a:ext cx="5576550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196802" y="2219325"/>
            <a:ext cx="5576550" cy="4152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61579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9"/>
            <a:ext cx="4054154" cy="4149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123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123" y="2223914"/>
            <a:ext cx="4054154" cy="180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123" y="420052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123" y="4562480"/>
            <a:ext cx="4054154" cy="18135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2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5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171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61595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423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423" y="2219329"/>
            <a:ext cx="4054154" cy="4149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5"/>
            <a:ext cx="4054154" cy="4152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0808" y="185737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0808" y="2224042"/>
            <a:ext cx="4054154" cy="11097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0808" y="3385607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0808" y="3743323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4710808" y="489585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4710808" y="5257799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37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13" name="Text Placeholder 4"/>
          <p:cNvSpPr>
            <a:spLocks noGrp="1"/>
          </p:cNvSpPr>
          <p:nvPr userDrawn="1">
            <p:ph type="body" sz="quarter" idx="12"/>
          </p:nvPr>
        </p:nvSpPr>
        <p:spPr>
          <a:xfrm>
            <a:off x="2915348" y="5325252"/>
            <a:ext cx="5025125" cy="30777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z="1292" u="sng" dirty="0">
                <a:solidFill>
                  <a:srgbClr val="90B43E"/>
                </a:solidFill>
              </a:rPr>
              <a:t>[STRICTLY PRIVATE AND CONFIDENTIAL]  </a:t>
            </a:r>
            <a:r>
              <a:rPr lang="en-GB" sz="1292" i="1" u="sng" dirty="0">
                <a:solidFill>
                  <a:srgbClr val="90B43E"/>
                </a:solidFill>
              </a:rPr>
              <a:t>- </a:t>
            </a:r>
            <a:r>
              <a:rPr lang="en-GB" sz="1292" i="1" u="sng" dirty="0">
                <a:solidFill>
                  <a:schemeClr val="bg1">
                    <a:lumMod val="50000"/>
                  </a:schemeClr>
                </a:solidFill>
              </a:rPr>
              <a:t>remove if not needed.</a:t>
            </a:r>
            <a:r>
              <a:rPr lang="en-GB" sz="1292" i="1" u="sng" dirty="0">
                <a:solidFill>
                  <a:srgbClr val="90B43E"/>
                </a:solidFill>
              </a:rPr>
              <a:t> </a:t>
            </a:r>
          </a:p>
        </p:txBody>
      </p:sp>
      <p:sp>
        <p:nvSpPr>
          <p:cNvPr id="14" name="Text Placeholder 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914341" y="5661604"/>
            <a:ext cx="3224935" cy="30777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z="1292" dirty="0"/>
              <a:t>Date</a:t>
            </a:r>
            <a:endParaRPr lang="en-GB" sz="1292" dirty="0">
              <a:solidFill>
                <a:srgbClr val="90B43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914238" y="4720414"/>
            <a:ext cx="3396594" cy="595313"/>
          </a:xfrm>
        </p:spPr>
        <p:txBody>
          <a:bodyPr/>
          <a:lstStyle>
            <a:lvl1pPr>
              <a:defRPr sz="1477" spc="554">
                <a:solidFill>
                  <a:schemeClr val="bg2"/>
                </a:solidFill>
                <a:latin typeface="+mj-lt"/>
              </a:defRPr>
            </a:lvl1pPr>
            <a:lvl2pPr>
              <a:defRPr sz="1477" spc="554">
                <a:latin typeface="+mj-lt"/>
              </a:defRPr>
            </a:lvl2pPr>
            <a:lvl3pPr>
              <a:defRPr sz="1477" spc="554">
                <a:latin typeface="+mj-lt"/>
              </a:defRPr>
            </a:lvl3pPr>
            <a:lvl4pPr>
              <a:defRPr sz="1477" spc="554">
                <a:latin typeface="+mj-lt"/>
              </a:defRPr>
            </a:lvl4pPr>
            <a:lvl5pPr>
              <a:defRPr sz="1477" spc="554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3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30"/>
            <a:ext cx="4054154" cy="1114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3381376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3743326"/>
            <a:ext cx="4054154" cy="11144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5315" y="489585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25315" y="5257805"/>
            <a:ext cx="4054154" cy="1114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4712423" y="185737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4712423" y="2219328"/>
            <a:ext cx="4054154" cy="41529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37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6" y="2219325"/>
            <a:ext cx="2699238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0" y="1857375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0" y="2219325"/>
            <a:ext cx="5576025" cy="1809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800" y="4200525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800" y="4562479"/>
            <a:ext cx="5576025" cy="1805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6" y="1857375"/>
            <a:ext cx="2699238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2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30"/>
            <a:ext cx="5574323" cy="18097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0525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62479"/>
            <a:ext cx="5574323" cy="1805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8" y="1857375"/>
            <a:ext cx="2705100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8" y="2219325"/>
            <a:ext cx="2705100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375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6" y="2219325"/>
            <a:ext cx="2699238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0" y="1857375"/>
            <a:ext cx="5573169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0" y="2219325"/>
            <a:ext cx="5573169" cy="11144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800" y="3381375"/>
            <a:ext cx="5573169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800" y="3743328"/>
            <a:ext cx="5573169" cy="1114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196800" y="4895850"/>
            <a:ext cx="5573169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196800" y="5257804"/>
            <a:ext cx="5573169" cy="111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6" y="1857375"/>
            <a:ext cx="2699238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3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9"/>
            <a:ext cx="5574323" cy="1114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3381375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3743325"/>
            <a:ext cx="5574323" cy="11144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5315" y="4895850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25315" y="5257804"/>
            <a:ext cx="5574323" cy="111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6064618" y="1857375"/>
            <a:ext cx="2712208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6064618" y="2219325"/>
            <a:ext cx="2712208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375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2219330"/>
            <a:ext cx="8440615" cy="18097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052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62479"/>
            <a:ext cx="4054154" cy="1805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423" y="420052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423" y="4562479"/>
            <a:ext cx="4054154" cy="1805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7" y="1857375"/>
            <a:ext cx="844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4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123" y="185737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123" y="2219323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5317" y="4200525"/>
            <a:ext cx="844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25317" y="4562475"/>
            <a:ext cx="8440615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37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2222043"/>
            <a:ext cx="8440615" cy="18070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5907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802" y="420627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802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6064615" y="420627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6064615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7" y="1857600"/>
            <a:ext cx="844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+ 3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6" y="2222042"/>
            <a:ext cx="2701662" cy="18070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2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2" y="2222042"/>
            <a:ext cx="2701662" cy="18070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5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5" y="2222042"/>
            <a:ext cx="2701662" cy="18070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5317" y="4198627"/>
            <a:ext cx="844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25317" y="4562480"/>
            <a:ext cx="8440615" cy="18093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6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noProof="0" dirty="0"/>
              <a:t>Click to insert page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HEADING COMBIN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2"/>
                </a:solidFill>
              </a:rPr>
              <a:t>NO HEADING COMBINATIONS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2"/>
                </a:solidFill>
              </a:rPr>
              <a:t>NO HEADING COMBINATIONS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80"/>
          <p:cNvGraphicFramePr>
            <a:graphicFrameLocks noGrp="1"/>
          </p:cNvGraphicFramePr>
          <p:nvPr userDrawn="1"/>
        </p:nvGraphicFramePr>
        <p:xfrm>
          <a:off x="4554416" y="1926357"/>
          <a:ext cx="4236924" cy="4488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8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01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Insert divider title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A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  <a:defRPr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Insert divider title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7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439633" y="1158657"/>
            <a:ext cx="3522853" cy="747837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AU" sz="2954" cap="all" baseline="0" dirty="0">
                <a:solidFill>
                  <a:schemeClr val="accent2"/>
                </a:solidFill>
                <a:latin typeface="+mj-lt"/>
              </a:rPr>
              <a:t>Contents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39633" y="1158657"/>
            <a:ext cx="3522853" cy="747837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AU" sz="2954" cap="all" baseline="0" dirty="0">
                <a:solidFill>
                  <a:schemeClr val="bg2"/>
                </a:solidFill>
                <a:latin typeface="+mj-lt"/>
              </a:rPr>
              <a:t>Contents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36330" y="563564"/>
            <a:ext cx="4265734" cy="682625"/>
          </a:xfrm>
        </p:spPr>
        <p:txBody>
          <a:bodyPr/>
          <a:lstStyle>
            <a:lvl1pPr>
              <a:defRPr u="sng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STRICTLY PRIVATE AND CONFIDENTIAL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1857375"/>
            <a:ext cx="8440615" cy="451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1857375"/>
            <a:ext cx="8440615" cy="2171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7" y="4201720"/>
            <a:ext cx="8440615" cy="360363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7" y="4559300"/>
            <a:ext cx="8440615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60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1857376"/>
            <a:ext cx="8440615" cy="21716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171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59300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423" y="4202078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423" y="4559300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3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620"/>
            <a:ext cx="7578969" cy="628759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1857375"/>
            <a:ext cx="8440615" cy="2171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1715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205" y="4202078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205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6064615" y="4202078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6064615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3" name="Title 6"/>
          <p:cNvSpPr>
            <a:spLocks noGrp="1"/>
          </p:cNvSpPr>
          <p:nvPr userDrawn="1">
            <p:ph type="title"/>
          </p:nvPr>
        </p:nvSpPr>
        <p:spPr>
          <a:xfrm>
            <a:off x="237393" y="0"/>
            <a:ext cx="6230769" cy="94614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4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60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1857376"/>
            <a:ext cx="8440615" cy="14805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3377939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3738302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423" y="3378302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423" y="3738302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5315" y="4898718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25315" y="5258878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0" hasCustomPrompt="1"/>
          </p:nvPr>
        </p:nvSpPr>
        <p:spPr>
          <a:xfrm>
            <a:off x="4712423" y="4898718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sz="quarter" idx="21" hasCustomPrompt="1"/>
          </p:nvPr>
        </p:nvSpPr>
        <p:spPr>
          <a:xfrm>
            <a:off x="4712423" y="5258878"/>
            <a:ext cx="4054154" cy="111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1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0800"/>
            <a:ext cx="5574323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6064615" y="1857375"/>
            <a:ext cx="2712070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6064615" y="2219329"/>
            <a:ext cx="2712070" cy="4149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2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0800"/>
            <a:ext cx="5574323" cy="437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6064615" y="1857035"/>
            <a:ext cx="2704758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6064615" y="2215557"/>
            <a:ext cx="2704758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5" y="4206048"/>
            <a:ext cx="2704758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5" y="4561141"/>
            <a:ext cx="2704758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3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60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0800"/>
            <a:ext cx="5574323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6064271" y="1855759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6064271" y="2217483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271" y="3376668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271" y="3732269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6064271" y="4894009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6064271" y="5259134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1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0800"/>
            <a:ext cx="4054154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423" y="1855759"/>
            <a:ext cx="4054154" cy="360363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423" y="2215643"/>
            <a:ext cx="4054154" cy="41565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2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8488"/>
            <a:ext cx="4054154" cy="43737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423" y="1855759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423" y="2215648"/>
            <a:ext cx="4054154" cy="18101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423" y="4204207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423" y="4559242"/>
            <a:ext cx="4054154" cy="181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173427" y="4965405"/>
            <a:ext cx="84406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231" tIns="33231" rIns="33231" bIns="33231" rtlCol="0" anchor="ctr" anchorCtr="0">
            <a:noAutofit/>
          </a:bodyPr>
          <a:lstStyle/>
          <a:p>
            <a:pPr algn="ctr"/>
            <a:endParaRPr lang="en-GB" sz="923" dirty="0" err="1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5489803" y="2485806"/>
            <a:ext cx="3290782" cy="747837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AU" sz="2954" cap="all" baseline="0" dirty="0">
                <a:solidFill>
                  <a:schemeClr val="bg2"/>
                </a:solidFill>
                <a:latin typeface="+mj-lt"/>
              </a:rPr>
              <a:t>Contents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86500" y="1890713"/>
            <a:ext cx="3294085" cy="682625"/>
          </a:xfrm>
        </p:spPr>
        <p:txBody>
          <a:bodyPr/>
          <a:lstStyle>
            <a:lvl1pPr>
              <a:defRPr u="sng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STRICTLY PRIVATE AND CONFIDENTIAL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3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8488"/>
            <a:ext cx="4054154" cy="43737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423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423" y="2223914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423" y="3376866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423" y="3730625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4712423" y="4899532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4712423" y="5255132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1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620"/>
            <a:ext cx="7578969" cy="628759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6" y="1990800"/>
            <a:ext cx="2699238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2131" y="1858962"/>
            <a:ext cx="5576025" cy="360363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1610" y="2219329"/>
            <a:ext cx="5576025" cy="41528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2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6" y="1990800"/>
            <a:ext cx="2699238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0" y="1857600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0" y="2222042"/>
            <a:ext cx="5576025" cy="18070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800" y="4198628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800" y="4562475"/>
            <a:ext cx="5576025" cy="18093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3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6" y="1990800"/>
            <a:ext cx="2699238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0" y="1857600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0" y="2221942"/>
            <a:ext cx="5576025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800" y="3381375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800" y="3743635"/>
            <a:ext cx="5576025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196800" y="4895850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196800" y="5260975"/>
            <a:ext cx="5576025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2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6781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3" y="1990800"/>
            <a:ext cx="2701662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003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003" y="2219329"/>
            <a:ext cx="2701662" cy="41528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6695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6695" y="2219325"/>
            <a:ext cx="2701662" cy="4152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4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4" y="1990800"/>
            <a:ext cx="2701662" cy="4381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71" y="1858876"/>
            <a:ext cx="2701662" cy="360000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71" y="2219239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8425" y="1858876"/>
            <a:ext cx="2701662" cy="360000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8425" y="2219239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196871" y="4206269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196871" y="4559300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0" hasCustomPrompt="1"/>
          </p:nvPr>
        </p:nvSpPr>
        <p:spPr>
          <a:xfrm>
            <a:off x="6068425" y="4206269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sz="quarter" idx="21" hasCustomPrompt="1"/>
          </p:nvPr>
        </p:nvSpPr>
        <p:spPr>
          <a:xfrm>
            <a:off x="6068425" y="4559300"/>
            <a:ext cx="2701662" cy="1814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 + 3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60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990800"/>
            <a:ext cx="4054154" cy="2044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423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423" y="2219330"/>
            <a:ext cx="4054154" cy="18097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5315" y="4202078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25315" y="4562480"/>
            <a:ext cx="4054154" cy="18093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4712423" y="4202078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4712423" y="4562480"/>
            <a:ext cx="4054154" cy="18093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COMB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2"/>
                </a:solidFill>
              </a:rPr>
              <a:t>KEY MESSAGE COMBINATIONS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1"/>
                </a:solidFill>
              </a:rPr>
              <a:t>KEY MESSAGE COMBINATIONS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ACROSS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90000"/>
              <a:buFont typeface="Wingdings" pitchFamily="2" charset="2"/>
              <a:buChar char="l"/>
              <a:defRPr baseline="0">
                <a:latin typeface="+mn-lt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lvl="2"/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72230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4" y="1227123"/>
            <a:ext cx="6274509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4" y="1586369"/>
            <a:ext cx="6274509" cy="4785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noProof="0"/>
              <a:t>Click to insert page title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ACROSS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90000"/>
              <a:buFont typeface="Wingdings" pitchFamily="2" charset="2"/>
              <a:buChar char="l"/>
              <a:defRPr baseline="0">
                <a:latin typeface="+mn-lt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lvl="2"/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4" y="1227600"/>
            <a:ext cx="6274509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4" y="1590678"/>
            <a:ext cx="6274509" cy="21327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2485664" y="3889663"/>
            <a:ext cx="6274509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2485664" y="4244575"/>
            <a:ext cx="6274509" cy="21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368624" y="1658680"/>
            <a:ext cx="3764894" cy="5199321"/>
          </a:xfrm>
          <a:prstGeom prst="rect">
            <a:avLst/>
          </a:prstGeom>
          <a:solidFill>
            <a:srgbClr val="3333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173427" y="4965405"/>
            <a:ext cx="84406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231" tIns="33231" rIns="33231" bIns="33231" rtlCol="0" anchor="ctr" anchorCtr="0">
            <a:noAutofit/>
          </a:bodyPr>
          <a:lstStyle/>
          <a:p>
            <a:pPr algn="ctr"/>
            <a:endParaRPr lang="en-GB" sz="923" dirty="0" err="1">
              <a:solidFill>
                <a:schemeClr val="tx1"/>
              </a:solidFill>
            </a:endParaRPr>
          </a:p>
        </p:txBody>
      </p:sp>
      <p:graphicFrame>
        <p:nvGraphicFramePr>
          <p:cNvPr id="28" name="Group 80"/>
          <p:cNvGraphicFramePr>
            <a:graphicFrameLocks noGrp="1"/>
          </p:cNvGraphicFramePr>
          <p:nvPr userDrawn="1"/>
        </p:nvGraphicFramePr>
        <p:xfrm>
          <a:off x="5604587" y="3253506"/>
          <a:ext cx="3175998" cy="4488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11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01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Insert divider title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  <a:defRPr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Insert divider title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5489803" y="2485806"/>
            <a:ext cx="3290782" cy="747837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AU" sz="2954" cap="all" baseline="0" dirty="0">
                <a:solidFill>
                  <a:schemeClr val="accent2"/>
                </a:solidFill>
                <a:latin typeface="+mj-lt"/>
              </a:rPr>
              <a:t>Contents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86500" y="1890713"/>
            <a:ext cx="3294085" cy="682625"/>
          </a:xfrm>
        </p:spPr>
        <p:txBody>
          <a:bodyPr/>
          <a:lstStyle>
            <a:lvl1pPr>
              <a:defRPr u="sng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STRICTLY PRIVATE AND CONFIDENTIAL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CROSS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6673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6673" y="1590673"/>
            <a:ext cx="3057231" cy="47815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5704383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5704383" y="1590673"/>
            <a:ext cx="3057231" cy="47815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noProof="0"/>
              <a:t>Click to insert page title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3 ACROSS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4" y="1227600"/>
            <a:ext cx="628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4" y="1592944"/>
            <a:ext cx="6280615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2485664" y="2952749"/>
            <a:ext cx="628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2485664" y="3312600"/>
            <a:ext cx="6280615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485664" y="4676775"/>
            <a:ext cx="628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2485664" y="5041900"/>
            <a:ext cx="6280615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ACROSS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1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1" y="1590676"/>
            <a:ext cx="3057231" cy="21324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5709041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5709041" y="1590676"/>
            <a:ext cx="3057231" cy="21324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485661" y="3889663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2485661" y="4244750"/>
            <a:ext cx="3057231" cy="21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5709041" y="3889663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52" name="Content Placeholder 51"/>
          <p:cNvSpPr>
            <a:spLocks noGrp="1"/>
          </p:cNvSpPr>
          <p:nvPr>
            <p:ph sz="quarter" idx="19" hasCustomPrompt="1"/>
          </p:nvPr>
        </p:nvSpPr>
        <p:spPr>
          <a:xfrm>
            <a:off x="5709041" y="4244750"/>
            <a:ext cx="3057231" cy="21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ACROSS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 baseline="0">
                <a:latin typeface="+mn-lt"/>
                <a:sym typeface="Wingdings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sym typeface="Wingdings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086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086" y="1592944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5713010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5713010" y="1592944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485086" y="2952749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2485086" y="3314700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5713010" y="2952749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52" name="Content Placeholder 51"/>
          <p:cNvSpPr>
            <a:spLocks noGrp="1"/>
          </p:cNvSpPr>
          <p:nvPr>
            <p:ph sz="quarter" idx="19" hasCustomPrompt="1"/>
          </p:nvPr>
        </p:nvSpPr>
        <p:spPr>
          <a:xfrm>
            <a:off x="5713010" y="3314700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20" hasCustomPrompt="1"/>
          </p:nvPr>
        </p:nvSpPr>
        <p:spPr>
          <a:xfrm>
            <a:off x="2485086" y="4676775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5</a:t>
            </a:r>
          </a:p>
        </p:txBody>
      </p:sp>
      <p:sp>
        <p:nvSpPr>
          <p:cNvPr id="56" name="Content Placeholder 55"/>
          <p:cNvSpPr>
            <a:spLocks noGrp="1"/>
          </p:cNvSpPr>
          <p:nvPr>
            <p:ph sz="quarter" idx="21" hasCustomPrompt="1"/>
          </p:nvPr>
        </p:nvSpPr>
        <p:spPr>
          <a:xfrm>
            <a:off x="2485086" y="5041900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58" name="Text Placeholder 57"/>
          <p:cNvSpPr>
            <a:spLocks noGrp="1"/>
          </p:cNvSpPr>
          <p:nvPr>
            <p:ph type="body" sz="quarter" idx="22" hasCustomPrompt="1"/>
          </p:nvPr>
        </p:nvSpPr>
        <p:spPr>
          <a:xfrm>
            <a:off x="5713010" y="4676775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6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sz="quarter" idx="23" hasCustomPrompt="1"/>
          </p:nvPr>
        </p:nvSpPr>
        <p:spPr>
          <a:xfrm>
            <a:off x="5713010" y="5041900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IX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1" y="1228725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1" y="1589559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5705414" y="1228725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5705414" y="1589559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485661" y="2952749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2485661" y="3314700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8" hasCustomPrompt="1"/>
          </p:nvPr>
        </p:nvSpPr>
        <p:spPr>
          <a:xfrm>
            <a:off x="5705414" y="2952749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52" name="Content Placeholder 51"/>
          <p:cNvSpPr>
            <a:spLocks noGrp="1"/>
          </p:cNvSpPr>
          <p:nvPr>
            <p:ph sz="quarter" idx="19" hasCustomPrompt="1"/>
          </p:nvPr>
        </p:nvSpPr>
        <p:spPr>
          <a:xfrm>
            <a:off x="5705414" y="3314700"/>
            <a:ext cx="3057231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20" hasCustomPrompt="1"/>
          </p:nvPr>
        </p:nvSpPr>
        <p:spPr>
          <a:xfrm>
            <a:off x="2485664" y="4676775"/>
            <a:ext cx="628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5</a:t>
            </a:r>
          </a:p>
        </p:txBody>
      </p:sp>
      <p:sp>
        <p:nvSpPr>
          <p:cNvPr id="56" name="Content Placeholder 55"/>
          <p:cNvSpPr>
            <a:spLocks noGrp="1"/>
          </p:cNvSpPr>
          <p:nvPr>
            <p:ph sz="quarter" idx="21" hasCustomPrompt="1"/>
          </p:nvPr>
        </p:nvSpPr>
        <p:spPr>
          <a:xfrm>
            <a:off x="2485664" y="5041900"/>
            <a:ext cx="6280615" cy="13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2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086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086" y="1590675"/>
            <a:ext cx="3057231" cy="47815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5710766" y="1227600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5710766" y="1590675"/>
            <a:ext cx="3057231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5710766" y="3889663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5710766" y="4248154"/>
            <a:ext cx="3057231" cy="21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2 WITH SIDE KM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086" y="1228724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086" y="1590674"/>
            <a:ext cx="3057231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2485086" y="3889663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2485086" y="4248154"/>
            <a:ext cx="3057231" cy="21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5710766" y="1228724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5710766" y="1590675"/>
            <a:ext cx="3057231" cy="47815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 WITH SIDE K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4" y="1228723"/>
            <a:ext cx="628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4" y="1590675"/>
            <a:ext cx="6280615" cy="21377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2485661" y="3889663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2485661" y="4248150"/>
            <a:ext cx="3057231" cy="21240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5709138" y="3889663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5709138" y="4248154"/>
            <a:ext cx="3057231" cy="21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2 WITH SIDE KM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5" y="1266825"/>
            <a:ext cx="1993846" cy="5105400"/>
          </a:xfrm>
        </p:spPr>
        <p:txBody>
          <a:bodyPr/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 baseline="0">
                <a:latin typeface="+mn-lt"/>
                <a:sym typeface="Wingdings"/>
              </a:defRPr>
            </a:lvl2pPr>
            <a:lvl3pPr marL="167058" indent="-167058">
              <a:buClr>
                <a:schemeClr val="accent2"/>
              </a:buClr>
              <a:buSzPct val="100000"/>
              <a:buFont typeface="Wingdings" pitchFamily="2" charset="2"/>
              <a:buChar char=""/>
              <a:defRPr lang="en-AU" sz="923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34116" indent="-167058">
              <a:buFont typeface="Arial" pitchFamily="34" charset="0"/>
              <a:buChar char="–"/>
              <a:defRPr>
                <a:latin typeface="+mn-lt"/>
              </a:defRPr>
            </a:lvl4pPr>
            <a:lvl5pPr marL="501174" indent="-167058">
              <a:buClrTx/>
              <a:buSzPct val="12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  <a:p>
            <a:pPr lvl="1"/>
            <a:r>
              <a:rPr lang="en-AU" noProof="0" dirty="0"/>
              <a:t>Paragraph text</a:t>
            </a:r>
          </a:p>
          <a:p>
            <a:pPr marL="167058" lvl="2" indent="-167058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2"/>
              </a:buClr>
              <a:buSzPct val="90000"/>
              <a:buFont typeface="Wingdings" pitchFamily="2" charset="2"/>
              <a:buChar char="l"/>
            </a:pPr>
            <a:r>
              <a:rPr lang="en-AU" noProof="0" dirty="0"/>
              <a:t>Bullet level 1</a:t>
            </a:r>
          </a:p>
          <a:p>
            <a:pPr lvl="3"/>
            <a:r>
              <a:rPr lang="en-AU" noProof="0" dirty="0"/>
              <a:t>Bullet level 2</a:t>
            </a:r>
          </a:p>
          <a:p>
            <a:pPr lvl="4"/>
            <a:r>
              <a:rPr lang="en-AU" noProof="0" dirty="0"/>
              <a:t>Bullet level 3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/>
          <a:lstStyle>
            <a:lvl1pPr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2485661" y="1228461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3" hasCustomPrompt="1"/>
          </p:nvPr>
        </p:nvSpPr>
        <p:spPr>
          <a:xfrm>
            <a:off x="2485661" y="1590675"/>
            <a:ext cx="3057231" cy="21358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5705841" y="1228461"/>
            <a:ext cx="3057231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5" hasCustomPrompt="1"/>
          </p:nvPr>
        </p:nvSpPr>
        <p:spPr>
          <a:xfrm>
            <a:off x="5705841" y="1590675"/>
            <a:ext cx="3057231" cy="213588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2485664" y="3889663"/>
            <a:ext cx="628061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17" hasCustomPrompt="1"/>
          </p:nvPr>
        </p:nvSpPr>
        <p:spPr>
          <a:xfrm>
            <a:off x="2485664" y="4248154"/>
            <a:ext cx="6280615" cy="2125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, MAP &amp;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2"/>
                </a:solidFill>
              </a:rPr>
              <a:t>DISCLAIMER,</a:t>
            </a:r>
            <a:r>
              <a:rPr lang="en-AU" sz="6092" b="1" baseline="0" dirty="0">
                <a:solidFill>
                  <a:schemeClr val="accent2"/>
                </a:solidFill>
              </a:rPr>
              <a:t> </a:t>
            </a:r>
            <a:r>
              <a:rPr lang="en-AU" sz="6092" b="1" dirty="0">
                <a:solidFill>
                  <a:schemeClr val="accent2"/>
                </a:solidFill>
              </a:rPr>
              <a:t>MAP &amp; DIAGRAM LAYOUTS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1"/>
                </a:solidFill>
              </a:rPr>
              <a:t>DISCLAIMER,</a:t>
            </a:r>
            <a:r>
              <a:rPr lang="en-AU" sz="6092" b="1" baseline="0" dirty="0">
                <a:solidFill>
                  <a:schemeClr val="accent1"/>
                </a:solidFill>
              </a:rPr>
              <a:t> </a:t>
            </a:r>
            <a:r>
              <a:rPr lang="en-AU" sz="6092" b="1" dirty="0">
                <a:solidFill>
                  <a:schemeClr val="accent1"/>
                </a:solidFill>
              </a:rPr>
              <a:t>MAP &amp; DIAGRAM LAYOUTS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ection Divider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939662" y="5508346"/>
            <a:ext cx="6204338" cy="614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24389" y="5517931"/>
            <a:ext cx="5866850" cy="495264"/>
          </a:xfrm>
        </p:spPr>
        <p:txBody>
          <a:bodyPr>
            <a:noAutofit/>
          </a:bodyPr>
          <a:lstStyle>
            <a:lvl1pPr marL="0" indent="0" algn="r">
              <a:buNone/>
              <a:defRPr sz="2954" cap="none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r>
              <a:rPr lang="en-AU" noProof="0" dirty="0"/>
              <a:t>Divider title goes here</a:t>
            </a:r>
          </a:p>
        </p:txBody>
      </p:sp>
      <p:sp>
        <p:nvSpPr>
          <p:cNvPr id="25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61370" y="3724177"/>
            <a:ext cx="231970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77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noProof="0" dirty="0"/>
              <a:t>#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7" y="1857375"/>
            <a:ext cx="8440615" cy="4514850"/>
          </a:xfrm>
        </p:spPr>
        <p:txBody>
          <a:bodyPr anchor="t">
            <a:normAutofit/>
          </a:bodyPr>
          <a:lstStyle>
            <a:lvl1pPr marL="0" indent="0">
              <a:spcAft>
                <a:spcPts val="332"/>
              </a:spcAft>
              <a:buFontTx/>
              <a:buNone/>
              <a:tabLst/>
              <a:defRPr sz="738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en-AU" noProof="0"/>
              <a:t>Insert text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/>
              <a:t>Click to insert page title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noProof="0"/>
              <a:t>Click to insert page title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AGE BLANK FOR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9"/>
            <a:ext cx="1993846" cy="41528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0"/>
            <a:ext cx="1993846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AGE BLANK FOR MAP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1857375"/>
            <a:ext cx="1993846" cy="451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DE POS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5318" y="1229007"/>
          <a:ext cx="8449408" cy="5143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8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8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000">
                <a:tc gridSpan="3"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18"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9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/>
              <a:t>Click to insert page title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/>
        </p:nvGraphicFramePr>
        <p:xfrm>
          <a:off x="325318" y="1229007"/>
          <a:ext cx="8449408" cy="5143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8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8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000">
                <a:tc gridSpan="3"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18"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90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84406" marR="84406">
                    <a:lnL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A8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230657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939662" y="5312979"/>
            <a:ext cx="6204338" cy="867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24389" y="5517931"/>
            <a:ext cx="5866850" cy="495264"/>
          </a:xfrm>
        </p:spPr>
        <p:txBody>
          <a:bodyPr>
            <a:noAutofit/>
          </a:bodyPr>
          <a:lstStyle>
            <a:lvl1pPr marL="0" indent="0" algn="r">
              <a:buNone/>
              <a:defRPr sz="2954" cap="none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r>
              <a:rPr lang="en-AU" noProof="0" dirty="0"/>
              <a:t>Divider title goes here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61370" y="3724177"/>
            <a:ext cx="231970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77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noProof="0" dirty="0"/>
              <a:t>#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EP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eenlink-logo-final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895600" y="2806700"/>
            <a:ext cx="3352800" cy="1244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ront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13" name="Text Placeholder 4"/>
          <p:cNvSpPr>
            <a:spLocks noGrp="1"/>
          </p:cNvSpPr>
          <p:nvPr userDrawn="1">
            <p:ph type="body" sz="quarter" idx="12"/>
          </p:nvPr>
        </p:nvSpPr>
        <p:spPr>
          <a:xfrm>
            <a:off x="2915348" y="5325252"/>
            <a:ext cx="5025125" cy="30777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z="1292" u="sng" dirty="0">
                <a:solidFill>
                  <a:srgbClr val="90B43E"/>
                </a:solidFill>
              </a:rPr>
              <a:t>[STRICTLY PRIVATE AND CONFIDENTIAL]  </a:t>
            </a:r>
            <a:r>
              <a:rPr lang="en-GB" sz="1292" i="1" u="sng" dirty="0">
                <a:solidFill>
                  <a:srgbClr val="90B43E"/>
                </a:solidFill>
              </a:rPr>
              <a:t>- </a:t>
            </a:r>
            <a:r>
              <a:rPr lang="en-GB" sz="1292" i="1" u="sng" dirty="0">
                <a:solidFill>
                  <a:schemeClr val="bg1">
                    <a:lumMod val="50000"/>
                  </a:schemeClr>
                </a:solidFill>
              </a:rPr>
              <a:t>remove if not needed.</a:t>
            </a:r>
            <a:r>
              <a:rPr lang="en-GB" sz="1292" i="1" u="sng" dirty="0">
                <a:solidFill>
                  <a:srgbClr val="90B43E"/>
                </a:solidFill>
              </a:rPr>
              <a:t> </a:t>
            </a:r>
          </a:p>
        </p:txBody>
      </p:sp>
      <p:sp>
        <p:nvSpPr>
          <p:cNvPr id="14" name="Text Placeholder 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914341" y="5661604"/>
            <a:ext cx="3224935" cy="30777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sz="1292" dirty="0"/>
              <a:t>Date</a:t>
            </a:r>
            <a:endParaRPr lang="en-GB" sz="1292" dirty="0">
              <a:solidFill>
                <a:srgbClr val="90B43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914238" y="4720414"/>
            <a:ext cx="3396594" cy="595313"/>
          </a:xfrm>
        </p:spPr>
        <p:txBody>
          <a:bodyPr/>
          <a:lstStyle>
            <a:lvl1pPr>
              <a:defRPr sz="1477" spc="554">
                <a:solidFill>
                  <a:schemeClr val="bg2"/>
                </a:solidFill>
                <a:latin typeface="+mj-lt"/>
              </a:defRPr>
            </a:lvl1pPr>
            <a:lvl2pPr>
              <a:defRPr sz="1477" spc="554">
                <a:latin typeface="+mj-lt"/>
              </a:defRPr>
            </a:lvl2pPr>
            <a:lvl3pPr>
              <a:defRPr sz="1477" spc="554">
                <a:latin typeface="+mj-lt"/>
              </a:defRPr>
            </a:lvl3pPr>
            <a:lvl4pPr>
              <a:defRPr sz="1477" spc="554">
                <a:latin typeface="+mj-lt"/>
              </a:defRPr>
            </a:lvl4pPr>
            <a:lvl5pPr>
              <a:defRPr sz="1477" spc="554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80"/>
          <p:cNvGraphicFramePr>
            <a:graphicFrameLocks noGrp="1"/>
          </p:cNvGraphicFramePr>
          <p:nvPr userDrawn="1"/>
        </p:nvGraphicFramePr>
        <p:xfrm>
          <a:off x="4554416" y="1926357"/>
          <a:ext cx="4236924" cy="4488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8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01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Insert divider title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A</a:t>
                      </a:r>
                      <a:endParaRPr kumimoji="0" lang="en-A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  <a:defRPr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Insert divider title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7B1"/>
                        </a:buClr>
                        <a:buSzPct val="120000"/>
                        <a:buFont typeface="HelveticaNeue LT 45 Lt" pitchFamily="34" charset="0"/>
                        <a:buNone/>
                        <a:tabLst/>
                      </a:pPr>
                      <a:r>
                        <a:rPr kumimoji="0" lang="en-A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</a:rPr>
                        <a:t>7</a:t>
                      </a:r>
                      <a:endParaRPr kumimoji="0" lang="en-A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33231" marR="33231" marT="36000" marB="360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439633" y="1158657"/>
            <a:ext cx="3522853" cy="747837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AU" sz="2954" cap="all" baseline="0" dirty="0">
                <a:solidFill>
                  <a:schemeClr val="accent2"/>
                </a:solidFill>
                <a:latin typeface="+mj-lt"/>
              </a:rPr>
              <a:t>Contents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39633" y="1158657"/>
            <a:ext cx="3522853" cy="747837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AU" sz="2954" cap="all" baseline="0" dirty="0">
                <a:solidFill>
                  <a:schemeClr val="bg2"/>
                </a:solidFill>
                <a:latin typeface="+mj-lt"/>
              </a:rPr>
              <a:t>Contents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36330" y="563564"/>
            <a:ext cx="4265734" cy="682625"/>
          </a:xfrm>
        </p:spPr>
        <p:txBody>
          <a:bodyPr/>
          <a:lstStyle>
            <a:lvl1pPr>
              <a:defRPr u="sng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STRICTLY PRIVATE AND CONFIDENTIAL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173427" y="4965405"/>
            <a:ext cx="84406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231" tIns="33231" rIns="33231" bIns="33231" rtlCol="0" anchor="ctr" anchorCtr="0">
            <a:noAutofit/>
          </a:bodyPr>
          <a:lstStyle/>
          <a:p>
            <a:pPr algn="ctr"/>
            <a:endParaRPr lang="en-GB" sz="923" dirty="0" err="1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" y="0"/>
            <a:ext cx="9138462" cy="6858000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23" dirty="0"/>
          </a:p>
        </p:txBody>
      </p:sp>
      <p:sp>
        <p:nvSpPr>
          <p:cNvPr id="31" name="TextBox 30"/>
          <p:cNvSpPr txBox="1"/>
          <p:nvPr userDrawn="1"/>
        </p:nvSpPr>
        <p:spPr>
          <a:xfrm>
            <a:off x="5489803" y="2485806"/>
            <a:ext cx="3290782" cy="747837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n-AU" sz="2954" cap="all" baseline="0" dirty="0">
                <a:solidFill>
                  <a:schemeClr val="bg2"/>
                </a:solidFill>
                <a:latin typeface="+mj-lt"/>
              </a:rPr>
              <a:t>Contents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86500" y="1890713"/>
            <a:ext cx="3294085" cy="682625"/>
          </a:xfrm>
        </p:spPr>
        <p:txBody>
          <a:bodyPr/>
          <a:lstStyle>
            <a:lvl1pPr>
              <a:defRPr u="sng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STRICTLY PRIVATE AND CONFIDENTIAL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939662" y="5508346"/>
            <a:ext cx="6204338" cy="614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24389" y="5517931"/>
            <a:ext cx="5866850" cy="495264"/>
          </a:xfrm>
        </p:spPr>
        <p:txBody>
          <a:bodyPr>
            <a:noAutofit/>
          </a:bodyPr>
          <a:lstStyle>
            <a:lvl1pPr marL="0" indent="0" algn="r">
              <a:buNone/>
              <a:defRPr sz="2954" cap="none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r>
              <a:rPr lang="en-AU" noProof="0" dirty="0"/>
              <a:t>Divider title goes here</a:t>
            </a:r>
          </a:p>
        </p:txBody>
      </p:sp>
      <p:sp>
        <p:nvSpPr>
          <p:cNvPr id="25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61370" y="3724177"/>
            <a:ext cx="231970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77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noProof="0" dirty="0"/>
              <a:t>#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Section Divider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939662" y="5508346"/>
            <a:ext cx="6204338" cy="614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24389" y="5517931"/>
            <a:ext cx="5866850" cy="495264"/>
          </a:xfrm>
        </p:spPr>
        <p:txBody>
          <a:bodyPr>
            <a:noAutofit/>
          </a:bodyPr>
          <a:lstStyle>
            <a:lvl1pPr marL="0" indent="0" algn="r">
              <a:buNone/>
              <a:defRPr sz="2954" cap="none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r>
              <a:rPr lang="en-AU" noProof="0" dirty="0"/>
              <a:t>Divider title goes here</a:t>
            </a:r>
          </a:p>
        </p:txBody>
      </p:sp>
      <p:sp>
        <p:nvSpPr>
          <p:cNvPr id="25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61370" y="3724177"/>
            <a:ext cx="231970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77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noProof="0" dirty="0"/>
              <a:t>#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939662" y="5508346"/>
            <a:ext cx="6204338" cy="614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24389" y="5517931"/>
            <a:ext cx="5866850" cy="495264"/>
          </a:xfrm>
        </p:spPr>
        <p:txBody>
          <a:bodyPr>
            <a:noAutofit/>
          </a:bodyPr>
          <a:lstStyle>
            <a:lvl1pPr marL="0" indent="0" algn="r">
              <a:buNone/>
              <a:defRPr sz="2954" cap="none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r>
              <a:rPr lang="en-AU" noProof="0" dirty="0"/>
              <a:t>Divider title goes here</a:t>
            </a:r>
          </a:p>
        </p:txBody>
      </p:sp>
      <p:sp>
        <p:nvSpPr>
          <p:cNvPr id="25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61370" y="3724177"/>
            <a:ext cx="231970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77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noProof="0" dirty="0"/>
              <a:t>#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68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lnSpc>
                <a:spcPct val="100000"/>
              </a:lnSpc>
              <a:spcBef>
                <a:spcPts val="2769"/>
              </a:spcBef>
              <a:spcAft>
                <a:spcPts val="3877"/>
              </a:spcAft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2219329"/>
            <a:ext cx="8440615" cy="4152899"/>
          </a:xfrm>
        </p:spPr>
        <p:txBody>
          <a:bodyPr/>
          <a:lstStyle>
            <a:lvl1pPr>
              <a:defRPr/>
            </a:lvl1pPr>
            <a:lvl2pPr>
              <a:buClr>
                <a:srgbClr val="90B43E"/>
              </a:buClr>
              <a:defRPr/>
            </a:lvl2pPr>
            <a:lvl3pPr>
              <a:buClr>
                <a:srgbClr val="90B43E"/>
              </a:buClr>
              <a:defRPr/>
            </a:lvl3pPr>
            <a:lvl4pPr>
              <a:buClr>
                <a:srgbClr val="90B43E"/>
              </a:buClr>
              <a:defRPr/>
            </a:lvl4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7" y="1857375"/>
            <a:ext cx="8440615" cy="360000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1</a:t>
            </a:r>
          </a:p>
        </p:txBody>
      </p:sp>
      <p:sp>
        <p:nvSpPr>
          <p:cNvPr id="7" name="Title 6"/>
          <p:cNvSpPr>
            <a:spLocks noGrp="1"/>
          </p:cNvSpPr>
          <p:nvPr userDrawn="1">
            <p:ph type="title"/>
          </p:nvPr>
        </p:nvSpPr>
        <p:spPr>
          <a:xfrm>
            <a:off x="237393" y="0"/>
            <a:ext cx="6230769" cy="946149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X2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lnSpc>
                <a:spcPct val="100000"/>
              </a:lnSpc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7" y="2219325"/>
            <a:ext cx="8440615" cy="1814400"/>
          </a:xfrm>
        </p:spPr>
        <p:txBody>
          <a:bodyPr/>
          <a:lstStyle>
            <a:lvl1pPr>
              <a:defRPr/>
            </a:lvl1pPr>
            <a:lvl2pPr>
              <a:buClr>
                <a:srgbClr val="90B43E"/>
              </a:buClr>
              <a:defRPr/>
            </a:lvl2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7" y="4199815"/>
            <a:ext cx="8440615" cy="360000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7" y="4560178"/>
            <a:ext cx="8440615" cy="1814400"/>
          </a:xfrm>
        </p:spPr>
        <p:txBody>
          <a:bodyPr/>
          <a:lstStyle>
            <a:lvl1pPr>
              <a:defRPr/>
            </a:lvl1pPr>
            <a:lvl2pPr>
              <a:buClr>
                <a:srgbClr val="90B43E"/>
              </a:buClr>
              <a:defRPr/>
            </a:lvl2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7" y="1857375"/>
            <a:ext cx="8440615" cy="360000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1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AU" noProof="0" dirty="0"/>
              <a:t>Click to insert page title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724"/>
            <a:ext cx="4054154" cy="4152503"/>
          </a:xfrm>
        </p:spPr>
        <p:txBody>
          <a:bodyPr/>
          <a:lstStyle>
            <a:lvl1pPr>
              <a:defRPr/>
            </a:lvl1pPr>
            <a:lvl2pPr>
              <a:buClr>
                <a:srgbClr val="90B43E"/>
              </a:buClr>
              <a:defRPr/>
            </a:lvl2pPr>
            <a:lvl3pPr>
              <a:buClr>
                <a:srgbClr val="90B43E"/>
              </a:buClr>
              <a:defRPr/>
            </a:lvl3pPr>
            <a:lvl4pPr>
              <a:buClr>
                <a:srgbClr val="90B43E"/>
              </a:buClr>
              <a:defRPr/>
            </a:lvl4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423" y="1857604"/>
            <a:ext cx="4054154" cy="360363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423" y="2219724"/>
            <a:ext cx="4054154" cy="4152503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 algn="l" defTabSz="844083" rtl="0" eaLnBrk="1" latinLnBrk="0" hangingPunct="1">
              <a:spcBef>
                <a:spcPts val="0"/>
              </a:spcBef>
              <a:spcAft>
                <a:spcPts val="554"/>
              </a:spcAft>
              <a:defRPr lang="en-AU" sz="1015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rgbClr val="90B43E"/>
              </a:buClr>
              <a:defRPr lang="en-AU" sz="1015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rgbClr val="90B43E"/>
              </a:buClr>
              <a:defRPr lang="en-AU" sz="1015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rgbClr val="90B43E"/>
              </a:buClr>
              <a:defRPr lang="en-AU" sz="1015" kern="1200" noProof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4"/>
            <a:ext cx="4054154" cy="360363"/>
          </a:xfrm>
          <a:ln w="3175">
            <a:noFill/>
          </a:ln>
        </p:spPr>
        <p:txBody>
          <a:bodyPr vert="horz" lIns="91440" tIns="36000" rIns="36000" bIns="36000" rtlCol="0" anchor="b">
            <a:noAutofit/>
          </a:bodyPr>
          <a:lstStyle>
            <a:lvl1pPr>
              <a:defRPr lang="en-AU" sz="1015" b="1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sub-title 1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 dirty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23916"/>
            <a:ext cx="2701662" cy="41525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2" y="1857604"/>
            <a:ext cx="2701662" cy="360363"/>
          </a:xfrm>
        </p:spPr>
        <p:txBody>
          <a:bodyPr anchor="b"/>
          <a:lstStyle>
            <a:lvl1pPr>
              <a:defRPr sz="1015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2" y="2223916"/>
            <a:ext cx="2701662" cy="41525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5" y="1857604"/>
            <a:ext cx="2701662" cy="360363"/>
          </a:xfrm>
        </p:spPr>
        <p:txBody>
          <a:bodyPr anchor="b"/>
          <a:lstStyle>
            <a:lvl1pPr>
              <a:defRPr sz="1015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5" y="2223916"/>
            <a:ext cx="2701662" cy="41525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4"/>
            <a:ext cx="2701662" cy="360363"/>
          </a:xfrm>
        </p:spPr>
        <p:txBody>
          <a:bodyPr anchor="b"/>
          <a:lstStyle>
            <a:lvl1pPr>
              <a:defRPr sz="1015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591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 dirty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4712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123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123" y="2214712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5315" y="420052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25315" y="4559300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4712123" y="420052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4712123" y="4559300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6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6705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71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71" y="2216705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  <a:p>
            <a:pPr lvl="0"/>
            <a:endParaRPr lang="en-AU" noProof="0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5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5" y="2216705"/>
            <a:ext cx="2701662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25314" y="4198628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25315" y="4562480"/>
            <a:ext cx="2701662" cy="18093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0" hasCustomPrompt="1"/>
          </p:nvPr>
        </p:nvSpPr>
        <p:spPr>
          <a:xfrm>
            <a:off x="3196871" y="4198628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5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sz="quarter" idx="21" hasCustomPrompt="1"/>
          </p:nvPr>
        </p:nvSpPr>
        <p:spPr>
          <a:xfrm>
            <a:off x="3196871" y="4562480"/>
            <a:ext cx="2701662" cy="180932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4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7" name="Text Placeholder 52"/>
          <p:cNvSpPr>
            <a:spLocks noGrp="1"/>
          </p:cNvSpPr>
          <p:nvPr>
            <p:ph type="body" sz="quarter" idx="25" hasCustomPrompt="1"/>
          </p:nvPr>
        </p:nvSpPr>
        <p:spPr>
          <a:xfrm>
            <a:off x="6064615" y="4198628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6</a:t>
            </a:r>
          </a:p>
        </p:txBody>
      </p:sp>
      <p:sp>
        <p:nvSpPr>
          <p:cNvPr id="19" name="Content Placeholder 54"/>
          <p:cNvSpPr>
            <a:spLocks noGrp="1"/>
          </p:cNvSpPr>
          <p:nvPr>
            <p:ph sz="quarter" idx="26" hasCustomPrompt="1"/>
          </p:nvPr>
        </p:nvSpPr>
        <p:spPr>
          <a:xfrm>
            <a:off x="6064615" y="4562480"/>
            <a:ext cx="2701662" cy="18093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TH HEADING COMBIN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2"/>
                </a:solidFill>
              </a:rPr>
              <a:t>WITH HEADING</a:t>
            </a:r>
            <a:br>
              <a:rPr lang="en-AU" sz="6092" b="1" dirty="0">
                <a:solidFill>
                  <a:schemeClr val="accent2"/>
                </a:solidFill>
              </a:rPr>
            </a:br>
            <a:r>
              <a:rPr lang="en-AU" sz="6092" b="1" dirty="0">
                <a:solidFill>
                  <a:schemeClr val="accent2"/>
                </a:solidFill>
              </a:rPr>
              <a:t>COMBINATIONS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86156" y="2385463"/>
            <a:ext cx="8088923" cy="1967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92" b="1" dirty="0">
                <a:solidFill>
                  <a:schemeClr val="accent2"/>
                </a:solidFill>
              </a:rPr>
              <a:t>WITH HEADING</a:t>
            </a:r>
            <a:br>
              <a:rPr lang="en-AU" sz="6092" b="1" dirty="0">
                <a:solidFill>
                  <a:schemeClr val="accent2"/>
                </a:solidFill>
              </a:rPr>
            </a:br>
            <a:r>
              <a:rPr lang="en-AU" sz="6092" b="1" dirty="0">
                <a:solidFill>
                  <a:schemeClr val="accent2"/>
                </a:solidFill>
              </a:rPr>
              <a:t>COMBINATIONS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Appendix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237410" cy="697138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939662" y="5508346"/>
            <a:ext cx="6204338" cy="614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24389" y="5517931"/>
            <a:ext cx="5866850" cy="495264"/>
          </a:xfrm>
        </p:spPr>
        <p:txBody>
          <a:bodyPr>
            <a:noAutofit/>
          </a:bodyPr>
          <a:lstStyle>
            <a:lvl1pPr marL="0" indent="0" algn="r">
              <a:buNone/>
              <a:defRPr sz="2954" cap="none" baseline="0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r>
              <a:rPr lang="en-AU" noProof="0" dirty="0"/>
              <a:t>Divider title goes here</a:t>
            </a:r>
          </a:p>
        </p:txBody>
      </p:sp>
      <p:sp>
        <p:nvSpPr>
          <p:cNvPr id="25" name="Rectangle 3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61370" y="3724177"/>
            <a:ext cx="2319703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1477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noProof="0" dirty="0"/>
              <a:t>#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600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5"/>
            <a:ext cx="5574323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6064615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6064615" y="2219325"/>
            <a:ext cx="2701662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0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1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4" y="2219325"/>
            <a:ext cx="2701662" cy="4152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196802" y="1857604"/>
            <a:ext cx="5576129" cy="360363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196802" y="2219325"/>
            <a:ext cx="5576129" cy="4152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4"/>
            <a:ext cx="2701662" cy="360363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6"/>
            <a:ext cx="5574323" cy="4152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6064615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6064615" y="2219325"/>
            <a:ext cx="2701662" cy="1809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5" y="4200525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5" y="4562479"/>
            <a:ext cx="2701662" cy="1805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0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2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30"/>
            <a:ext cx="2701662" cy="18097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0525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62475"/>
            <a:ext cx="2701662" cy="1806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196800" y="1857375"/>
            <a:ext cx="5576025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196800" y="2219325"/>
            <a:ext cx="5576025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375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 dirty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5"/>
            <a:ext cx="5574323" cy="41499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6064615" y="185760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6064615" y="2219722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064615" y="3379233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6064615" y="3745655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6064615" y="4894552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6064615" y="5260975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0"/>
            <a:ext cx="5574323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+ 3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21942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3381376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3743635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5315" y="4895850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25315" y="5260975"/>
            <a:ext cx="2701662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3196802" y="1857375"/>
            <a:ext cx="5576550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3196802" y="2219325"/>
            <a:ext cx="5576550" cy="4152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61579"/>
            <a:ext cx="2701662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9"/>
            <a:ext cx="4054154" cy="4149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2123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2123" y="2223914"/>
            <a:ext cx="4054154" cy="180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123" y="420052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123" y="4562480"/>
            <a:ext cx="4054154" cy="18135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2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5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420171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4561595"/>
            <a:ext cx="4054154" cy="181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2423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2423" y="2219329"/>
            <a:ext cx="4054154" cy="41499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60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7599"/>
            <a:ext cx="7578969" cy="63000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25"/>
            <a:ext cx="4054154" cy="4152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4710808" y="185737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4710808" y="2224042"/>
            <a:ext cx="4054154" cy="11097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4710808" y="3385607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4710808" y="3743323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4710808" y="489585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4710808" y="5257799"/>
            <a:ext cx="4054154" cy="11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37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3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325316" y="1228725"/>
            <a:ext cx="7578969" cy="628650"/>
          </a:xfr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>
              <a:defRPr lang="en-AU" sz="1477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accent3"/>
              </a:buClr>
              <a:buSzPct val="80000"/>
              <a:buFont typeface="Wingdings" pitchFamily="2" charset="2"/>
              <a:buNone/>
            </a:pPr>
            <a:r>
              <a:rPr lang="en-AU" noProof="0"/>
              <a:t>Click to insert key message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325317" y="6369055"/>
            <a:ext cx="8440615" cy="288925"/>
          </a:xfrm>
        </p:spPr>
        <p:txBody>
          <a:bodyPr anchor="b" anchorCtr="0"/>
          <a:lstStyle>
            <a:lvl1pPr>
              <a:spcAft>
                <a:spcPts val="0"/>
              </a:spcAft>
              <a:defRPr sz="646"/>
            </a:lvl1pPr>
          </a:lstStyle>
          <a:p>
            <a:pPr lvl="0"/>
            <a:r>
              <a:rPr lang="en-AU" noProof="0"/>
              <a:t>Click to insert source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3" hasCustomPrompt="1"/>
          </p:nvPr>
        </p:nvSpPr>
        <p:spPr>
          <a:xfrm>
            <a:off x="325315" y="2219330"/>
            <a:ext cx="4054154" cy="1114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25315" y="3381376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2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sz="quarter" idx="15" hasCustomPrompt="1"/>
          </p:nvPr>
        </p:nvSpPr>
        <p:spPr>
          <a:xfrm>
            <a:off x="325315" y="3743326"/>
            <a:ext cx="4054154" cy="11144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325315" y="4895850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3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7" hasCustomPrompt="1"/>
          </p:nvPr>
        </p:nvSpPr>
        <p:spPr>
          <a:xfrm>
            <a:off x="325315" y="5257805"/>
            <a:ext cx="4054154" cy="1114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8" hasCustomPrompt="1"/>
          </p:nvPr>
        </p:nvSpPr>
        <p:spPr>
          <a:xfrm>
            <a:off x="4712423" y="185737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4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sz="quarter" idx="19" hasCustomPrompt="1"/>
          </p:nvPr>
        </p:nvSpPr>
        <p:spPr>
          <a:xfrm>
            <a:off x="4712423" y="2219328"/>
            <a:ext cx="4054154" cy="41529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325315" y="1857375"/>
            <a:ext cx="4054154" cy="360000"/>
          </a:xfrm>
        </p:spPr>
        <p:txBody>
          <a:bodyPr anchor="b"/>
          <a:lstStyle>
            <a:lvl1pPr>
              <a:defRPr sz="101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AU" noProof="0" dirty="0"/>
              <a:t>Click to insert sub-title 1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97.xml"/><Relationship Id="rId42" Type="http://schemas.openxmlformats.org/officeDocument/2006/relationships/slideLayout" Target="../slideLayouts/slideLayout118.xml"/><Relationship Id="rId47" Type="http://schemas.openxmlformats.org/officeDocument/2006/relationships/slideLayout" Target="../slideLayouts/slideLayout123.xml"/><Relationship Id="rId63" Type="http://schemas.openxmlformats.org/officeDocument/2006/relationships/slideLayout" Target="../slideLayouts/slideLayout139.xml"/><Relationship Id="rId68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83.xml"/><Relationship Id="rId71" Type="http://schemas.openxmlformats.org/officeDocument/2006/relationships/image" Target="../media/image2.jpeg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37" Type="http://schemas.openxmlformats.org/officeDocument/2006/relationships/slideLayout" Target="../slideLayouts/slideLayout113.xml"/><Relationship Id="rId40" Type="http://schemas.openxmlformats.org/officeDocument/2006/relationships/slideLayout" Target="../slideLayouts/slideLayout116.xml"/><Relationship Id="rId45" Type="http://schemas.openxmlformats.org/officeDocument/2006/relationships/slideLayout" Target="../slideLayouts/slideLayout121.xml"/><Relationship Id="rId53" Type="http://schemas.openxmlformats.org/officeDocument/2006/relationships/slideLayout" Target="../slideLayouts/slideLayout129.xml"/><Relationship Id="rId58" Type="http://schemas.openxmlformats.org/officeDocument/2006/relationships/slideLayout" Target="../slideLayouts/slideLayout134.xml"/><Relationship Id="rId6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81.xml"/><Relationship Id="rId61" Type="http://schemas.openxmlformats.org/officeDocument/2006/relationships/slideLayout" Target="../slideLayouts/slideLayout137.xml"/><Relationship Id="rId1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slideLayout" Target="../slideLayouts/slideLayout111.xml"/><Relationship Id="rId43" Type="http://schemas.openxmlformats.org/officeDocument/2006/relationships/slideLayout" Target="../slideLayouts/slideLayout119.xml"/><Relationship Id="rId48" Type="http://schemas.openxmlformats.org/officeDocument/2006/relationships/slideLayout" Target="../slideLayouts/slideLayout124.xml"/><Relationship Id="rId56" Type="http://schemas.openxmlformats.org/officeDocument/2006/relationships/slideLayout" Target="../slideLayouts/slideLayout132.xml"/><Relationship Id="rId64" Type="http://schemas.openxmlformats.org/officeDocument/2006/relationships/slideLayout" Target="../slideLayouts/slideLayout140.xml"/><Relationship Id="rId69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4.xml"/><Relationship Id="rId51" Type="http://schemas.openxmlformats.org/officeDocument/2006/relationships/slideLayout" Target="../slideLayouts/slideLayout127.xml"/><Relationship Id="rId72" Type="http://schemas.openxmlformats.org/officeDocument/2006/relationships/image" Target="../media/image12.jpeg"/><Relationship Id="rId3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38" Type="http://schemas.openxmlformats.org/officeDocument/2006/relationships/slideLayout" Target="../slideLayouts/slideLayout114.xml"/><Relationship Id="rId46" Type="http://schemas.openxmlformats.org/officeDocument/2006/relationships/slideLayout" Target="../slideLayouts/slideLayout122.xml"/><Relationship Id="rId59" Type="http://schemas.openxmlformats.org/officeDocument/2006/relationships/slideLayout" Target="../slideLayouts/slideLayout135.xml"/><Relationship Id="rId67" Type="http://schemas.openxmlformats.org/officeDocument/2006/relationships/slideLayout" Target="../slideLayouts/slideLayout143.xml"/><Relationship Id="rId20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17.xml"/><Relationship Id="rId54" Type="http://schemas.openxmlformats.org/officeDocument/2006/relationships/slideLayout" Target="../slideLayouts/slideLayout130.xml"/><Relationship Id="rId62" Type="http://schemas.openxmlformats.org/officeDocument/2006/relationships/slideLayout" Target="../slideLayouts/slideLayout138.xml"/><Relationship Id="rId70" Type="http://schemas.openxmlformats.org/officeDocument/2006/relationships/theme" Target="../theme/theme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36" Type="http://schemas.openxmlformats.org/officeDocument/2006/relationships/slideLayout" Target="../slideLayouts/slideLayout112.xml"/><Relationship Id="rId49" Type="http://schemas.openxmlformats.org/officeDocument/2006/relationships/slideLayout" Target="../slideLayouts/slideLayout125.xml"/><Relationship Id="rId57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107.xml"/><Relationship Id="rId44" Type="http://schemas.openxmlformats.org/officeDocument/2006/relationships/slideLayout" Target="../slideLayouts/slideLayout120.xml"/><Relationship Id="rId52" Type="http://schemas.openxmlformats.org/officeDocument/2006/relationships/slideLayout" Target="../slideLayouts/slideLayout128.xml"/><Relationship Id="rId60" Type="http://schemas.openxmlformats.org/officeDocument/2006/relationships/slideLayout" Target="../slideLayouts/slideLayout136.xml"/><Relationship Id="rId65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15.xml"/><Relationship Id="rId34" Type="http://schemas.openxmlformats.org/officeDocument/2006/relationships/slideLayout" Target="../slideLayouts/slideLayout110.xml"/><Relationship Id="rId50" Type="http://schemas.openxmlformats.org/officeDocument/2006/relationships/slideLayout" Target="../slideLayouts/slideLayout126.xml"/><Relationship Id="rId55" Type="http://schemas.openxmlformats.org/officeDocument/2006/relationships/slideLayout" Target="../slideLayouts/slideLayout131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71.xml"/><Relationship Id="rId21" Type="http://schemas.openxmlformats.org/officeDocument/2006/relationships/slideLayout" Target="../slideLayouts/slideLayout166.xml"/><Relationship Id="rId42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192.xml"/><Relationship Id="rId63" Type="http://schemas.openxmlformats.org/officeDocument/2006/relationships/slideLayout" Target="../slideLayouts/slideLayout208.xml"/><Relationship Id="rId68" Type="http://schemas.openxmlformats.org/officeDocument/2006/relationships/slideLayout" Target="../slideLayouts/slideLayout213.xml"/><Relationship Id="rId1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69.xml"/><Relationship Id="rId32" Type="http://schemas.openxmlformats.org/officeDocument/2006/relationships/slideLayout" Target="../slideLayouts/slideLayout177.xml"/><Relationship Id="rId37" Type="http://schemas.openxmlformats.org/officeDocument/2006/relationships/slideLayout" Target="../slideLayouts/slideLayout182.xml"/><Relationship Id="rId40" Type="http://schemas.openxmlformats.org/officeDocument/2006/relationships/slideLayout" Target="../slideLayouts/slideLayout185.xml"/><Relationship Id="rId45" Type="http://schemas.openxmlformats.org/officeDocument/2006/relationships/slideLayout" Target="../slideLayouts/slideLayout190.xml"/><Relationship Id="rId53" Type="http://schemas.openxmlformats.org/officeDocument/2006/relationships/slideLayout" Target="../slideLayouts/slideLayout198.xml"/><Relationship Id="rId58" Type="http://schemas.openxmlformats.org/officeDocument/2006/relationships/slideLayout" Target="../slideLayouts/slideLayout203.xml"/><Relationship Id="rId66" Type="http://schemas.openxmlformats.org/officeDocument/2006/relationships/slideLayout" Target="../slideLayouts/slideLayout211.xml"/><Relationship Id="rId74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150.xml"/><Relationship Id="rId61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slideLayout" Target="../slideLayouts/slideLayout172.xml"/><Relationship Id="rId30" Type="http://schemas.openxmlformats.org/officeDocument/2006/relationships/slideLayout" Target="../slideLayouts/slideLayout175.xml"/><Relationship Id="rId35" Type="http://schemas.openxmlformats.org/officeDocument/2006/relationships/slideLayout" Target="../slideLayouts/slideLayout180.xml"/><Relationship Id="rId43" Type="http://schemas.openxmlformats.org/officeDocument/2006/relationships/slideLayout" Target="../slideLayouts/slideLayout188.xml"/><Relationship Id="rId48" Type="http://schemas.openxmlformats.org/officeDocument/2006/relationships/slideLayout" Target="../slideLayouts/slideLayout193.xml"/><Relationship Id="rId56" Type="http://schemas.openxmlformats.org/officeDocument/2006/relationships/slideLayout" Target="../slideLayouts/slideLayout201.xml"/><Relationship Id="rId64" Type="http://schemas.openxmlformats.org/officeDocument/2006/relationships/slideLayout" Target="../slideLayouts/slideLayout209.xml"/><Relationship Id="rId69" Type="http://schemas.openxmlformats.org/officeDocument/2006/relationships/slideLayout" Target="../slideLayouts/slideLayout214.xml"/><Relationship Id="rId77" Type="http://schemas.openxmlformats.org/officeDocument/2006/relationships/theme" Target="../theme/theme3.xml"/><Relationship Id="rId8" Type="http://schemas.openxmlformats.org/officeDocument/2006/relationships/slideLayout" Target="../slideLayouts/slideLayout153.xml"/><Relationship Id="rId51" Type="http://schemas.openxmlformats.org/officeDocument/2006/relationships/slideLayout" Target="../slideLayouts/slideLayout196.xml"/><Relationship Id="rId72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slideLayout" Target="../slideLayouts/slideLayout170.xml"/><Relationship Id="rId33" Type="http://schemas.openxmlformats.org/officeDocument/2006/relationships/slideLayout" Target="../slideLayouts/slideLayout178.xml"/><Relationship Id="rId38" Type="http://schemas.openxmlformats.org/officeDocument/2006/relationships/slideLayout" Target="../slideLayouts/slideLayout183.xml"/><Relationship Id="rId46" Type="http://schemas.openxmlformats.org/officeDocument/2006/relationships/slideLayout" Target="../slideLayouts/slideLayout191.xml"/><Relationship Id="rId59" Type="http://schemas.openxmlformats.org/officeDocument/2006/relationships/slideLayout" Target="../slideLayouts/slideLayout204.xml"/><Relationship Id="rId67" Type="http://schemas.openxmlformats.org/officeDocument/2006/relationships/slideLayout" Target="../slideLayouts/slideLayout212.xml"/><Relationship Id="rId20" Type="http://schemas.openxmlformats.org/officeDocument/2006/relationships/slideLayout" Target="../slideLayouts/slideLayout165.xml"/><Relationship Id="rId41" Type="http://schemas.openxmlformats.org/officeDocument/2006/relationships/slideLayout" Target="../slideLayouts/slideLayout186.xml"/><Relationship Id="rId54" Type="http://schemas.openxmlformats.org/officeDocument/2006/relationships/slideLayout" Target="../slideLayouts/slideLayout199.xml"/><Relationship Id="rId62" Type="http://schemas.openxmlformats.org/officeDocument/2006/relationships/slideLayout" Target="../slideLayouts/slideLayout207.xml"/><Relationship Id="rId70" Type="http://schemas.openxmlformats.org/officeDocument/2006/relationships/slideLayout" Target="../slideLayouts/slideLayout215.xml"/><Relationship Id="rId75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28" Type="http://schemas.openxmlformats.org/officeDocument/2006/relationships/slideLayout" Target="../slideLayouts/slideLayout173.xml"/><Relationship Id="rId36" Type="http://schemas.openxmlformats.org/officeDocument/2006/relationships/slideLayout" Target="../slideLayouts/slideLayout181.xml"/><Relationship Id="rId49" Type="http://schemas.openxmlformats.org/officeDocument/2006/relationships/slideLayout" Target="../slideLayouts/slideLayout194.xml"/><Relationship Id="rId57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155.xml"/><Relationship Id="rId31" Type="http://schemas.openxmlformats.org/officeDocument/2006/relationships/slideLayout" Target="../slideLayouts/slideLayout176.xml"/><Relationship Id="rId44" Type="http://schemas.openxmlformats.org/officeDocument/2006/relationships/slideLayout" Target="../slideLayouts/slideLayout189.xml"/><Relationship Id="rId52" Type="http://schemas.openxmlformats.org/officeDocument/2006/relationships/slideLayout" Target="../slideLayouts/slideLayout197.xml"/><Relationship Id="rId60" Type="http://schemas.openxmlformats.org/officeDocument/2006/relationships/slideLayout" Target="../slideLayouts/slideLayout205.xml"/><Relationship Id="rId65" Type="http://schemas.openxmlformats.org/officeDocument/2006/relationships/slideLayout" Target="../slideLayouts/slideLayout210.xml"/><Relationship Id="rId73" Type="http://schemas.openxmlformats.org/officeDocument/2006/relationships/slideLayout" Target="../slideLayouts/slideLayout218.xml"/><Relationship Id="rId78" Type="http://schemas.openxmlformats.org/officeDocument/2006/relationships/image" Target="../media/image1.jpg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39" Type="http://schemas.openxmlformats.org/officeDocument/2006/relationships/slideLayout" Target="../slideLayouts/slideLayout184.xml"/><Relationship Id="rId34" Type="http://schemas.openxmlformats.org/officeDocument/2006/relationships/slideLayout" Target="../slideLayouts/slideLayout179.xml"/><Relationship Id="rId50" Type="http://schemas.openxmlformats.org/officeDocument/2006/relationships/slideLayout" Target="../slideLayouts/slideLayout195.xml"/><Relationship Id="rId55" Type="http://schemas.openxmlformats.org/officeDocument/2006/relationships/slideLayout" Target="../slideLayouts/slideLayout200.xml"/><Relationship Id="rId76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152.xml"/><Relationship Id="rId71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147.xml"/><Relationship Id="rId29" Type="http://schemas.openxmlformats.org/officeDocument/2006/relationships/slideLayout" Target="../slideLayouts/slideLayout1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94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idx="1"/>
          </p:nvPr>
        </p:nvSpPr>
        <p:spPr>
          <a:xfrm>
            <a:off x="325664" y="1857375"/>
            <a:ext cx="8475439" cy="4514851"/>
          </a:xfrm>
          <a:prstGeom prst="rect">
            <a:avLst/>
          </a:prstGeom>
          <a:ln w="3175">
            <a:noFill/>
          </a:ln>
        </p:spPr>
        <p:txBody>
          <a:bodyPr vert="horz" lIns="91440" tIns="36000" rIns="36000" bIns="36000" rtlCol="0">
            <a:noAutofit/>
          </a:bodyPr>
          <a:lstStyle/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92613" y="6574772"/>
            <a:ext cx="465231" cy="180000"/>
          </a:xfrm>
          <a:prstGeom prst="rect">
            <a:avLst/>
          </a:prstGeom>
          <a:noFill/>
          <a:ln>
            <a:noFill/>
          </a:ln>
        </p:spPr>
        <p:txBody>
          <a:bodyPr wrap="none" lIns="33231" tIns="33231" rIns="33231" bIns="33231" rtlCol="0" anchor="ctr">
            <a:noAutofit/>
          </a:bodyPr>
          <a:lstStyle/>
          <a:p>
            <a:pPr algn="r"/>
            <a:r>
              <a:rPr lang="en-AU" sz="646" b="0" cap="all" baseline="0" dirty="0">
                <a:solidFill>
                  <a:schemeClr val="tx2"/>
                </a:solidFill>
              </a:rPr>
              <a:t>page </a:t>
            </a:r>
            <a:fld id="{98244388-90F9-497B-838B-A3C4647C218A}" type="slidenum">
              <a:rPr lang="en-AU" sz="646" b="0" cap="all" baseline="0" smtClean="0">
                <a:solidFill>
                  <a:schemeClr val="tx2"/>
                </a:solidFill>
              </a:rPr>
              <a:pPr algn="r"/>
              <a:t>‹#›</a:t>
            </a:fld>
            <a:endParaRPr lang="en-AU" sz="646" b="0" cap="all" baseline="0" dirty="0">
              <a:solidFill>
                <a:schemeClr val="tx2"/>
              </a:solidFill>
            </a:endParaRPr>
          </a:p>
        </p:txBody>
      </p:sp>
      <p:sp>
        <p:nvSpPr>
          <p:cNvPr id="31" name="Title Placeholder 30"/>
          <p:cNvSpPr>
            <a:spLocks noGrp="1"/>
          </p:cNvSpPr>
          <p:nvPr>
            <p:ph type="title"/>
          </p:nvPr>
        </p:nvSpPr>
        <p:spPr>
          <a:xfrm>
            <a:off x="237393" y="0"/>
            <a:ext cx="6230769" cy="946149"/>
          </a:xfrm>
          <a:prstGeom prst="rect">
            <a:avLst/>
          </a:prstGeom>
          <a:ln>
            <a:noFill/>
          </a:ln>
        </p:spPr>
        <p:txBody>
          <a:bodyPr vert="horz" lIns="91440" tIns="36000" rIns="36000" bIns="36000" rtlCol="0" anchor="ctr" anchorCtr="0">
            <a:noAutofit/>
          </a:bodyPr>
          <a:lstStyle/>
          <a:p>
            <a:r>
              <a:rPr lang="en-AU" noProof="0" dirty="0"/>
              <a:t>Click to insert page title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1435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3604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3331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02015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21469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06966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78415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83515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1435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3604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03331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02015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21469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06966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78415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783515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35220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35220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78"/>
          <a:stretch>
            <a:fillRect/>
          </a:stretch>
        </p:blipFill>
        <p:spPr>
          <a:xfrm>
            <a:off x="7129477" y="126124"/>
            <a:ext cx="1855834" cy="6986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270" r:id="rId2"/>
    <p:sldLayoutId id="2147484179" r:id="rId3"/>
    <p:sldLayoutId id="2147484113" r:id="rId4"/>
    <p:sldLayoutId id="2147484189" r:id="rId5"/>
    <p:sldLayoutId id="2147484191" r:id="rId6"/>
    <p:sldLayoutId id="2147484192" r:id="rId7"/>
    <p:sldLayoutId id="2147484193" r:id="rId8"/>
    <p:sldLayoutId id="2147484187" r:id="rId9"/>
    <p:sldLayoutId id="2147484186" r:id="rId10"/>
    <p:sldLayoutId id="2147484185" r:id="rId11"/>
    <p:sldLayoutId id="2147484184" r:id="rId12"/>
    <p:sldLayoutId id="2147484116" r:id="rId13"/>
    <p:sldLayoutId id="2147484117" r:id="rId14"/>
    <p:sldLayoutId id="2147484118" r:id="rId15"/>
    <p:sldLayoutId id="2147484119" r:id="rId16"/>
    <p:sldLayoutId id="2147484120" r:id="rId17"/>
    <p:sldLayoutId id="2147484121" r:id="rId18"/>
    <p:sldLayoutId id="2147484122" r:id="rId19"/>
    <p:sldLayoutId id="2147484123" r:id="rId20"/>
    <p:sldLayoutId id="2147484124" r:id="rId21"/>
    <p:sldLayoutId id="2147484125" r:id="rId22"/>
    <p:sldLayoutId id="2147484126" r:id="rId23"/>
    <p:sldLayoutId id="2147484127" r:id="rId24"/>
    <p:sldLayoutId id="2147484128" r:id="rId25"/>
    <p:sldLayoutId id="2147484129" r:id="rId26"/>
    <p:sldLayoutId id="2147484130" r:id="rId27"/>
    <p:sldLayoutId id="2147484131" r:id="rId28"/>
    <p:sldLayoutId id="2147484132" r:id="rId29"/>
    <p:sldLayoutId id="2147484133" r:id="rId30"/>
    <p:sldLayoutId id="2147484134" r:id="rId31"/>
    <p:sldLayoutId id="2147484135" r:id="rId32"/>
    <p:sldLayoutId id="2147484136" r:id="rId33"/>
    <p:sldLayoutId id="2147484137" r:id="rId34"/>
    <p:sldLayoutId id="2147484138" r:id="rId35"/>
    <p:sldLayoutId id="2147484139" r:id="rId36"/>
    <p:sldLayoutId id="2147484140" r:id="rId37"/>
    <p:sldLayoutId id="2147484141" r:id="rId38"/>
    <p:sldLayoutId id="2147484142" r:id="rId39"/>
    <p:sldLayoutId id="2147484143" r:id="rId40"/>
    <p:sldLayoutId id="2147484144" r:id="rId41"/>
    <p:sldLayoutId id="2147484145" r:id="rId42"/>
    <p:sldLayoutId id="2147484146" r:id="rId43"/>
    <p:sldLayoutId id="2147484147" r:id="rId44"/>
    <p:sldLayoutId id="2147484148" r:id="rId45"/>
    <p:sldLayoutId id="2147484149" r:id="rId46"/>
    <p:sldLayoutId id="2147484150" r:id="rId47"/>
    <p:sldLayoutId id="2147484151" r:id="rId48"/>
    <p:sldLayoutId id="2147484152" r:id="rId49"/>
    <p:sldLayoutId id="2147484153" r:id="rId50"/>
    <p:sldLayoutId id="2147484154" r:id="rId51"/>
    <p:sldLayoutId id="2147484155" r:id="rId52"/>
    <p:sldLayoutId id="2147484156" r:id="rId53"/>
    <p:sldLayoutId id="2147484157" r:id="rId54"/>
    <p:sldLayoutId id="2147484158" r:id="rId55"/>
    <p:sldLayoutId id="2147484159" r:id="rId56"/>
    <p:sldLayoutId id="2147484160" r:id="rId57"/>
    <p:sldLayoutId id="2147484161" r:id="rId58"/>
    <p:sldLayoutId id="2147484162" r:id="rId59"/>
    <p:sldLayoutId id="2147484163" r:id="rId60"/>
    <p:sldLayoutId id="2147484164" r:id="rId61"/>
    <p:sldLayoutId id="2147484165" r:id="rId62"/>
    <p:sldLayoutId id="2147484166" r:id="rId63"/>
    <p:sldLayoutId id="2147484167" r:id="rId64"/>
    <p:sldLayoutId id="2147484168" r:id="rId65"/>
    <p:sldLayoutId id="2147484169" r:id="rId66"/>
    <p:sldLayoutId id="2147484170" r:id="rId67"/>
    <p:sldLayoutId id="2147484171" r:id="rId68"/>
    <p:sldLayoutId id="2147484172" r:id="rId69"/>
    <p:sldLayoutId id="2147484173" r:id="rId70"/>
    <p:sldLayoutId id="2147484174" r:id="rId71"/>
    <p:sldLayoutId id="2147484175" r:id="rId72"/>
    <p:sldLayoutId id="2147484176" r:id="rId73"/>
    <p:sldLayoutId id="2147484177" r:id="rId74"/>
    <p:sldLayoutId id="2147484114" r:id="rId75"/>
    <p:sldLayoutId id="2147484190" r:id="rId76"/>
  </p:sldLayoutIdLst>
  <p:hf hdr="0" ft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spcBef>
          <a:spcPts val="0"/>
        </a:spcBef>
        <a:spcAft>
          <a:spcPts val="554"/>
        </a:spcAft>
        <a:buClr>
          <a:schemeClr val="accent3"/>
        </a:buClr>
        <a:buSzPct val="80000"/>
        <a:buFont typeface="Wingdings" pitchFamily="2" charset="2"/>
        <a:buNone/>
        <a:defRPr sz="1015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167058" indent="-167058" algn="l" defTabSz="844083" rtl="0" eaLnBrk="1" latinLnBrk="0" hangingPunct="1">
        <a:spcBef>
          <a:spcPts val="0"/>
        </a:spcBef>
        <a:spcAft>
          <a:spcPts val="554"/>
        </a:spcAft>
        <a:buClr>
          <a:schemeClr val="accent1"/>
        </a:buClr>
        <a:buSzPct val="85000"/>
        <a:buFont typeface="Wingdings" pitchFamily="2" charset="2"/>
        <a:buChar char=""/>
        <a:defRPr sz="1015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334116" indent="-167058" algn="l" defTabSz="844083" rtl="0" eaLnBrk="1" latinLnBrk="0" hangingPunct="1">
        <a:spcBef>
          <a:spcPts val="0"/>
        </a:spcBef>
        <a:spcAft>
          <a:spcPts val="554"/>
        </a:spcAft>
        <a:buClr>
          <a:schemeClr val="accent1"/>
        </a:buClr>
        <a:buSzPct val="120000"/>
        <a:buFont typeface="HelveticaNeue LT 45 Lt" pitchFamily="34" charset="0"/>
        <a:buChar char="—"/>
        <a:defRPr sz="1015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501174" indent="-167058" algn="l" defTabSz="844083" rtl="0" eaLnBrk="1" latinLnBrk="0" hangingPunct="1">
        <a:spcBef>
          <a:spcPts val="0"/>
        </a:spcBef>
        <a:spcAft>
          <a:spcPts val="554"/>
        </a:spcAft>
        <a:buClr>
          <a:schemeClr val="accent1"/>
        </a:buClr>
        <a:buSzPct val="120000"/>
        <a:buFont typeface="HelveticaNeue LT 45 Lt" pitchFamily="34" charset="0"/>
        <a:buChar char="—"/>
        <a:defRPr sz="1015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ts val="0"/>
        </a:spcBef>
        <a:spcAft>
          <a:spcPts val="332"/>
        </a:spcAft>
        <a:buFont typeface="Calibri" pitchFamily="34" charset="0"/>
        <a:buChar char="—"/>
        <a:defRPr sz="923" kern="1200">
          <a:solidFill>
            <a:srgbClr val="4D4F53"/>
          </a:solidFill>
          <a:latin typeface="HelveticaNeue LT 45 Lt" pitchFamily="34" charset="0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diagram_underground-dc-cables-illustration-final-01.jpg"/>
          <p:cNvPicPr>
            <a:picLocks noChangeAspect="1"/>
          </p:cNvPicPr>
          <p:nvPr userDrawn="1"/>
        </p:nvPicPr>
        <p:blipFill>
          <a:blip r:embed="rId7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22610"/>
            <a:ext cx="9144000" cy="1535391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0"/>
            <a:ext cx="9144000" cy="94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idx="1"/>
          </p:nvPr>
        </p:nvSpPr>
        <p:spPr>
          <a:xfrm>
            <a:off x="325664" y="1857375"/>
            <a:ext cx="8475439" cy="4514851"/>
          </a:xfrm>
          <a:prstGeom prst="rect">
            <a:avLst/>
          </a:prstGeom>
          <a:ln w="3175">
            <a:noFill/>
          </a:ln>
        </p:spPr>
        <p:txBody>
          <a:bodyPr vert="horz" lIns="91440" tIns="36000" rIns="36000" bIns="36000" rtlCol="0">
            <a:noAutofit/>
          </a:bodyPr>
          <a:lstStyle/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92613" y="6574772"/>
            <a:ext cx="465231" cy="180000"/>
          </a:xfrm>
          <a:prstGeom prst="rect">
            <a:avLst/>
          </a:prstGeom>
          <a:noFill/>
          <a:ln>
            <a:noFill/>
          </a:ln>
        </p:spPr>
        <p:txBody>
          <a:bodyPr wrap="none" lIns="33231" tIns="33231" rIns="33231" bIns="33231" rtlCol="0" anchor="ctr">
            <a:noAutofit/>
          </a:bodyPr>
          <a:lstStyle/>
          <a:p>
            <a:pPr algn="r"/>
            <a:r>
              <a:rPr lang="en-AU" sz="646" b="0" cap="all" baseline="0" dirty="0">
                <a:solidFill>
                  <a:schemeClr val="tx2"/>
                </a:solidFill>
              </a:rPr>
              <a:t>page </a:t>
            </a:r>
            <a:fld id="{98244388-90F9-497B-838B-A3C4647C218A}" type="slidenum">
              <a:rPr lang="en-AU" sz="646" b="0" cap="all" baseline="0" smtClean="0">
                <a:solidFill>
                  <a:schemeClr val="tx2"/>
                </a:solidFill>
              </a:rPr>
              <a:pPr algn="r"/>
              <a:t>‹#›</a:t>
            </a:fld>
            <a:endParaRPr lang="en-AU" sz="646" b="0" cap="all" baseline="0" dirty="0">
              <a:solidFill>
                <a:schemeClr val="tx2"/>
              </a:solidFill>
            </a:endParaRPr>
          </a:p>
        </p:txBody>
      </p:sp>
      <p:sp>
        <p:nvSpPr>
          <p:cNvPr id="31" name="Title Placeholder 30"/>
          <p:cNvSpPr>
            <a:spLocks noGrp="1"/>
          </p:cNvSpPr>
          <p:nvPr>
            <p:ph type="title"/>
          </p:nvPr>
        </p:nvSpPr>
        <p:spPr>
          <a:xfrm>
            <a:off x="237393" y="0"/>
            <a:ext cx="6230769" cy="946149"/>
          </a:xfrm>
          <a:prstGeom prst="rect">
            <a:avLst/>
          </a:prstGeom>
          <a:ln>
            <a:noFill/>
          </a:ln>
        </p:spPr>
        <p:txBody>
          <a:bodyPr vert="horz" lIns="91440" tIns="36000" rIns="36000" bIns="36000" rtlCol="0" anchor="ctr" anchorCtr="0">
            <a:noAutofit/>
          </a:bodyPr>
          <a:lstStyle/>
          <a:p>
            <a:r>
              <a:rPr lang="en-AU" noProof="0" dirty="0"/>
              <a:t>Click to insert page title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1435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3604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3331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02015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21469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06966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78415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83515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1435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3604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03331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02015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21469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06966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78415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783515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35220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35220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greenlink-logo-final.jpg"/>
          <p:cNvPicPr>
            <a:picLocks noChangeAspect="1"/>
          </p:cNvPicPr>
          <p:nvPr userDrawn="1"/>
        </p:nvPicPr>
        <p:blipFill>
          <a:blip r:embed="rId7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477" y="126123"/>
            <a:ext cx="1855834" cy="6986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200" r:id="rId4"/>
    <p:sldLayoutId id="2147484201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  <p:sldLayoutId id="2147484217" r:id="rId17"/>
    <p:sldLayoutId id="2147484218" r:id="rId18"/>
    <p:sldLayoutId id="2147484219" r:id="rId19"/>
    <p:sldLayoutId id="2147484220" r:id="rId20"/>
    <p:sldLayoutId id="2147484221" r:id="rId21"/>
    <p:sldLayoutId id="2147484222" r:id="rId22"/>
    <p:sldLayoutId id="2147484223" r:id="rId23"/>
    <p:sldLayoutId id="2147484224" r:id="rId24"/>
    <p:sldLayoutId id="2147484225" r:id="rId25"/>
    <p:sldLayoutId id="2147484226" r:id="rId26"/>
    <p:sldLayoutId id="2147484227" r:id="rId27"/>
    <p:sldLayoutId id="2147484228" r:id="rId28"/>
    <p:sldLayoutId id="2147484229" r:id="rId29"/>
    <p:sldLayoutId id="2147484230" r:id="rId30"/>
    <p:sldLayoutId id="2147484231" r:id="rId31"/>
    <p:sldLayoutId id="2147484232" r:id="rId32"/>
    <p:sldLayoutId id="2147484233" r:id="rId33"/>
    <p:sldLayoutId id="2147484234" r:id="rId34"/>
    <p:sldLayoutId id="2147484235" r:id="rId35"/>
    <p:sldLayoutId id="2147484236" r:id="rId36"/>
    <p:sldLayoutId id="2147484237" r:id="rId37"/>
    <p:sldLayoutId id="2147484238" r:id="rId38"/>
    <p:sldLayoutId id="2147484239" r:id="rId39"/>
    <p:sldLayoutId id="2147484240" r:id="rId40"/>
    <p:sldLayoutId id="2147484241" r:id="rId41"/>
    <p:sldLayoutId id="2147484242" r:id="rId42"/>
    <p:sldLayoutId id="2147484243" r:id="rId43"/>
    <p:sldLayoutId id="2147484244" r:id="rId44"/>
    <p:sldLayoutId id="2147484245" r:id="rId45"/>
    <p:sldLayoutId id="2147484246" r:id="rId46"/>
    <p:sldLayoutId id="2147484247" r:id="rId47"/>
    <p:sldLayoutId id="2147484248" r:id="rId48"/>
    <p:sldLayoutId id="2147484249" r:id="rId49"/>
    <p:sldLayoutId id="2147484250" r:id="rId50"/>
    <p:sldLayoutId id="2147484251" r:id="rId51"/>
    <p:sldLayoutId id="2147484252" r:id="rId52"/>
    <p:sldLayoutId id="2147484253" r:id="rId53"/>
    <p:sldLayoutId id="2147484254" r:id="rId54"/>
    <p:sldLayoutId id="2147484255" r:id="rId55"/>
    <p:sldLayoutId id="2147484256" r:id="rId56"/>
    <p:sldLayoutId id="2147484257" r:id="rId57"/>
    <p:sldLayoutId id="2147484258" r:id="rId58"/>
    <p:sldLayoutId id="2147484259" r:id="rId59"/>
    <p:sldLayoutId id="2147484260" r:id="rId60"/>
    <p:sldLayoutId id="2147484261" r:id="rId61"/>
    <p:sldLayoutId id="2147484262" r:id="rId62"/>
    <p:sldLayoutId id="2147484263" r:id="rId63"/>
    <p:sldLayoutId id="2147484264" r:id="rId64"/>
    <p:sldLayoutId id="2147484265" r:id="rId65"/>
    <p:sldLayoutId id="2147484266" r:id="rId66"/>
    <p:sldLayoutId id="2147484267" r:id="rId67"/>
    <p:sldLayoutId id="2147484269" r:id="rId68"/>
    <p:sldLayoutId id="2147484271" r:id="rId69"/>
  </p:sldLayoutIdLst>
  <p:hf hdr="0" ft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spcBef>
          <a:spcPts val="0"/>
        </a:spcBef>
        <a:spcAft>
          <a:spcPts val="554"/>
        </a:spcAft>
        <a:buClr>
          <a:schemeClr val="accent3"/>
        </a:buClr>
        <a:buSzPct val="80000"/>
        <a:buFont typeface="Wingdings" pitchFamily="2" charset="2"/>
        <a:buNone/>
        <a:defRPr sz="1015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167058" indent="-167058" algn="l" defTabSz="844083" rtl="0" eaLnBrk="1" latinLnBrk="0" hangingPunct="1">
        <a:spcBef>
          <a:spcPts val="0"/>
        </a:spcBef>
        <a:spcAft>
          <a:spcPts val="554"/>
        </a:spcAft>
        <a:buClr>
          <a:schemeClr val="accent1"/>
        </a:buClr>
        <a:buSzPct val="85000"/>
        <a:buFont typeface="Wingdings" pitchFamily="2" charset="2"/>
        <a:buChar char=""/>
        <a:defRPr sz="1015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334116" indent="-167058" algn="l" defTabSz="844083" rtl="0" eaLnBrk="1" latinLnBrk="0" hangingPunct="1">
        <a:spcBef>
          <a:spcPts val="0"/>
        </a:spcBef>
        <a:spcAft>
          <a:spcPts val="554"/>
        </a:spcAft>
        <a:buClr>
          <a:schemeClr val="accent1"/>
        </a:buClr>
        <a:buSzPct val="120000"/>
        <a:buFont typeface="HelveticaNeue LT 45 Lt" pitchFamily="34" charset="0"/>
        <a:buChar char="—"/>
        <a:defRPr sz="1015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501174" indent="-167058" algn="l" defTabSz="844083" rtl="0" eaLnBrk="1" latinLnBrk="0" hangingPunct="1">
        <a:spcBef>
          <a:spcPts val="0"/>
        </a:spcBef>
        <a:spcAft>
          <a:spcPts val="554"/>
        </a:spcAft>
        <a:buClr>
          <a:schemeClr val="accent1"/>
        </a:buClr>
        <a:buSzPct val="120000"/>
        <a:buFont typeface="HelveticaNeue LT 45 Lt" pitchFamily="34" charset="0"/>
        <a:buChar char="—"/>
        <a:defRPr sz="1015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ts val="0"/>
        </a:spcBef>
        <a:spcAft>
          <a:spcPts val="332"/>
        </a:spcAft>
        <a:buFont typeface="Calibri" pitchFamily="34" charset="0"/>
        <a:buChar char="—"/>
        <a:defRPr sz="923" kern="1200">
          <a:solidFill>
            <a:srgbClr val="4D4F53"/>
          </a:solidFill>
          <a:latin typeface="HelveticaNeue LT 45 Lt" pitchFamily="34" charset="0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94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 err="1">
              <a:solidFill>
                <a:schemeClr val="bg1"/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idx="1"/>
          </p:nvPr>
        </p:nvSpPr>
        <p:spPr>
          <a:xfrm>
            <a:off x="325664" y="1857375"/>
            <a:ext cx="8475439" cy="4514851"/>
          </a:xfrm>
          <a:prstGeom prst="rect">
            <a:avLst/>
          </a:prstGeom>
          <a:ln w="3175">
            <a:noFill/>
          </a:ln>
        </p:spPr>
        <p:txBody>
          <a:bodyPr vert="horz" lIns="91440" tIns="36000" rIns="36000" bIns="36000" rtlCol="0">
            <a:noAutofit/>
          </a:bodyPr>
          <a:lstStyle/>
          <a:p>
            <a:pPr lvl="0"/>
            <a:r>
              <a:rPr lang="en-AU" noProof="0" dirty="0"/>
              <a:t>Click to insert text/table/graph</a:t>
            </a:r>
          </a:p>
          <a:p>
            <a:pPr lvl="1"/>
            <a:r>
              <a:rPr lang="en-AU" noProof="0" dirty="0"/>
              <a:t>Bullet L1</a:t>
            </a:r>
          </a:p>
          <a:p>
            <a:pPr lvl="2"/>
            <a:r>
              <a:rPr lang="en-AU" noProof="0" dirty="0"/>
              <a:t>Bullet L2</a:t>
            </a:r>
          </a:p>
          <a:p>
            <a:pPr lvl="3"/>
            <a:r>
              <a:rPr lang="en-AU" noProof="0" dirty="0"/>
              <a:t>Bullet L3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92613" y="6574772"/>
            <a:ext cx="465231" cy="180000"/>
          </a:xfrm>
          <a:prstGeom prst="rect">
            <a:avLst/>
          </a:prstGeom>
          <a:noFill/>
          <a:ln>
            <a:noFill/>
          </a:ln>
        </p:spPr>
        <p:txBody>
          <a:bodyPr wrap="none" lIns="33231" tIns="33231" rIns="33231" bIns="33231" rtlCol="0" anchor="ctr">
            <a:noAutofit/>
          </a:bodyPr>
          <a:lstStyle/>
          <a:p>
            <a:pPr algn="r"/>
            <a:r>
              <a:rPr lang="en-AU" sz="646" b="0" cap="all" baseline="0" dirty="0">
                <a:solidFill>
                  <a:schemeClr val="tx2"/>
                </a:solidFill>
              </a:rPr>
              <a:t>page </a:t>
            </a:r>
            <a:fld id="{98244388-90F9-497B-838B-A3C4647C218A}" type="slidenum">
              <a:rPr lang="en-AU" sz="646" b="0" cap="all" baseline="0" smtClean="0">
                <a:solidFill>
                  <a:schemeClr val="tx2"/>
                </a:solidFill>
              </a:rPr>
              <a:pPr algn="r"/>
              <a:t>‹#›</a:t>
            </a:fld>
            <a:endParaRPr lang="en-AU" sz="646" b="0" cap="all" baseline="0" dirty="0">
              <a:solidFill>
                <a:schemeClr val="tx2"/>
              </a:solidFill>
            </a:endParaRPr>
          </a:p>
        </p:txBody>
      </p:sp>
      <p:sp>
        <p:nvSpPr>
          <p:cNvPr id="31" name="Title Placeholder 30"/>
          <p:cNvSpPr>
            <a:spLocks noGrp="1"/>
          </p:cNvSpPr>
          <p:nvPr>
            <p:ph type="title"/>
          </p:nvPr>
        </p:nvSpPr>
        <p:spPr>
          <a:xfrm>
            <a:off x="237393" y="0"/>
            <a:ext cx="6230769" cy="946149"/>
          </a:xfrm>
          <a:prstGeom prst="rect">
            <a:avLst/>
          </a:prstGeom>
          <a:ln>
            <a:noFill/>
          </a:ln>
        </p:spPr>
        <p:txBody>
          <a:bodyPr vert="horz" lIns="91440" tIns="36000" rIns="36000" bIns="36000" rtlCol="0" anchor="ctr" anchorCtr="0">
            <a:noAutofit/>
          </a:bodyPr>
          <a:lstStyle/>
          <a:p>
            <a:r>
              <a:rPr lang="en-AU" noProof="0" dirty="0"/>
              <a:t>Click to insert page title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1435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3604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3331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02015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21469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06966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78415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83515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1435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3604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03331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02015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21469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06966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078415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783515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35220" y="-459432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35220" y="7029400"/>
            <a:ext cx="0" cy="288032"/>
          </a:xfrm>
          <a:prstGeom prst="line">
            <a:avLst/>
          </a:prstGeom>
          <a:ln w="6350">
            <a:solidFill>
              <a:srgbClr val="AC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78"/>
          <a:stretch>
            <a:fillRect/>
          </a:stretch>
        </p:blipFill>
        <p:spPr>
          <a:xfrm>
            <a:off x="7129477" y="126124"/>
            <a:ext cx="1855834" cy="6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1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  <p:sldLayoutId id="2147484288" r:id="rId16"/>
    <p:sldLayoutId id="2147484289" r:id="rId17"/>
    <p:sldLayoutId id="2147484290" r:id="rId18"/>
    <p:sldLayoutId id="2147484291" r:id="rId19"/>
    <p:sldLayoutId id="2147484292" r:id="rId20"/>
    <p:sldLayoutId id="2147484293" r:id="rId21"/>
    <p:sldLayoutId id="2147484294" r:id="rId22"/>
    <p:sldLayoutId id="2147484295" r:id="rId23"/>
    <p:sldLayoutId id="2147484296" r:id="rId24"/>
    <p:sldLayoutId id="2147484297" r:id="rId25"/>
    <p:sldLayoutId id="2147484298" r:id="rId26"/>
    <p:sldLayoutId id="2147484299" r:id="rId27"/>
    <p:sldLayoutId id="2147484300" r:id="rId28"/>
    <p:sldLayoutId id="2147484301" r:id="rId29"/>
    <p:sldLayoutId id="2147484302" r:id="rId30"/>
    <p:sldLayoutId id="2147484303" r:id="rId31"/>
    <p:sldLayoutId id="2147484304" r:id="rId32"/>
    <p:sldLayoutId id="2147484305" r:id="rId33"/>
    <p:sldLayoutId id="2147484306" r:id="rId34"/>
    <p:sldLayoutId id="2147484307" r:id="rId35"/>
    <p:sldLayoutId id="2147484308" r:id="rId36"/>
    <p:sldLayoutId id="2147484309" r:id="rId37"/>
    <p:sldLayoutId id="2147484310" r:id="rId38"/>
    <p:sldLayoutId id="2147484311" r:id="rId39"/>
    <p:sldLayoutId id="2147484312" r:id="rId40"/>
    <p:sldLayoutId id="2147484313" r:id="rId41"/>
    <p:sldLayoutId id="2147484314" r:id="rId42"/>
    <p:sldLayoutId id="2147484315" r:id="rId43"/>
    <p:sldLayoutId id="2147484316" r:id="rId44"/>
    <p:sldLayoutId id="2147484317" r:id="rId45"/>
    <p:sldLayoutId id="2147484318" r:id="rId46"/>
    <p:sldLayoutId id="2147484319" r:id="rId47"/>
    <p:sldLayoutId id="2147484320" r:id="rId48"/>
    <p:sldLayoutId id="2147484321" r:id="rId49"/>
    <p:sldLayoutId id="2147484322" r:id="rId50"/>
    <p:sldLayoutId id="2147484323" r:id="rId51"/>
    <p:sldLayoutId id="2147484324" r:id="rId52"/>
    <p:sldLayoutId id="2147484325" r:id="rId53"/>
    <p:sldLayoutId id="2147484326" r:id="rId54"/>
    <p:sldLayoutId id="2147484327" r:id="rId55"/>
    <p:sldLayoutId id="2147484328" r:id="rId56"/>
    <p:sldLayoutId id="2147484329" r:id="rId57"/>
    <p:sldLayoutId id="2147484330" r:id="rId58"/>
    <p:sldLayoutId id="2147484331" r:id="rId59"/>
    <p:sldLayoutId id="2147484332" r:id="rId60"/>
    <p:sldLayoutId id="2147484333" r:id="rId61"/>
    <p:sldLayoutId id="2147484334" r:id="rId62"/>
    <p:sldLayoutId id="2147484335" r:id="rId63"/>
    <p:sldLayoutId id="2147484336" r:id="rId64"/>
    <p:sldLayoutId id="2147484337" r:id="rId65"/>
    <p:sldLayoutId id="2147484338" r:id="rId66"/>
    <p:sldLayoutId id="2147484339" r:id="rId67"/>
    <p:sldLayoutId id="2147484340" r:id="rId68"/>
    <p:sldLayoutId id="2147484341" r:id="rId69"/>
    <p:sldLayoutId id="2147484342" r:id="rId70"/>
    <p:sldLayoutId id="2147484343" r:id="rId71"/>
    <p:sldLayoutId id="2147484344" r:id="rId72"/>
    <p:sldLayoutId id="2147484345" r:id="rId73"/>
    <p:sldLayoutId id="2147484346" r:id="rId74"/>
    <p:sldLayoutId id="2147484347" r:id="rId75"/>
    <p:sldLayoutId id="2147484348" r:id="rId76"/>
  </p:sldLayoutIdLst>
  <p:hf hdr="0" ft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bg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spcBef>
          <a:spcPts val="0"/>
        </a:spcBef>
        <a:spcAft>
          <a:spcPts val="554"/>
        </a:spcAft>
        <a:buClr>
          <a:schemeClr val="accent3"/>
        </a:buClr>
        <a:buSzPct val="80000"/>
        <a:buFont typeface="Wingdings" pitchFamily="2" charset="2"/>
        <a:buNone/>
        <a:defRPr sz="1015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167058" indent="-167058" algn="l" defTabSz="844083" rtl="0" eaLnBrk="1" latinLnBrk="0" hangingPunct="1">
        <a:spcBef>
          <a:spcPts val="0"/>
        </a:spcBef>
        <a:spcAft>
          <a:spcPts val="554"/>
        </a:spcAft>
        <a:buClr>
          <a:schemeClr val="accent1"/>
        </a:buClr>
        <a:buSzPct val="85000"/>
        <a:buFont typeface="Wingdings" pitchFamily="2" charset="2"/>
        <a:buChar char=""/>
        <a:defRPr sz="1015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334116" indent="-167058" algn="l" defTabSz="844083" rtl="0" eaLnBrk="1" latinLnBrk="0" hangingPunct="1">
        <a:spcBef>
          <a:spcPts val="0"/>
        </a:spcBef>
        <a:spcAft>
          <a:spcPts val="554"/>
        </a:spcAft>
        <a:buClr>
          <a:schemeClr val="accent1"/>
        </a:buClr>
        <a:buSzPct val="120000"/>
        <a:buFont typeface="HelveticaNeue LT 45 Lt" pitchFamily="34" charset="0"/>
        <a:buChar char="—"/>
        <a:defRPr sz="1015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501174" indent="-167058" algn="l" defTabSz="844083" rtl="0" eaLnBrk="1" latinLnBrk="0" hangingPunct="1">
        <a:spcBef>
          <a:spcPts val="0"/>
        </a:spcBef>
        <a:spcAft>
          <a:spcPts val="554"/>
        </a:spcAft>
        <a:buClr>
          <a:schemeClr val="accent1"/>
        </a:buClr>
        <a:buSzPct val="120000"/>
        <a:buFont typeface="HelveticaNeue LT 45 Lt" pitchFamily="34" charset="0"/>
        <a:buChar char="—"/>
        <a:defRPr sz="1015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ts val="0"/>
        </a:spcBef>
        <a:spcAft>
          <a:spcPts val="332"/>
        </a:spcAft>
        <a:buFont typeface="Calibri" pitchFamily="34" charset="0"/>
        <a:buChar char="—"/>
        <a:defRPr sz="923" kern="1200">
          <a:solidFill>
            <a:srgbClr val="4D4F53"/>
          </a:solidFill>
          <a:latin typeface="HelveticaNeue LT 45 Lt" pitchFamily="34" charset="0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9.emf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customXml" Target="../ink/ink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CA9459-BB4E-4824-91C1-7674E0820EE7}"/>
              </a:ext>
            </a:extLst>
          </p:cNvPr>
          <p:cNvSpPr/>
          <p:nvPr/>
        </p:nvSpPr>
        <p:spPr>
          <a:xfrm>
            <a:off x="1" y="1884635"/>
            <a:ext cx="3583858" cy="4809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4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832067-763F-45AF-A4FB-68F1A202659C}"/>
              </a:ext>
            </a:extLst>
          </p:cNvPr>
          <p:cNvSpPr/>
          <p:nvPr/>
        </p:nvSpPr>
        <p:spPr>
          <a:xfrm>
            <a:off x="1" y="2538246"/>
            <a:ext cx="5235676" cy="360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4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302240" y="2102180"/>
            <a:ext cx="5937536" cy="184291"/>
          </a:xfrm>
        </p:spPr>
        <p:txBody>
          <a:bodyPr/>
          <a:lstStyle/>
          <a:p>
            <a:r>
              <a:rPr lang="en-US" sz="2000" dirty="0"/>
              <a:t>Interconnection with GB  </a:t>
            </a:r>
            <a:endParaRPr lang="en-AU" sz="20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06798" y="2543937"/>
            <a:ext cx="6409638" cy="290343"/>
          </a:xfrm>
        </p:spPr>
        <p:txBody>
          <a:bodyPr/>
          <a:lstStyle/>
          <a:p>
            <a:r>
              <a:rPr lang="en-US" sz="1800" dirty="0"/>
              <a:t>Ireland’s Energy Security in the Context of Brexit</a:t>
            </a:r>
          </a:p>
          <a:p>
            <a:r>
              <a:rPr lang="en-US" sz="1800" dirty="0"/>
              <a:t>and the Renewable Energy Transition</a:t>
            </a:r>
            <a:endParaRPr lang="en-AU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2A9C03-7827-41D7-8D32-87150D6F0A4E}"/>
              </a:ext>
            </a:extLst>
          </p:cNvPr>
          <p:cNvSpPr txBox="1"/>
          <p:nvPr/>
        </p:nvSpPr>
        <p:spPr>
          <a:xfrm>
            <a:off x="485335" y="3596809"/>
            <a:ext cx="6761851" cy="70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2838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Simon Ludlam, Project Director of Greenlink Interconnector, Element Power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srgbClr val="828386">
                  <a:lumMod val="50000"/>
                </a:srgb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82838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2838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March 2018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82838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36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4740DA-A7A1-495D-92BF-B91C5D18ED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1067" y="1397936"/>
            <a:ext cx="6383218" cy="501503"/>
          </a:xfrm>
        </p:spPr>
        <p:txBody>
          <a:bodyPr/>
          <a:lstStyle/>
          <a:p>
            <a:r>
              <a:rPr lang="en-GB" sz="1846" dirty="0">
                <a:solidFill>
                  <a:schemeClr val="tx1"/>
                </a:solidFill>
              </a:rPr>
              <a:t>A privately sponsored project – limited recourse to consumers</a:t>
            </a:r>
            <a:endParaRPr lang="en-US" sz="1846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99DE7-3CD8-4344-A355-31EB78F544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AEEDB8-C76D-4525-921C-F2E2DF29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15" dirty="0"/>
              <a:t>Greenlink inward investment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9A3F3-C8A0-4475-B57D-0D467C470954}"/>
              </a:ext>
            </a:extLst>
          </p:cNvPr>
          <p:cNvSpPr/>
          <p:nvPr/>
        </p:nvSpPr>
        <p:spPr>
          <a:xfrm>
            <a:off x="3580935" y="2075582"/>
            <a:ext cx="1323498" cy="816291"/>
          </a:xfrm>
          <a:prstGeom prst="rect">
            <a:avLst/>
          </a:prstGeom>
          <a:ln>
            <a:solidFill>
              <a:srgbClr val="628A5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US" sz="923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6F696F-2066-45C5-B8D2-3A1CD9E71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708" y="2201847"/>
            <a:ext cx="978762" cy="6023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297811-8734-452B-9552-B9A294B88008}"/>
              </a:ext>
            </a:extLst>
          </p:cNvPr>
          <p:cNvSpPr/>
          <p:nvPr/>
        </p:nvSpPr>
        <p:spPr>
          <a:xfrm>
            <a:off x="1521069" y="3522123"/>
            <a:ext cx="1767254" cy="1202546"/>
          </a:xfrm>
          <a:prstGeom prst="rect">
            <a:avLst/>
          </a:prstGeom>
          <a:ln>
            <a:solidFill>
              <a:srgbClr val="628A5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3231" tIns="33231" rIns="33231" bIns="33231" rtlCol="0" anchor="t" anchorCtr="0"/>
          <a:lstStyle/>
          <a:p>
            <a:pPr marL="52755">
              <a:spcBef>
                <a:spcPts val="554"/>
              </a:spcBef>
              <a:spcAft>
                <a:spcPts val="554"/>
              </a:spcAft>
              <a:buClr>
                <a:schemeClr val="accent2"/>
              </a:buClr>
              <a:buSzPct val="100000"/>
            </a:pPr>
            <a:r>
              <a:rPr lang="en-GB" sz="1292" dirty="0"/>
              <a:t>215MW of wind energy delivered in Ireland - €380m investment</a:t>
            </a:r>
          </a:p>
          <a:p>
            <a:pPr marL="52755">
              <a:spcBef>
                <a:spcPts val="554"/>
              </a:spcBef>
              <a:spcAft>
                <a:spcPts val="554"/>
              </a:spcAft>
              <a:buClr>
                <a:schemeClr val="accent2"/>
              </a:buClr>
              <a:buSzPct val="100000"/>
            </a:pPr>
            <a:r>
              <a:rPr lang="en-GB" sz="1292" dirty="0"/>
              <a:t>1.5GW being developed in Europe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176983-F265-4DF8-917D-92EF1A7C004C}"/>
              </a:ext>
            </a:extLst>
          </p:cNvPr>
          <p:cNvSpPr/>
          <p:nvPr/>
        </p:nvSpPr>
        <p:spPr>
          <a:xfrm>
            <a:off x="3412690" y="3945882"/>
            <a:ext cx="1767254" cy="481518"/>
          </a:xfrm>
          <a:prstGeom prst="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marL="52755" algn="ctr">
              <a:spcBef>
                <a:spcPts val="554"/>
              </a:spcBef>
              <a:spcAft>
                <a:spcPts val="554"/>
              </a:spcAft>
              <a:buClr>
                <a:schemeClr val="accent2"/>
              </a:buClr>
              <a:buSzPct val="100000"/>
            </a:pPr>
            <a:r>
              <a:rPr lang="en-GB" sz="1292" dirty="0"/>
              <a:t>Greenlink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CE1330-027B-4061-AD61-9813AD937AC5}"/>
              </a:ext>
            </a:extLst>
          </p:cNvPr>
          <p:cNvSpPr/>
          <p:nvPr/>
        </p:nvSpPr>
        <p:spPr>
          <a:xfrm>
            <a:off x="5333810" y="3532712"/>
            <a:ext cx="1767254" cy="1181103"/>
          </a:xfrm>
          <a:prstGeom prst="rect">
            <a:avLst/>
          </a:prstGeom>
          <a:ln>
            <a:solidFill>
              <a:srgbClr val="628A5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3231" tIns="33231" rIns="33231" bIns="33231" rtlCol="0" anchor="t" anchorCtr="0"/>
          <a:lstStyle/>
          <a:p>
            <a:pPr marL="52755">
              <a:spcBef>
                <a:spcPts val="554"/>
              </a:spcBef>
              <a:spcAft>
                <a:spcPts val="554"/>
              </a:spcAft>
              <a:buClr>
                <a:schemeClr val="accent2"/>
              </a:buClr>
              <a:buSzPct val="100000"/>
            </a:pPr>
            <a:r>
              <a:rPr lang="en-US" sz="1292" dirty="0"/>
              <a:t>Element Power develops, builds and operates projects in UK, Ireland, Sweden, Finland and the Americas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71666D-1F1B-4C2D-9797-B33FD82DF3BD}"/>
              </a:ext>
            </a:extLst>
          </p:cNvPr>
          <p:cNvSpPr/>
          <p:nvPr/>
        </p:nvSpPr>
        <p:spPr>
          <a:xfrm>
            <a:off x="3412690" y="3536709"/>
            <a:ext cx="1767254" cy="317252"/>
          </a:xfrm>
          <a:prstGeom prst="rect">
            <a:avLst/>
          </a:prstGeom>
          <a:ln>
            <a:solidFill>
              <a:srgbClr val="628A5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3231" tIns="33231" rIns="33231" bIns="33231" rtlCol="0" anchor="ctr" anchorCtr="0"/>
          <a:lstStyle/>
          <a:p>
            <a:pPr algn="ctr">
              <a:spcBef>
                <a:spcPts val="554"/>
              </a:spcBef>
              <a:spcAft>
                <a:spcPts val="554"/>
              </a:spcAft>
              <a:buClr>
                <a:schemeClr val="accent2"/>
              </a:buClr>
              <a:buSzPct val="100000"/>
            </a:pPr>
            <a:r>
              <a:rPr lang="en-GB" sz="1292" dirty="0"/>
              <a:t> </a:t>
            </a:r>
            <a:r>
              <a:rPr lang="en-GB" sz="1292" dirty="0" err="1"/>
              <a:t>Maali</a:t>
            </a:r>
            <a:endParaRPr lang="en-GB" sz="1292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9D930C28-2C8C-43D5-B39B-1E7A1FBB14A1}"/>
              </a:ext>
            </a:extLst>
          </p:cNvPr>
          <p:cNvSpPr/>
          <p:nvPr/>
        </p:nvSpPr>
        <p:spPr>
          <a:xfrm>
            <a:off x="3963058" y="4519321"/>
            <a:ext cx="761531" cy="330773"/>
          </a:xfrm>
          <a:prstGeom prst="downArrow">
            <a:avLst>
              <a:gd name="adj1" fmla="val 32029"/>
              <a:gd name="adj2" fmla="val 677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US" sz="923" dirty="0" err="1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6DEE03-53DF-4489-9143-B75BE4276C09}"/>
              </a:ext>
            </a:extLst>
          </p:cNvPr>
          <p:cNvSpPr/>
          <p:nvPr/>
        </p:nvSpPr>
        <p:spPr>
          <a:xfrm>
            <a:off x="1521068" y="5123246"/>
            <a:ext cx="1767254" cy="912603"/>
          </a:xfrm>
          <a:prstGeom prst="rect">
            <a:avLst/>
          </a:prstGeom>
          <a:ln>
            <a:solidFill>
              <a:srgbClr val="628A5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3231" tIns="33231" rIns="33231" bIns="33231" rtlCol="0" anchor="t" anchorCtr="0"/>
          <a:lstStyle/>
          <a:p>
            <a:pPr marL="52755">
              <a:spcBef>
                <a:spcPts val="554"/>
              </a:spcBef>
              <a:spcAft>
                <a:spcPts val="554"/>
              </a:spcAft>
              <a:buClr>
                <a:schemeClr val="accent2"/>
              </a:buClr>
              <a:buSzPct val="100000"/>
            </a:pPr>
            <a:r>
              <a:rPr lang="en-GB" sz="1292" dirty="0"/>
              <a:t>~€150m equity investment – non recourse to consumers, shareholder risk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9F4E42-5942-4AB8-99B2-EF738356AE15}"/>
              </a:ext>
            </a:extLst>
          </p:cNvPr>
          <p:cNvSpPr/>
          <p:nvPr/>
        </p:nvSpPr>
        <p:spPr>
          <a:xfrm>
            <a:off x="3437790" y="5123247"/>
            <a:ext cx="1767254" cy="912603"/>
          </a:xfrm>
          <a:prstGeom prst="rect">
            <a:avLst/>
          </a:prstGeom>
          <a:ln>
            <a:solidFill>
              <a:srgbClr val="628A5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3231" tIns="33231" rIns="33231" bIns="33231" rtlCol="0" anchor="t" anchorCtr="0"/>
          <a:lstStyle/>
          <a:p>
            <a:pPr marL="52755">
              <a:spcBef>
                <a:spcPts val="554"/>
              </a:spcBef>
              <a:spcAft>
                <a:spcPts val="554"/>
              </a:spcAft>
              <a:buClr>
                <a:schemeClr val="accent2"/>
              </a:buClr>
              <a:buSzPct val="100000"/>
            </a:pPr>
            <a:r>
              <a:rPr lang="en-GB" sz="1292" dirty="0"/>
              <a:t>~€250m debt supported by cap &amp; floor – limited recourse to Irish &amp; UK consumers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85D951-ED5D-4DAD-9E7E-D157C266A051}"/>
              </a:ext>
            </a:extLst>
          </p:cNvPr>
          <p:cNvSpPr/>
          <p:nvPr/>
        </p:nvSpPr>
        <p:spPr>
          <a:xfrm>
            <a:off x="5372099" y="5123245"/>
            <a:ext cx="1767254" cy="912603"/>
          </a:xfrm>
          <a:prstGeom prst="rect">
            <a:avLst/>
          </a:prstGeom>
          <a:ln>
            <a:solidFill>
              <a:srgbClr val="628A5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3231" tIns="33231" rIns="33231" bIns="33231" rtlCol="0" anchor="t" anchorCtr="0"/>
          <a:lstStyle/>
          <a:p>
            <a:pPr marL="52755">
              <a:spcBef>
                <a:spcPts val="554"/>
              </a:spcBef>
              <a:spcAft>
                <a:spcPts val="554"/>
              </a:spcAft>
              <a:buClr>
                <a:schemeClr val="accent2"/>
              </a:buClr>
              <a:buSzPct val="100000"/>
            </a:pPr>
            <a:r>
              <a:rPr lang="en-GB" sz="1292" dirty="0"/>
              <a:t>Development capital match funded by CEF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98D228-E897-46FF-B644-7638A31FF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477" y="5620783"/>
            <a:ext cx="438850" cy="292035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A20EE44-0446-4A2D-870E-773E2151B1F6}"/>
              </a:ext>
            </a:extLst>
          </p:cNvPr>
          <p:cNvGrpSpPr/>
          <p:nvPr/>
        </p:nvGrpSpPr>
        <p:grpSpPr>
          <a:xfrm>
            <a:off x="2366405" y="2905024"/>
            <a:ext cx="3851032" cy="339952"/>
            <a:chOff x="2605086" y="4899937"/>
            <a:chExt cx="4171951" cy="36828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579EB07-9BA3-48DD-95C3-2F9D3A12E64C}"/>
                </a:ext>
              </a:extLst>
            </p:cNvPr>
            <p:cNvGrpSpPr/>
            <p:nvPr/>
          </p:nvGrpSpPr>
          <p:grpSpPr>
            <a:xfrm>
              <a:off x="2605086" y="5039956"/>
              <a:ext cx="4171951" cy="224477"/>
              <a:chOff x="2605086" y="5039956"/>
              <a:chExt cx="4171951" cy="224477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C683D07-773F-4FB4-81A7-19F86763269B}"/>
                  </a:ext>
                </a:extLst>
              </p:cNvPr>
              <p:cNvCxnSpPr/>
              <p:nvPr/>
            </p:nvCxnSpPr>
            <p:spPr>
              <a:xfrm flipV="1">
                <a:off x="2605086" y="5042258"/>
                <a:ext cx="5379" cy="222175"/>
              </a:xfrm>
              <a:prstGeom prst="line">
                <a:avLst/>
              </a:prstGeom>
              <a:ln w="19050">
                <a:solidFill>
                  <a:srgbClr val="6769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6AEA5F8-ADE7-4DDD-A0AC-995383947E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5086" y="5042258"/>
                <a:ext cx="4171951" cy="0"/>
              </a:xfrm>
              <a:prstGeom prst="line">
                <a:avLst/>
              </a:prstGeom>
              <a:ln w="19050">
                <a:solidFill>
                  <a:srgbClr val="6769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6486C0A-EA7D-4384-99A7-6F3C5A196E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7037" y="5039956"/>
                <a:ext cx="0" cy="224476"/>
              </a:xfrm>
              <a:prstGeom prst="line">
                <a:avLst/>
              </a:prstGeom>
              <a:ln w="19050">
                <a:solidFill>
                  <a:srgbClr val="6769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C19AAA9-3874-4C70-AA42-F999467096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7077" y="4899937"/>
              <a:ext cx="0" cy="368281"/>
            </a:xfrm>
            <a:prstGeom prst="line">
              <a:avLst/>
            </a:prstGeom>
            <a:ln w="19050">
              <a:solidFill>
                <a:srgbClr val="6769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EE05CC7-2A65-48FC-B9A1-27BF92BBF5CC}"/>
              </a:ext>
            </a:extLst>
          </p:cNvPr>
          <p:cNvGrpSpPr/>
          <p:nvPr/>
        </p:nvGrpSpPr>
        <p:grpSpPr>
          <a:xfrm>
            <a:off x="2404695" y="4913658"/>
            <a:ext cx="3851032" cy="209588"/>
            <a:chOff x="2605086" y="5037379"/>
            <a:chExt cx="4171951" cy="22705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8C01527-2369-4C12-9EC5-8E0AEDEC23BD}"/>
                </a:ext>
              </a:extLst>
            </p:cNvPr>
            <p:cNvGrpSpPr/>
            <p:nvPr/>
          </p:nvGrpSpPr>
          <p:grpSpPr>
            <a:xfrm>
              <a:off x="2605086" y="5039956"/>
              <a:ext cx="4171951" cy="224477"/>
              <a:chOff x="2605086" y="5039956"/>
              <a:chExt cx="4171951" cy="224477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D8A3D60-80DC-43C4-958A-BD012692F4FE}"/>
                  </a:ext>
                </a:extLst>
              </p:cNvPr>
              <p:cNvCxnSpPr>
                <a:stCxn id="20" idx="0"/>
              </p:cNvCxnSpPr>
              <p:nvPr/>
            </p:nvCxnSpPr>
            <p:spPr>
              <a:xfrm flipV="1">
                <a:off x="2605086" y="5042258"/>
                <a:ext cx="5379" cy="22217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2E3BFB8-9DF3-48D3-9D7A-FFFC7F0E12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5086" y="5042258"/>
                <a:ext cx="4171951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61BA196-9C7C-4F1C-A6C5-F8D9C2348B5D}"/>
                  </a:ext>
                </a:extLst>
              </p:cNvPr>
              <p:cNvCxnSpPr>
                <a:cxnSpLocks/>
                <a:endCxn id="22" idx="0"/>
              </p:cNvCxnSpPr>
              <p:nvPr/>
            </p:nvCxnSpPr>
            <p:spPr>
              <a:xfrm>
                <a:off x="6777037" y="5039956"/>
                <a:ext cx="0" cy="22447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2BF1200-9462-4BDC-B82A-1C6DBDCF22D3}"/>
                </a:ext>
              </a:extLst>
            </p:cNvPr>
            <p:cNvCxnSpPr/>
            <p:nvPr/>
          </p:nvCxnSpPr>
          <p:spPr>
            <a:xfrm flipV="1">
              <a:off x="4702276" y="5037379"/>
              <a:ext cx="5379" cy="2221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6204006-B2E8-4EE9-89A1-7859B682882E}"/>
              </a:ext>
            </a:extLst>
          </p:cNvPr>
          <p:cNvSpPr/>
          <p:nvPr/>
        </p:nvSpPr>
        <p:spPr>
          <a:xfrm>
            <a:off x="1521069" y="3124201"/>
            <a:ext cx="1767254" cy="317252"/>
          </a:xfrm>
          <a:prstGeom prst="rect">
            <a:avLst/>
          </a:prstGeom>
          <a:solidFill>
            <a:srgbClr val="67695F"/>
          </a:soli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r>
              <a:rPr lang="en-US" sz="1477" dirty="0"/>
              <a:t>Power Projects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D1FE7A-DBB1-451C-B81F-4C5D57B8C982}"/>
              </a:ext>
            </a:extLst>
          </p:cNvPr>
          <p:cNvSpPr/>
          <p:nvPr/>
        </p:nvSpPr>
        <p:spPr>
          <a:xfrm>
            <a:off x="3412690" y="3127535"/>
            <a:ext cx="1767254" cy="317252"/>
          </a:xfrm>
          <a:prstGeom prst="rect">
            <a:avLst/>
          </a:prstGeom>
          <a:solidFill>
            <a:srgbClr val="628A56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r>
              <a:rPr lang="en-US" sz="1477" dirty="0"/>
              <a:t> Interconnection </a:t>
            </a:r>
            <a:endParaRPr lang="en-US" sz="1477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03A260-2F8D-4F90-9C58-B064C9EF5C7E}"/>
              </a:ext>
            </a:extLst>
          </p:cNvPr>
          <p:cNvSpPr/>
          <p:nvPr/>
        </p:nvSpPr>
        <p:spPr>
          <a:xfrm>
            <a:off x="5342603" y="3127535"/>
            <a:ext cx="1767254" cy="315127"/>
          </a:xfrm>
          <a:prstGeom prst="rect">
            <a:avLst/>
          </a:prstGeom>
          <a:solidFill>
            <a:srgbClr val="67695F"/>
          </a:solidFill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r>
              <a:rPr lang="en-US" sz="1477" dirty="0"/>
              <a:t>Asset Management</a:t>
            </a:r>
            <a:endParaRPr lang="en-US" sz="147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9B7BF5B7-F23A-45C9-A87C-62B4D3D1CA0E}"/>
              </a:ext>
            </a:extLst>
          </p:cNvPr>
          <p:cNvSpPr txBox="1">
            <a:spLocks/>
          </p:cNvSpPr>
          <p:nvPr/>
        </p:nvSpPr>
        <p:spPr>
          <a:xfrm>
            <a:off x="0" y="1532742"/>
            <a:ext cx="9144000" cy="4467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"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HelveticaNeue LT 45 Lt" pitchFamily="34" charset="0"/>
              <a:buChar char="—"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HelveticaNeue LT 45 Lt" pitchFamily="34" charset="0"/>
              <a:buChar char="—"/>
              <a:defRPr sz="11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46" dirty="0"/>
              <a:t>Greenlink is a cost-efficient source of future interconnection for Ireland</a:t>
            </a:r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D1EBED49-1B72-4FB0-B806-4FA07FAFE0FE}"/>
              </a:ext>
            </a:extLst>
          </p:cNvPr>
          <p:cNvSpPr txBox="1">
            <a:spLocks/>
          </p:cNvSpPr>
          <p:nvPr/>
        </p:nvSpPr>
        <p:spPr>
          <a:xfrm>
            <a:off x="300292" y="426492"/>
            <a:ext cx="5751479" cy="598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2400"/>
              <a:t>Greenlink Irish benefits</a:t>
            </a:r>
            <a:endParaRPr lang="en-GB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6F4BC4-69AA-497D-A4AD-02896D8932E9}"/>
              </a:ext>
            </a:extLst>
          </p:cNvPr>
          <p:cNvSpPr txBox="1"/>
          <p:nvPr/>
        </p:nvSpPr>
        <p:spPr>
          <a:xfrm>
            <a:off x="6151763" y="3512046"/>
            <a:ext cx="1724265" cy="435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231" tIns="33231" rIns="33231" bIns="33231" rtlCol="0" anchor="ctr" anchorCtr="0">
            <a:noAutofit/>
          </a:bodyPr>
          <a:lstStyle/>
          <a:p>
            <a:pPr algn="ctr"/>
            <a:r>
              <a:rPr lang="en-GB" sz="1477" dirty="0">
                <a:solidFill>
                  <a:schemeClr val="tx2"/>
                </a:solidFill>
              </a:rPr>
              <a:t>Enough to power 10 </a:t>
            </a:r>
            <a:br>
              <a:rPr lang="en-GB" sz="1477" dirty="0">
                <a:solidFill>
                  <a:schemeClr val="tx2"/>
                </a:solidFill>
              </a:rPr>
            </a:br>
            <a:r>
              <a:rPr lang="en-GB" sz="1477" dirty="0">
                <a:solidFill>
                  <a:schemeClr val="tx2"/>
                </a:solidFill>
              </a:rPr>
              <a:t>new large data centres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9D64AA-FD5F-4396-99B8-AA155349D839}"/>
              </a:ext>
            </a:extLst>
          </p:cNvPr>
          <p:cNvSpPr txBox="1"/>
          <p:nvPr/>
        </p:nvSpPr>
        <p:spPr>
          <a:xfrm>
            <a:off x="3891265" y="3584627"/>
            <a:ext cx="844062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231" tIns="33231" rIns="33231" bIns="33231" rtlCol="0" anchor="ctr" anchorCtr="0">
            <a:noAutofit/>
          </a:bodyPr>
          <a:lstStyle/>
          <a:p>
            <a:pPr algn="ctr"/>
            <a:endParaRPr lang="en-GB" sz="1292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C28B94-8FBD-4325-A1F6-C2EF2D83C3E9}"/>
              </a:ext>
            </a:extLst>
          </p:cNvPr>
          <p:cNvSpPr txBox="1"/>
          <p:nvPr/>
        </p:nvSpPr>
        <p:spPr>
          <a:xfrm>
            <a:off x="820977" y="3505371"/>
            <a:ext cx="1776314" cy="438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231" tIns="33231" rIns="33231" bIns="33231" rtlCol="0" anchor="ctr" anchorCtr="0">
            <a:noAutofit/>
          </a:bodyPr>
          <a:lstStyle/>
          <a:p>
            <a:pPr algn="ctr"/>
            <a:r>
              <a:rPr lang="en-GB" sz="1477" dirty="0">
                <a:solidFill>
                  <a:schemeClr val="tx2"/>
                </a:solidFill>
              </a:rPr>
              <a:t>250 Irish jobs </a:t>
            </a:r>
            <a:br>
              <a:rPr lang="en-GB" sz="1477" dirty="0">
                <a:solidFill>
                  <a:schemeClr val="tx2"/>
                </a:solidFill>
              </a:rPr>
            </a:br>
            <a:r>
              <a:rPr lang="en-GB" sz="1477" dirty="0">
                <a:solidFill>
                  <a:schemeClr val="tx2"/>
                </a:solidFill>
              </a:rPr>
              <a:t>during construction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B6D895-FB86-4D56-B4CF-4817A7D8E2C9}"/>
              </a:ext>
            </a:extLst>
          </p:cNvPr>
          <p:cNvSpPr txBox="1"/>
          <p:nvPr/>
        </p:nvSpPr>
        <p:spPr>
          <a:xfrm>
            <a:off x="6051771" y="4977735"/>
            <a:ext cx="2104272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231" tIns="33231" rIns="33231" bIns="33231" rtlCol="0" anchor="ctr" anchorCtr="0">
            <a:noAutofit/>
          </a:bodyPr>
          <a:lstStyle/>
          <a:p>
            <a:pPr algn="ctr"/>
            <a:r>
              <a:rPr lang="en-GB" sz="1477" dirty="0">
                <a:solidFill>
                  <a:schemeClr val="tx2"/>
                </a:solidFill>
              </a:rPr>
              <a:t>€400m of private capital </a:t>
            </a:r>
          </a:p>
          <a:p>
            <a:pPr algn="ctr"/>
            <a:r>
              <a:rPr lang="en-GB" sz="1477" dirty="0">
                <a:solidFill>
                  <a:schemeClr val="tx2"/>
                </a:solidFill>
              </a:rPr>
              <a:t>for Ireland and Wales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1AEDE5-E755-4247-BDFF-03075B595F93}"/>
              </a:ext>
            </a:extLst>
          </p:cNvPr>
          <p:cNvSpPr txBox="1"/>
          <p:nvPr/>
        </p:nvSpPr>
        <p:spPr>
          <a:xfrm>
            <a:off x="755841" y="4977735"/>
            <a:ext cx="1804480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231" tIns="33231" rIns="33231" bIns="33231" rtlCol="0" anchor="ctr" anchorCtr="0">
            <a:noAutofit/>
          </a:bodyPr>
          <a:lstStyle/>
          <a:p>
            <a:pPr algn="ctr"/>
            <a:r>
              <a:rPr lang="en-GB" sz="1477" dirty="0">
                <a:solidFill>
                  <a:schemeClr val="tx2"/>
                </a:solidFill>
              </a:rPr>
              <a:t>20 permanent </a:t>
            </a:r>
            <a:br>
              <a:rPr lang="en-GB" sz="1477" dirty="0">
                <a:solidFill>
                  <a:schemeClr val="tx2"/>
                </a:solidFill>
              </a:rPr>
            </a:br>
            <a:r>
              <a:rPr lang="en-GB" sz="1477" dirty="0">
                <a:solidFill>
                  <a:schemeClr val="tx2"/>
                </a:solidFill>
              </a:rPr>
              <a:t>Irish jobs</a:t>
            </a:r>
          </a:p>
        </p:txBody>
      </p:sp>
      <p:sp>
        <p:nvSpPr>
          <p:cNvPr id="31" name="AutoShape 6" descr="Image result for windmill symbol">
            <a:extLst>
              <a:ext uri="{FF2B5EF4-FFF2-40B4-BE49-F238E27FC236}">
                <a16:creationId xmlns:a16="http://schemas.microsoft.com/office/drawing/2014/main" id="{C869B84A-FA9E-4BC7-A6F7-B084396298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79631" y="3288323"/>
            <a:ext cx="281354" cy="281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GB" sz="1662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377A50-E1FB-4BC4-A526-8E905CFBEC12}"/>
              </a:ext>
            </a:extLst>
          </p:cNvPr>
          <p:cNvSpPr txBox="1"/>
          <p:nvPr/>
        </p:nvSpPr>
        <p:spPr>
          <a:xfrm>
            <a:off x="3537381" y="3506451"/>
            <a:ext cx="1724264" cy="446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231" tIns="33231" rIns="33231" bIns="33231" rtlCol="0" anchor="ctr" anchorCtr="0">
            <a:noAutofit/>
          </a:bodyPr>
          <a:lstStyle/>
          <a:p>
            <a:pPr algn="ctr"/>
            <a:r>
              <a:rPr lang="en-GB" sz="1477" dirty="0">
                <a:solidFill>
                  <a:schemeClr val="tx2"/>
                </a:solidFill>
              </a:rPr>
              <a:t>Potential to power </a:t>
            </a:r>
            <a:br>
              <a:rPr lang="en-GB" sz="1477" dirty="0">
                <a:solidFill>
                  <a:schemeClr val="tx2"/>
                </a:solidFill>
              </a:rPr>
            </a:br>
            <a:r>
              <a:rPr lang="en-GB" sz="1477" dirty="0">
                <a:solidFill>
                  <a:schemeClr val="tx2"/>
                </a:solidFill>
              </a:rPr>
              <a:t>380,000 homes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529515-DC73-4142-97B4-8853D8EA49FC}"/>
              </a:ext>
            </a:extLst>
          </p:cNvPr>
          <p:cNvSpPr txBox="1"/>
          <p:nvPr/>
        </p:nvSpPr>
        <p:spPr>
          <a:xfrm>
            <a:off x="3351278" y="4977735"/>
            <a:ext cx="2033575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3231" tIns="33231" rIns="33231" bIns="33231" rtlCol="0" anchor="ctr" anchorCtr="0">
            <a:noAutofit/>
          </a:bodyPr>
          <a:lstStyle/>
          <a:p>
            <a:pPr algn="ctr"/>
            <a:r>
              <a:rPr lang="en-GB" sz="1477" dirty="0">
                <a:solidFill>
                  <a:schemeClr val="tx2"/>
                </a:solidFill>
              </a:rPr>
              <a:t>Savings to consumers of </a:t>
            </a:r>
            <a:br>
              <a:rPr lang="en-GB" sz="1477" dirty="0">
                <a:solidFill>
                  <a:schemeClr val="tx2"/>
                </a:solidFill>
              </a:rPr>
            </a:br>
            <a:r>
              <a:rPr lang="en-GB" sz="1477" dirty="0">
                <a:solidFill>
                  <a:schemeClr val="tx2"/>
                </a:solidFill>
              </a:rPr>
              <a:t>over €800m over life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6790D2-2E9D-4D42-980F-70F73E3BB059}"/>
              </a:ext>
            </a:extLst>
          </p:cNvPr>
          <p:cNvSpPr/>
          <p:nvPr/>
        </p:nvSpPr>
        <p:spPr>
          <a:xfrm>
            <a:off x="781072" y="2431574"/>
            <a:ext cx="470323" cy="465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GB" sz="923" dirty="0">
              <a:solidFill>
                <a:schemeClr val="bg1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17D501C-3526-4F18-8ECB-F844D305D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3520" y="2254653"/>
            <a:ext cx="915933" cy="104448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C528895-47E4-438C-B2B0-95C9F4F4F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2487" y="2271305"/>
            <a:ext cx="631528" cy="108024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7531F57-14C4-47D9-A1D2-69F9AF3AD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7914" y="2283349"/>
            <a:ext cx="1011966" cy="99615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B06F9AB-7845-4077-8D02-D1380A71DC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162" y="4411557"/>
            <a:ext cx="864015" cy="64801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EA28DB6-65CF-45A5-B8CC-77D3F25EE7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94538" y="4146819"/>
            <a:ext cx="1687366" cy="8972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10705C2-42E6-4148-BFC2-D2ACB6F93A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07913" y="4200598"/>
            <a:ext cx="1103590" cy="82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B8D866-FF32-41D2-8608-6E46D3925A3B}"/>
              </a:ext>
            </a:extLst>
          </p:cNvPr>
          <p:cNvSpPr/>
          <p:nvPr/>
        </p:nvSpPr>
        <p:spPr>
          <a:xfrm>
            <a:off x="3798279" y="5815302"/>
            <a:ext cx="498949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85"/>
              </a:lnSpc>
            </a:pPr>
            <a:r>
              <a:rPr lang="en-GB" sz="1108" dirty="0">
                <a:solidFill>
                  <a:srgbClr val="B0C8A8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 sole responsibility of this publication lies with the author. The European Union is not responsible for any use that may be made of the information contained therein.</a:t>
            </a:r>
            <a:endParaRPr lang="en-US" sz="1108" dirty="0">
              <a:solidFill>
                <a:srgbClr val="B0C8A8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AB84B0B-AA1B-4668-B054-5A6DD2096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555" y="5869756"/>
            <a:ext cx="2901462" cy="3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5B18B2-DAEF-4DB1-84C8-98469044C9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316" y="1228680"/>
            <a:ext cx="8217793" cy="630000"/>
          </a:xfrm>
        </p:spPr>
        <p:txBody>
          <a:bodyPr/>
          <a:lstStyle/>
          <a:p>
            <a:r>
              <a:rPr lang="en-GB" sz="1800" dirty="0"/>
              <a:t>A growing economy and increasing renewable energy mix  requires further interconnection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2765B-580A-465D-B374-C2B36C4ECB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0938EA-F789-4112-9E19-BA5E421CE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Irish – GB interconnection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860F09-8D1D-408D-A97B-F9A78958BBFD}"/>
              </a:ext>
            </a:extLst>
          </p:cNvPr>
          <p:cNvGrpSpPr/>
          <p:nvPr/>
        </p:nvGrpSpPr>
        <p:grpSpPr>
          <a:xfrm>
            <a:off x="5325382" y="2044025"/>
            <a:ext cx="3217727" cy="3795072"/>
            <a:chOff x="5325382" y="2044025"/>
            <a:chExt cx="3153215" cy="3982006"/>
          </a:xfrm>
        </p:grpSpPr>
        <p:pic>
          <p:nvPicPr>
            <p:cNvPr id="8" name="Picture 7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5742F337-53F9-4234-8D86-12E48E1C4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5382" y="2044025"/>
              <a:ext cx="3153215" cy="3982006"/>
            </a:xfrm>
            <a:prstGeom prst="rect">
              <a:avLst/>
            </a:prstGeom>
          </p:spPr>
        </p:pic>
        <p:sp>
          <p:nvSpPr>
            <p:cNvPr id="16" name="Arrow: Left-Right 15">
              <a:extLst>
                <a:ext uri="{FF2B5EF4-FFF2-40B4-BE49-F238E27FC236}">
                  <a16:creationId xmlns:a16="http://schemas.microsoft.com/office/drawing/2014/main" id="{45A15489-1FBA-4C76-BF29-0AE5234B39EC}"/>
                </a:ext>
              </a:extLst>
            </p:cNvPr>
            <p:cNvSpPr/>
            <p:nvPr/>
          </p:nvSpPr>
          <p:spPr>
            <a:xfrm rot="19451486">
              <a:off x="6328876" y="2963309"/>
              <a:ext cx="1683859" cy="639571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 anchorCtr="0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Moyle 450MW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9" name="Arrow: Left-Right 18">
              <a:extLst>
                <a:ext uri="{FF2B5EF4-FFF2-40B4-BE49-F238E27FC236}">
                  <a16:creationId xmlns:a16="http://schemas.microsoft.com/office/drawing/2014/main" id="{01D259C7-D109-40B8-A797-EF2042CED2D7}"/>
                </a:ext>
              </a:extLst>
            </p:cNvPr>
            <p:cNvSpPr/>
            <p:nvPr/>
          </p:nvSpPr>
          <p:spPr>
            <a:xfrm rot="1159663">
              <a:off x="6361610" y="4511501"/>
              <a:ext cx="1611946" cy="563668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 anchorCtr="0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EWIC 500MW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Arrow: Left-Right 21">
              <a:extLst>
                <a:ext uri="{FF2B5EF4-FFF2-40B4-BE49-F238E27FC236}">
                  <a16:creationId xmlns:a16="http://schemas.microsoft.com/office/drawing/2014/main" id="{B3928C96-0642-46B1-8B06-397EB01DBC25}"/>
                </a:ext>
              </a:extLst>
            </p:cNvPr>
            <p:cNvSpPr/>
            <p:nvPr/>
          </p:nvSpPr>
          <p:spPr>
            <a:xfrm rot="1159663">
              <a:off x="5529249" y="5232204"/>
              <a:ext cx="2015977" cy="563668"/>
            </a:xfrm>
            <a:prstGeom prst="left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 anchorCtr="0"/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Greenlink 500MW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B239D44-37E6-4D58-B317-DBBC6C9A157D}"/>
              </a:ext>
            </a:extLst>
          </p:cNvPr>
          <p:cNvSpPr txBox="1"/>
          <p:nvPr/>
        </p:nvSpPr>
        <p:spPr>
          <a:xfrm>
            <a:off x="470262" y="2044024"/>
            <a:ext cx="4678487" cy="3982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Ireland (SEM) has two interconnectors</a:t>
            </a:r>
          </a:p>
          <a:p>
            <a:pPr marL="574675" indent="-285750" defTabSz="574675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Moyle (2001) </a:t>
            </a:r>
          </a:p>
          <a:p>
            <a:pPr marL="574675" indent="-285750" defTabSz="574675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EWIC  (2012)</a:t>
            </a:r>
          </a:p>
          <a:p>
            <a:pPr marL="574675" indent="-285750" defTabSz="574675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Greenlink will add a further 500MW by 2023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</a:t>
            </a:r>
            <a:r>
              <a:rPr lang="en-US" sz="1600" dirty="0" err="1">
                <a:solidFill>
                  <a:schemeClr val="tx1"/>
                </a:solidFill>
              </a:rPr>
              <a:t>nterconnectors</a:t>
            </a:r>
            <a:r>
              <a:rPr lang="en-US" sz="1600" dirty="0">
                <a:solidFill>
                  <a:schemeClr val="tx1"/>
                </a:solidFill>
              </a:rPr>
              <a:t> with GB exhibit bi-directional flow </a:t>
            </a:r>
          </a:p>
          <a:p>
            <a:pPr marL="574675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Import cheaper power from GB</a:t>
            </a:r>
          </a:p>
          <a:p>
            <a:pPr marL="574675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Export power at periods of high 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Further interconnection is required</a:t>
            </a:r>
          </a:p>
          <a:p>
            <a:pPr marL="574675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Security of supply – 65% renewables by 2030</a:t>
            </a:r>
          </a:p>
          <a:p>
            <a:pPr marL="574675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Huge export potential of surplus wind and solar</a:t>
            </a:r>
          </a:p>
        </p:txBody>
      </p:sp>
    </p:spTree>
    <p:extLst>
      <p:ext uri="{BB962C8B-B14F-4D97-AF65-F5344CB8AC3E}">
        <p14:creationId xmlns:p14="http://schemas.microsoft.com/office/powerpoint/2010/main" val="38370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9A36E5-79FF-4233-9042-4040847932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50" dirty="0"/>
              <a:t>Irish interconnectors are already strong exporters of power</a:t>
            </a:r>
            <a:endParaRPr lang="en-US" sz="18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3AB38-A7DF-4D2D-BC51-D288D44F26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974AC6-E92C-493F-A87A-2DD690C2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Irish Interconnector flows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8494EC7-B8AA-4067-A990-82C4C9ED69E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80906044"/>
              </p:ext>
            </p:extLst>
          </p:nvPr>
        </p:nvGraphicFramePr>
        <p:xfrm>
          <a:off x="1038225" y="1857375"/>
          <a:ext cx="7724773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0FE7C89-0657-483E-A1C7-AE800E907FF6}"/>
              </a:ext>
            </a:extLst>
          </p:cNvPr>
          <p:cNvSpPr/>
          <p:nvPr/>
        </p:nvSpPr>
        <p:spPr>
          <a:xfrm>
            <a:off x="1739537" y="4627563"/>
            <a:ext cx="1658983" cy="612648"/>
          </a:xfrm>
          <a:prstGeom prst="wedgeRoundRectCallout">
            <a:avLst>
              <a:gd name="adj1" fmla="val 118536"/>
              <a:gd name="adj2" fmla="val -334088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IFA and </a:t>
            </a:r>
            <a:r>
              <a:rPr lang="en-GB" sz="1600" dirty="0" err="1">
                <a:solidFill>
                  <a:schemeClr val="bg1"/>
                </a:solidFill>
              </a:rPr>
              <a:t>Britned</a:t>
            </a:r>
            <a:r>
              <a:rPr lang="en-GB" sz="1600" dirty="0">
                <a:solidFill>
                  <a:schemeClr val="bg1"/>
                </a:solidFill>
              </a:rPr>
              <a:t> Importing to GB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53FF0645-5969-4C5E-98E7-647695E7E70E}"/>
              </a:ext>
            </a:extLst>
          </p:cNvPr>
          <p:cNvSpPr/>
          <p:nvPr/>
        </p:nvSpPr>
        <p:spPr>
          <a:xfrm>
            <a:off x="4724694" y="4627563"/>
            <a:ext cx="1658983" cy="612648"/>
          </a:xfrm>
          <a:prstGeom prst="wedgeRoundRectCallout">
            <a:avLst>
              <a:gd name="adj1" fmla="val 95702"/>
              <a:gd name="adj2" fmla="val -178438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EWIC Moyle 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chemeClr val="bg1"/>
                </a:solidFill>
              </a:rPr>
              <a:t>2 way flows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F978D9-AF6F-4557-9750-2435F9D324A6}"/>
              </a:ext>
            </a:extLst>
          </p:cNvPr>
          <p:cNvCxnSpPr>
            <a:cxnSpLocks/>
          </p:cNvCxnSpPr>
          <p:nvPr/>
        </p:nvCxnSpPr>
        <p:spPr>
          <a:xfrm>
            <a:off x="1047750" y="3941763"/>
            <a:ext cx="0" cy="144938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E2550A5-2228-4D6D-B9B9-636ADEB7272C}"/>
              </a:ext>
            </a:extLst>
          </p:cNvPr>
          <p:cNvSpPr txBox="1"/>
          <p:nvPr/>
        </p:nvSpPr>
        <p:spPr>
          <a:xfrm rot="16200000">
            <a:off x="400920" y="2879728"/>
            <a:ext cx="1053488" cy="359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Import to UK</a:t>
            </a: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123AC-44A0-4B59-9BCC-3159469632DA}"/>
              </a:ext>
            </a:extLst>
          </p:cNvPr>
          <p:cNvSpPr txBox="1"/>
          <p:nvPr/>
        </p:nvSpPr>
        <p:spPr>
          <a:xfrm rot="16200000">
            <a:off x="98184" y="4488055"/>
            <a:ext cx="165895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Export to Ireland</a:t>
            </a:r>
            <a:endParaRPr lang="en-US" sz="1400" dirty="0" err="1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DCA99F-25D7-4CFF-9090-435B1E06F00E}"/>
              </a:ext>
            </a:extLst>
          </p:cNvPr>
          <p:cNvCxnSpPr>
            <a:cxnSpLocks/>
          </p:cNvCxnSpPr>
          <p:nvPr/>
        </p:nvCxnSpPr>
        <p:spPr>
          <a:xfrm flipV="1">
            <a:off x="1047750" y="2525713"/>
            <a:ext cx="0" cy="1312863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0E5EDB8-DD57-41C2-A6D8-53E89C49A8D3}"/>
              </a:ext>
            </a:extLst>
          </p:cNvPr>
          <p:cNvSpPr txBox="1"/>
          <p:nvPr/>
        </p:nvSpPr>
        <p:spPr>
          <a:xfrm>
            <a:off x="728615" y="5950296"/>
            <a:ext cx="165895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GB" sz="1200" i="1" dirty="0">
                <a:solidFill>
                  <a:schemeClr val="tx1"/>
                </a:solidFill>
              </a:rPr>
              <a:t>Source </a:t>
            </a:r>
            <a:r>
              <a:rPr lang="en-GB" sz="1200" i="1" dirty="0" err="1">
                <a:solidFill>
                  <a:schemeClr val="tx1"/>
                </a:solidFill>
              </a:rPr>
              <a:t>Elexon</a:t>
            </a:r>
            <a:endParaRPr lang="en-US" sz="1200" i="1" dirty="0" err="1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FA3C78-3873-459A-BD77-A2967802773F}"/>
              </a:ext>
            </a:extLst>
          </p:cNvPr>
          <p:cNvSpPr txBox="1"/>
          <p:nvPr/>
        </p:nvSpPr>
        <p:spPr>
          <a:xfrm>
            <a:off x="98184" y="2172983"/>
            <a:ext cx="165895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(MW)</a:t>
            </a:r>
            <a:endParaRPr lang="en-US" sz="12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3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D468FD-A06B-4913-A3BE-C9CF3BC2C3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316" y="1228680"/>
            <a:ext cx="8217793" cy="630000"/>
          </a:xfrm>
        </p:spPr>
        <p:txBody>
          <a:bodyPr/>
          <a:lstStyle/>
          <a:p>
            <a:r>
              <a:rPr lang="en-GB" sz="1850" dirty="0"/>
              <a:t>Slow ramping rates materially reduce economic impact of Irish interconnection</a:t>
            </a:r>
            <a:endParaRPr lang="en-US" sz="18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CE954-FC5D-4B73-BC98-02951DCC80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598C20-52E2-4A41-80E1-528042E3F6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5317" y="1771650"/>
            <a:ext cx="8440615" cy="360000"/>
          </a:xfrm>
        </p:spPr>
        <p:txBody>
          <a:bodyPr/>
          <a:lstStyle/>
          <a:p>
            <a:pPr algn="ctr"/>
            <a:r>
              <a:rPr lang="en-GB" sz="1600" b="0" u="sng" dirty="0">
                <a:solidFill>
                  <a:schemeClr val="tx1"/>
                </a:solidFill>
              </a:rPr>
              <a:t>Illustrative Interconnection flows over 26 and 27 February 2018</a:t>
            </a:r>
            <a:endParaRPr lang="en-US" sz="1600" b="0" u="sng" dirty="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EAA739-43D1-4031-B356-8826232A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Ramping rates</a:t>
            </a:r>
            <a:endParaRPr lang="en-US" dirty="0"/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2A7F5383-FADC-4498-867F-D05FB2C2896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76278394"/>
              </p:ext>
            </p:extLst>
          </p:nvPr>
        </p:nvGraphicFramePr>
        <p:xfrm>
          <a:off x="1111117" y="2141211"/>
          <a:ext cx="7880587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EDD124D-C895-4988-95F6-255077CEF34B}"/>
              </a:ext>
            </a:extLst>
          </p:cNvPr>
          <p:cNvSpPr/>
          <p:nvPr/>
        </p:nvSpPr>
        <p:spPr>
          <a:xfrm>
            <a:off x="6468161" y="2878475"/>
            <a:ext cx="1630809" cy="693400"/>
          </a:xfrm>
          <a:prstGeom prst="wedgeRoundRectCallout">
            <a:avLst>
              <a:gd name="adj1" fmla="val -113721"/>
              <a:gd name="adj2" fmla="val 47899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IFA capable of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fast ramping 4GW 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3695229B-9034-4BE1-A06F-C16BCABBFC2D}"/>
              </a:ext>
            </a:extLst>
          </p:cNvPr>
          <p:cNvSpPr/>
          <p:nvPr/>
        </p:nvSpPr>
        <p:spPr>
          <a:xfrm>
            <a:off x="3618807" y="4983101"/>
            <a:ext cx="1630809" cy="646220"/>
          </a:xfrm>
          <a:prstGeom prst="wedgeRoundRectCallout">
            <a:avLst>
              <a:gd name="adj1" fmla="val 29525"/>
              <a:gd name="adj2" fmla="val -162386"/>
              <a:gd name="adj3" fmla="val 16667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EWIC constrained to 5MW/min 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400EC7-5897-423D-8A02-685D0918472B}"/>
              </a:ext>
            </a:extLst>
          </p:cNvPr>
          <p:cNvCxnSpPr>
            <a:cxnSpLocks/>
          </p:cNvCxnSpPr>
          <p:nvPr/>
        </p:nvCxnSpPr>
        <p:spPr>
          <a:xfrm>
            <a:off x="923925" y="4276747"/>
            <a:ext cx="0" cy="160159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774F038-1862-46A0-8739-4E6B5268E48F}"/>
              </a:ext>
            </a:extLst>
          </p:cNvPr>
          <p:cNvSpPr txBox="1"/>
          <p:nvPr/>
        </p:nvSpPr>
        <p:spPr>
          <a:xfrm rot="16200000">
            <a:off x="279315" y="3183885"/>
            <a:ext cx="1053488" cy="360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Import to UK</a:t>
            </a: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18FAF-7F47-40D5-8DC6-5D81DAFA1D50}"/>
              </a:ext>
            </a:extLst>
          </p:cNvPr>
          <p:cNvSpPr txBox="1"/>
          <p:nvPr/>
        </p:nvSpPr>
        <p:spPr>
          <a:xfrm rot="16200000">
            <a:off x="-25641" y="4824550"/>
            <a:ext cx="165895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Export to Ireland</a:t>
            </a:r>
            <a:endParaRPr lang="en-US" sz="1400" dirty="0" err="1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849016-77FF-4D49-BC2F-E01E351CCDF5}"/>
              </a:ext>
            </a:extLst>
          </p:cNvPr>
          <p:cNvCxnSpPr>
            <a:cxnSpLocks/>
          </p:cNvCxnSpPr>
          <p:nvPr/>
        </p:nvCxnSpPr>
        <p:spPr>
          <a:xfrm flipV="1">
            <a:off x="923925" y="2552701"/>
            <a:ext cx="0" cy="15239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63EC418-C551-47D3-A40E-CAB3D0F7D77E}"/>
              </a:ext>
            </a:extLst>
          </p:cNvPr>
          <p:cNvSpPr txBox="1"/>
          <p:nvPr/>
        </p:nvSpPr>
        <p:spPr>
          <a:xfrm>
            <a:off x="623838" y="2227840"/>
            <a:ext cx="608390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(MW)</a:t>
            </a:r>
            <a:endParaRPr lang="en-US" sz="12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7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2FB3539-3AC1-455B-AB9C-BEE32DF7199C}"/>
              </a:ext>
            </a:extLst>
          </p:cNvPr>
          <p:cNvSpPr txBox="1">
            <a:spLocks/>
          </p:cNvSpPr>
          <p:nvPr/>
        </p:nvSpPr>
        <p:spPr>
          <a:xfrm>
            <a:off x="285118" y="1398641"/>
            <a:ext cx="7578969" cy="581538"/>
          </a:xfrm>
          <a:prstGeom prst="rect">
            <a:avLst/>
          </a:prstGeom>
          <a:ln w="3175">
            <a:noFill/>
          </a:ln>
        </p:spPr>
        <p:txBody>
          <a:bodyPr vert="horz" lIns="84406" tIns="33231" rIns="33231" bIns="33231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0"/>
              </a:spcBef>
              <a:spcAft>
                <a:spcPts val="42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lang="en-AU" sz="1600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"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HelveticaNeue LT 45 Lt" pitchFamily="34" charset="0"/>
              <a:buChar char="—"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HelveticaNeue LT 45 Lt" pitchFamily="34" charset="0"/>
              <a:buChar char="—"/>
              <a:defRPr sz="11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46" dirty="0">
                <a:solidFill>
                  <a:schemeClr val="tx1"/>
                </a:solidFill>
              </a:rPr>
              <a:t>Greenlink is Ireland’s next interconnector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D390BFA-924D-4B74-BF16-05A9238062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993725"/>
              </p:ext>
            </p:extLst>
          </p:nvPr>
        </p:nvGraphicFramePr>
        <p:xfrm>
          <a:off x="325317" y="1980179"/>
          <a:ext cx="8440615" cy="416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9">
            <a:extLst>
              <a:ext uri="{FF2B5EF4-FFF2-40B4-BE49-F238E27FC236}">
                <a16:creationId xmlns:a16="http://schemas.microsoft.com/office/drawing/2014/main" id="{2874CB03-EC37-456B-83CD-C2DBE6C8A2B9}"/>
              </a:ext>
            </a:extLst>
          </p:cNvPr>
          <p:cNvSpPr txBox="1">
            <a:spLocks/>
          </p:cNvSpPr>
          <p:nvPr/>
        </p:nvSpPr>
        <p:spPr>
          <a:xfrm>
            <a:off x="325316" y="275491"/>
            <a:ext cx="6230769" cy="873368"/>
          </a:xfrm>
          <a:prstGeom prst="rect">
            <a:avLst/>
          </a:prstGeom>
          <a:ln>
            <a:noFill/>
          </a:ln>
        </p:spPr>
        <p:txBody>
          <a:bodyPr vert="horz" lIns="84406" tIns="33231" rIns="33231" bIns="33231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2400" dirty="0"/>
              <a:t>Project overview</a:t>
            </a:r>
          </a:p>
        </p:txBody>
      </p:sp>
      <p:pic>
        <p:nvPicPr>
          <p:cNvPr id="3" name="Picture 2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5A4C25CA-475A-48AC-AC88-13C4C9E0B5FB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052622" y="2229961"/>
            <a:ext cx="246888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AB0115-7249-4705-BD97-95D4FC2BD1DA}"/>
              </a:ext>
            </a:extLst>
          </p:cNvPr>
          <p:cNvSpPr txBox="1">
            <a:spLocks/>
          </p:cNvSpPr>
          <p:nvPr/>
        </p:nvSpPr>
        <p:spPr>
          <a:xfrm>
            <a:off x="756082" y="1312680"/>
            <a:ext cx="7491158" cy="5815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"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HelveticaNeue LT 45 Lt" pitchFamily="34" charset="0"/>
              <a:buChar char="—"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HelveticaNeue LT 45 Lt" pitchFamily="34" charset="0"/>
              <a:buChar char="—"/>
              <a:defRPr sz="11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46" dirty="0"/>
              <a:t>Greenlink has made material progress to meet its development goals  – subject to CRU approval the project can advance to the construction phase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321F7BAA-B1FB-45E6-945D-BA6F6EB3600A}"/>
              </a:ext>
            </a:extLst>
          </p:cNvPr>
          <p:cNvSpPr txBox="1">
            <a:spLocks/>
          </p:cNvSpPr>
          <p:nvPr/>
        </p:nvSpPr>
        <p:spPr>
          <a:xfrm>
            <a:off x="300292" y="426492"/>
            <a:ext cx="5751479" cy="598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2400" dirty="0"/>
              <a:t>Greenlink project status</a:t>
            </a:r>
          </a:p>
        </p:txBody>
      </p:sp>
      <p:sp>
        <p:nvSpPr>
          <p:cNvPr id="4" name="AutoShape 2" descr="Image result for flags norway">
            <a:extLst>
              <a:ext uri="{FF2B5EF4-FFF2-40B4-BE49-F238E27FC236}">
                <a16:creationId xmlns:a16="http://schemas.microsoft.com/office/drawing/2014/main" id="{1E2DC3E9-C118-4E97-881B-D02B55A243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3608" y="130419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GB" sz="1662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243025-F2B9-4C09-849B-7448EE706FC3}"/>
              </a:ext>
            </a:extLst>
          </p:cNvPr>
          <p:cNvGrpSpPr/>
          <p:nvPr/>
        </p:nvGrpSpPr>
        <p:grpSpPr>
          <a:xfrm>
            <a:off x="756083" y="4222866"/>
            <a:ext cx="7491158" cy="1864425"/>
            <a:chOff x="409065" y="4405929"/>
            <a:chExt cx="7588236" cy="1856936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41A1BEAF-FF54-48F4-98E9-E16493699C2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52940776"/>
                </p:ext>
              </p:extLst>
            </p:nvPr>
          </p:nvGraphicFramePr>
          <p:xfrm>
            <a:off x="409066" y="4405929"/>
            <a:ext cx="5534528" cy="9148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4953150B-C0C0-42B1-93E2-9F23F89D6B5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59650500"/>
                </p:ext>
              </p:extLst>
            </p:nvPr>
          </p:nvGraphicFramePr>
          <p:xfrm>
            <a:off x="409065" y="5381609"/>
            <a:ext cx="5534529" cy="8812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8" name="Rounded Rectangle 50">
              <a:extLst>
                <a:ext uri="{FF2B5EF4-FFF2-40B4-BE49-F238E27FC236}">
                  <a16:creationId xmlns:a16="http://schemas.microsoft.com/office/drawing/2014/main" id="{59D5FC1E-528C-4629-A3D0-FA6D473C665B}"/>
                </a:ext>
              </a:extLst>
            </p:cNvPr>
            <p:cNvSpPr/>
            <p:nvPr/>
          </p:nvSpPr>
          <p:spPr>
            <a:xfrm>
              <a:off x="6290726" y="4418134"/>
              <a:ext cx="1706575" cy="182434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GB" sz="1477" dirty="0"/>
                <a:t>Construction &amp; Commissioning</a:t>
              </a:r>
            </a:p>
            <a:p>
              <a:pPr algn="ctr"/>
              <a:r>
                <a:rPr lang="en-GB" sz="1477" dirty="0"/>
                <a:t>2020-2023</a:t>
              </a:r>
            </a:p>
          </p:txBody>
        </p:sp>
        <p:sp>
          <p:nvSpPr>
            <p:cNvPr id="9" name="Right Arrow 43">
              <a:extLst>
                <a:ext uri="{FF2B5EF4-FFF2-40B4-BE49-F238E27FC236}">
                  <a16:creationId xmlns:a16="http://schemas.microsoft.com/office/drawing/2014/main" id="{E6A427A8-E8A7-430B-9A37-F09773886253}"/>
                </a:ext>
              </a:extLst>
            </p:cNvPr>
            <p:cNvSpPr/>
            <p:nvPr/>
          </p:nvSpPr>
          <p:spPr>
            <a:xfrm>
              <a:off x="6034050" y="5103456"/>
              <a:ext cx="256676" cy="453704"/>
            </a:xfrm>
            <a:prstGeom prst="rightArrow">
              <a:avLst>
                <a:gd name="adj1" fmla="val 32301"/>
                <a:gd name="adj2" fmla="val 72373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3231" tIns="33231" rIns="33231" bIns="33231" rtlCol="0" anchor="ctr" anchorCtr="0"/>
            <a:lstStyle/>
            <a:p>
              <a:pPr algn="ctr"/>
              <a:endParaRPr lang="en-GB" sz="1662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AF698CA-6E52-4712-B25E-257FCDE2C3C6}"/>
                  </a:ext>
                </a:extLst>
              </p14:cNvPr>
              <p14:cNvContentPartPr/>
              <p14:nvPr/>
            </p14:nvContentPartPr>
            <p14:xfrm>
              <a:off x="2191872" y="4855483"/>
              <a:ext cx="332" cy="332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AF698CA-6E52-4712-B25E-257FCDE2C3C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83572" y="4847183"/>
                <a:ext cx="16600" cy="16600"/>
              </a:xfrm>
              <a:prstGeom prst="rect">
                <a:avLst/>
              </a:prstGeom>
            </p:spPr>
          </p:pic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FE04F6C6-1982-4663-8C15-716F0989C9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6082" y="2452333"/>
            <a:ext cx="7491158" cy="123233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A3687B8F-F45C-4D83-AE92-8605FAE880E8}"/>
              </a:ext>
            </a:extLst>
          </p:cNvPr>
          <p:cNvSpPr/>
          <p:nvPr/>
        </p:nvSpPr>
        <p:spPr>
          <a:xfrm>
            <a:off x="756082" y="2040078"/>
            <a:ext cx="7491158" cy="200698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US" sz="923" dirty="0" err="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CF0517-D030-46A0-B55E-BCB6A7E08AD6}"/>
              </a:ext>
            </a:extLst>
          </p:cNvPr>
          <p:cNvSpPr txBox="1"/>
          <p:nvPr/>
        </p:nvSpPr>
        <p:spPr>
          <a:xfrm>
            <a:off x="2815408" y="4047063"/>
            <a:ext cx="583111" cy="630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50B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50BF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4B506D-A308-4C95-9576-9B7AE6462914}"/>
              </a:ext>
            </a:extLst>
          </p:cNvPr>
          <p:cNvSpPr txBox="1"/>
          <p:nvPr/>
        </p:nvSpPr>
        <p:spPr>
          <a:xfrm>
            <a:off x="4335493" y="4047063"/>
            <a:ext cx="583111" cy="630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50B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50BF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20A492-E3C2-47A1-BCF1-BE8A03B1DEE8}"/>
              </a:ext>
            </a:extLst>
          </p:cNvPr>
          <p:cNvSpPr txBox="1"/>
          <p:nvPr/>
        </p:nvSpPr>
        <p:spPr>
          <a:xfrm>
            <a:off x="5852691" y="4048449"/>
            <a:ext cx="583111" cy="630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50B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50BF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638C95-E75E-443C-B7D9-1590AC7B7423}"/>
              </a:ext>
            </a:extLst>
          </p:cNvPr>
          <p:cNvSpPr txBox="1"/>
          <p:nvPr/>
        </p:nvSpPr>
        <p:spPr>
          <a:xfrm>
            <a:off x="2815408" y="4907751"/>
            <a:ext cx="583111" cy="630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FC9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C9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6F9151-DD47-40EC-98EE-375BBEB84D2A}"/>
              </a:ext>
            </a:extLst>
          </p:cNvPr>
          <p:cNvSpPr txBox="1"/>
          <p:nvPr/>
        </p:nvSpPr>
        <p:spPr>
          <a:xfrm>
            <a:off x="4335493" y="4907751"/>
            <a:ext cx="583111" cy="630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50BF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50BF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99CC03-A241-49E7-9884-ABCB4B3BE38E}"/>
              </a:ext>
            </a:extLst>
          </p:cNvPr>
          <p:cNvSpPr txBox="1"/>
          <p:nvPr/>
        </p:nvSpPr>
        <p:spPr>
          <a:xfrm>
            <a:off x="5852691" y="4909137"/>
            <a:ext cx="583111" cy="6304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FC90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C90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171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186B113-97A6-41EC-8F20-F380F2998EF1}"/>
              </a:ext>
            </a:extLst>
          </p:cNvPr>
          <p:cNvSpPr/>
          <p:nvPr/>
        </p:nvSpPr>
        <p:spPr>
          <a:xfrm>
            <a:off x="1506512" y="4113076"/>
            <a:ext cx="5917899" cy="5732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/>
          <a:lstStyle/>
          <a:p>
            <a:pPr algn="ctr"/>
            <a:endParaRPr lang="en-US" sz="1000" dirty="0" err="1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4940C8-417C-4F7E-AFD0-0E0A0F0F0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800" dirty="0"/>
              <a:t>Cap and Floor regulation has limited recourse to consumers – private capital takes first loss</a:t>
            </a: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08591-734F-408B-BFB6-E1C05D27A5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BEF237-4F4B-4976-B0C9-FE7BFB9261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BEFE54-CA97-4D2B-BBE3-D3E80A44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 and floor</a:t>
            </a:r>
            <a:endParaRPr lang="en-US" dirty="0"/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D2D1153C-F9B2-4D78-9C84-7FA6629AA3D1}"/>
              </a:ext>
            </a:extLst>
          </p:cNvPr>
          <p:cNvSpPr/>
          <p:nvPr/>
        </p:nvSpPr>
        <p:spPr>
          <a:xfrm>
            <a:off x="1506512" y="2236391"/>
            <a:ext cx="2394919" cy="790302"/>
          </a:xfrm>
          <a:prstGeom prst="striped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Development/Construction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A4A5FC-C770-4FC5-8756-F634C3A32114}"/>
              </a:ext>
            </a:extLst>
          </p:cNvPr>
          <p:cNvSpPr/>
          <p:nvPr/>
        </p:nvSpPr>
        <p:spPr>
          <a:xfrm>
            <a:off x="4114800" y="2223369"/>
            <a:ext cx="3522688" cy="826758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Operation</a:t>
            </a:r>
          </a:p>
          <a:p>
            <a:pPr algn="ctr" defTabSz="628650"/>
            <a:r>
              <a:rPr lang="en-GB" sz="1400" dirty="0">
                <a:solidFill>
                  <a:schemeClr val="bg1"/>
                </a:solidFill>
              </a:rPr>
              <a:t>5	10	15	20	25 yrs.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4134CC-AA9C-4275-82A7-1480813907F9}"/>
              </a:ext>
            </a:extLst>
          </p:cNvPr>
          <p:cNvSpPr/>
          <p:nvPr/>
        </p:nvSpPr>
        <p:spPr>
          <a:xfrm>
            <a:off x="1506512" y="3172707"/>
            <a:ext cx="1998617" cy="657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Ex-ante C&amp;F levels 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RAV model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Fixed 25 years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368F4-656B-4108-950C-1BFC042A98DB}"/>
              </a:ext>
            </a:extLst>
          </p:cNvPr>
          <p:cNvSpPr/>
          <p:nvPr/>
        </p:nvSpPr>
        <p:spPr>
          <a:xfrm>
            <a:off x="1506512" y="4812087"/>
            <a:ext cx="1998617" cy="3287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Guaranteed return - Floor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2EDAF9-1F83-4693-A6A0-113A5F171343}"/>
              </a:ext>
            </a:extLst>
          </p:cNvPr>
          <p:cNvSpPr/>
          <p:nvPr/>
        </p:nvSpPr>
        <p:spPr>
          <a:xfrm>
            <a:off x="1506513" y="5164350"/>
            <a:ext cx="1998617" cy="3287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/>
          <a:lstStyle/>
          <a:p>
            <a:pPr algn="ctr"/>
            <a:r>
              <a:rPr lang="en-GB" sz="1400" dirty="0" err="1">
                <a:solidFill>
                  <a:schemeClr val="bg1"/>
                </a:solidFill>
              </a:rPr>
              <a:t>Opex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9C7169-B64F-4814-81B0-1CCE67B27BDD}"/>
              </a:ext>
            </a:extLst>
          </p:cNvPr>
          <p:cNvSpPr/>
          <p:nvPr/>
        </p:nvSpPr>
        <p:spPr>
          <a:xfrm>
            <a:off x="1506514" y="5516613"/>
            <a:ext cx="1998617" cy="6243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Capex &gt; depreciation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F0C070-8293-4D12-BFC7-397F1D6ED604}"/>
              </a:ext>
            </a:extLst>
          </p:cNvPr>
          <p:cNvSpPr txBox="1"/>
          <p:nvPr/>
        </p:nvSpPr>
        <p:spPr>
          <a:xfrm>
            <a:off x="4244780" y="4888425"/>
            <a:ext cx="3352869" cy="624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Payment from Consumers to IC via TSO</a:t>
            </a: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12B0C1-9329-49A9-A8E1-5351166598CF}"/>
              </a:ext>
            </a:extLst>
          </p:cNvPr>
          <p:cNvSpPr txBox="1"/>
          <p:nvPr/>
        </p:nvSpPr>
        <p:spPr>
          <a:xfrm>
            <a:off x="3712310" y="3404460"/>
            <a:ext cx="4417810" cy="624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Payment from IC to Consumers via TSO</a:t>
            </a: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B6DE1A-7280-4D63-87A1-27300270FB48}"/>
              </a:ext>
            </a:extLst>
          </p:cNvPr>
          <p:cNvSpPr txBox="1"/>
          <p:nvPr/>
        </p:nvSpPr>
        <p:spPr>
          <a:xfrm>
            <a:off x="3414971" y="4094151"/>
            <a:ext cx="4417810" cy="624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Income received by I/C operator</a:t>
            </a: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11FD1A-3235-47FD-8261-6EBD9150B46E}"/>
              </a:ext>
            </a:extLst>
          </p:cNvPr>
          <p:cNvSpPr txBox="1"/>
          <p:nvPr/>
        </p:nvSpPr>
        <p:spPr>
          <a:xfrm>
            <a:off x="7265237" y="3699572"/>
            <a:ext cx="869804" cy="624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CAP</a:t>
            </a:r>
            <a:endParaRPr 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483D69-42AF-40E8-99BE-CEFD842564BF}"/>
              </a:ext>
            </a:extLst>
          </p:cNvPr>
          <p:cNvSpPr txBox="1"/>
          <p:nvPr/>
        </p:nvSpPr>
        <p:spPr>
          <a:xfrm>
            <a:off x="7361760" y="4377977"/>
            <a:ext cx="869804" cy="6860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FLOOR</a:t>
            </a:r>
            <a:endParaRPr 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4ACEEE-C10A-4E58-AA4A-7534412E5CE5}"/>
              </a:ext>
            </a:extLst>
          </p:cNvPr>
          <p:cNvSpPr txBox="1"/>
          <p:nvPr/>
        </p:nvSpPr>
        <p:spPr>
          <a:xfrm>
            <a:off x="1777319" y="4063617"/>
            <a:ext cx="1238869" cy="624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I/C revenues</a:t>
            </a:r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0DE48D-976E-4407-8161-DAB79D7CCD9E}"/>
              </a:ext>
            </a:extLst>
          </p:cNvPr>
          <p:cNvCxnSpPr>
            <a:cxnSpLocks/>
          </p:cNvCxnSpPr>
          <p:nvPr/>
        </p:nvCxnSpPr>
        <p:spPr>
          <a:xfrm flipV="1">
            <a:off x="1506512" y="4735111"/>
            <a:ext cx="5917899" cy="785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F3A10E6-F509-4836-B5CF-BC5E30F8000E}"/>
              </a:ext>
            </a:extLst>
          </p:cNvPr>
          <p:cNvCxnSpPr>
            <a:cxnSpLocks/>
          </p:cNvCxnSpPr>
          <p:nvPr/>
        </p:nvCxnSpPr>
        <p:spPr>
          <a:xfrm>
            <a:off x="1506512" y="4032462"/>
            <a:ext cx="5917899" cy="429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4626887-DDF0-4102-89E9-32B0F9311016}"/>
              </a:ext>
            </a:extLst>
          </p:cNvPr>
          <p:cNvCxnSpPr>
            <a:cxnSpLocks/>
          </p:cNvCxnSpPr>
          <p:nvPr/>
        </p:nvCxnSpPr>
        <p:spPr>
          <a:xfrm flipH="1" flipV="1">
            <a:off x="1293664" y="3285418"/>
            <a:ext cx="9005" cy="287462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A3AA4BD-A1E8-4EF3-8C56-68149E2EE746}"/>
              </a:ext>
            </a:extLst>
          </p:cNvPr>
          <p:cNvCxnSpPr>
            <a:cxnSpLocks/>
          </p:cNvCxnSpPr>
          <p:nvPr/>
        </p:nvCxnSpPr>
        <p:spPr>
          <a:xfrm>
            <a:off x="1284139" y="6164498"/>
            <a:ext cx="6140272" cy="892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BFCAB0D-336D-4E5C-96CF-387EAF6072A9}"/>
              </a:ext>
            </a:extLst>
          </p:cNvPr>
          <p:cNvSpPr txBox="1"/>
          <p:nvPr/>
        </p:nvSpPr>
        <p:spPr>
          <a:xfrm rot="16200000">
            <a:off x="360429" y="4282762"/>
            <a:ext cx="1441269" cy="274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Revenues</a:t>
            </a:r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8D3311C-008F-4A5E-8DBB-D0B436563F94}"/>
              </a:ext>
            </a:extLst>
          </p:cNvPr>
          <p:cNvCxnSpPr>
            <a:cxnSpLocks/>
          </p:cNvCxnSpPr>
          <p:nvPr/>
        </p:nvCxnSpPr>
        <p:spPr>
          <a:xfrm>
            <a:off x="4354275" y="2944232"/>
            <a:ext cx="0" cy="456949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1374CAC-8149-4CB0-B6BB-1072D4E348BE}"/>
              </a:ext>
            </a:extLst>
          </p:cNvPr>
          <p:cNvCxnSpPr>
            <a:cxnSpLocks/>
          </p:cNvCxnSpPr>
          <p:nvPr/>
        </p:nvCxnSpPr>
        <p:spPr>
          <a:xfrm>
            <a:off x="5623876" y="2931292"/>
            <a:ext cx="0" cy="456949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8AB0496-1615-4ABF-B485-3BDB19A883CF}"/>
              </a:ext>
            </a:extLst>
          </p:cNvPr>
          <p:cNvCxnSpPr>
            <a:cxnSpLocks/>
          </p:cNvCxnSpPr>
          <p:nvPr/>
        </p:nvCxnSpPr>
        <p:spPr>
          <a:xfrm>
            <a:off x="6252743" y="2944231"/>
            <a:ext cx="0" cy="456949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200B010-9A18-4203-A056-29A389772552}"/>
              </a:ext>
            </a:extLst>
          </p:cNvPr>
          <p:cNvCxnSpPr>
            <a:cxnSpLocks/>
          </p:cNvCxnSpPr>
          <p:nvPr/>
        </p:nvCxnSpPr>
        <p:spPr>
          <a:xfrm>
            <a:off x="6966846" y="2944232"/>
            <a:ext cx="0" cy="456949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8322146-8F48-41CE-B4A2-84DDBAC82429}"/>
              </a:ext>
            </a:extLst>
          </p:cNvPr>
          <p:cNvCxnSpPr>
            <a:cxnSpLocks/>
          </p:cNvCxnSpPr>
          <p:nvPr/>
        </p:nvCxnSpPr>
        <p:spPr>
          <a:xfrm>
            <a:off x="5005567" y="2944230"/>
            <a:ext cx="0" cy="456949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B665710-6B2E-4E48-AA19-AC29440B5B90}"/>
              </a:ext>
            </a:extLst>
          </p:cNvPr>
          <p:cNvSpPr txBox="1"/>
          <p:nvPr/>
        </p:nvSpPr>
        <p:spPr>
          <a:xfrm>
            <a:off x="1218508" y="6369054"/>
            <a:ext cx="945140" cy="20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GB" sz="1200" i="1" dirty="0">
                <a:solidFill>
                  <a:schemeClr val="tx1"/>
                </a:solidFill>
              </a:rPr>
              <a:t>Source Ofgem</a:t>
            </a:r>
            <a:endParaRPr lang="en-US" sz="1200" i="1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8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CA1850-6064-4DE3-BC5E-05DFFAD66C3F}"/>
              </a:ext>
            </a:extLst>
          </p:cNvPr>
          <p:cNvSpPr txBox="1">
            <a:spLocks/>
          </p:cNvSpPr>
          <p:nvPr/>
        </p:nvSpPr>
        <p:spPr>
          <a:xfrm>
            <a:off x="756564" y="1312680"/>
            <a:ext cx="7611704" cy="5815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"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HelveticaNeue LT 45 Lt" pitchFamily="34" charset="0"/>
              <a:buChar char="—"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HelveticaNeue LT 45 Lt" pitchFamily="34" charset="0"/>
              <a:buChar char="—"/>
              <a:defRPr sz="11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46" dirty="0"/>
              <a:t>Greenlink acts as an export route for surplus Irish low carbon power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351A5-7861-4C65-846B-38F12E2E78E0}"/>
              </a:ext>
            </a:extLst>
          </p:cNvPr>
          <p:cNvSpPr txBox="1">
            <a:spLocks/>
          </p:cNvSpPr>
          <p:nvPr/>
        </p:nvSpPr>
        <p:spPr>
          <a:xfrm>
            <a:off x="764603" y="6017895"/>
            <a:ext cx="3720981" cy="4989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"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HelveticaNeue LT 45 Lt" pitchFamily="34" charset="0"/>
              <a:buChar char="—"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HelveticaNeue LT 45 Lt" pitchFamily="34" charset="0"/>
              <a:buChar char="—"/>
              <a:defRPr sz="11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GB" sz="738" dirty="0">
                <a:solidFill>
                  <a:schemeClr val="tx2"/>
                </a:solidFill>
              </a:rPr>
            </a:br>
            <a:endParaRPr lang="en-GB" sz="738" dirty="0">
              <a:solidFill>
                <a:schemeClr val="tx2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004F788D-289B-40F1-AB27-0791B8C8C51F}"/>
              </a:ext>
            </a:extLst>
          </p:cNvPr>
          <p:cNvSpPr txBox="1">
            <a:spLocks/>
          </p:cNvSpPr>
          <p:nvPr/>
        </p:nvSpPr>
        <p:spPr>
          <a:xfrm>
            <a:off x="300292" y="426492"/>
            <a:ext cx="5751479" cy="598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2400"/>
              <a:t>Greenlink power flows</a:t>
            </a:r>
            <a:endParaRPr lang="en-GB" sz="24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B80E98-7509-4EF9-9045-EBEC8F2269F2}"/>
              </a:ext>
            </a:extLst>
          </p:cNvPr>
          <p:cNvSpPr/>
          <p:nvPr/>
        </p:nvSpPr>
        <p:spPr>
          <a:xfrm>
            <a:off x="3004493" y="3458952"/>
            <a:ext cx="1320754" cy="1812257"/>
          </a:xfrm>
          <a:custGeom>
            <a:avLst/>
            <a:gdLst>
              <a:gd name="connsiteX0" fmla="*/ 1549667 w 1549667"/>
              <a:gd name="connsiteY0" fmla="*/ 2127183 h 2127183"/>
              <a:gd name="connsiteX1" fmla="*/ 0 w 1549667"/>
              <a:gd name="connsiteY1" fmla="*/ 0 h 2127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9667" h="2127183">
                <a:moveTo>
                  <a:pt x="1549667" y="2127183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FCE1B71-2860-4652-9F1B-E84CB5C7BF0C}"/>
              </a:ext>
            </a:extLst>
          </p:cNvPr>
          <p:cNvSpPr txBox="1">
            <a:spLocks/>
          </p:cNvSpPr>
          <p:nvPr/>
        </p:nvSpPr>
        <p:spPr>
          <a:xfrm>
            <a:off x="621739" y="1657233"/>
            <a:ext cx="7900523" cy="13380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"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HelveticaNeue LT 45 Lt" pitchFamily="34" charset="0"/>
              <a:buChar char="—"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HelveticaNeue LT 45 Lt" pitchFamily="34" charset="0"/>
              <a:buChar char="—"/>
              <a:defRPr sz="11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041" indent="-211021">
              <a:lnSpc>
                <a:spcPct val="150000"/>
              </a:lnSpc>
              <a:spcBef>
                <a:spcPts val="277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292" dirty="0"/>
              <a:t>Greenlink improves integration of Irish wind by reducing curtailment through 2047 by 5,500 GWh</a:t>
            </a:r>
            <a:r>
              <a:rPr lang="en-GB" sz="1292" baseline="30000" dirty="0"/>
              <a:t>(a) </a:t>
            </a:r>
          </a:p>
          <a:p>
            <a:pPr marL="422041" indent="-211021">
              <a:spcBef>
                <a:spcPts val="55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292" dirty="0"/>
              <a:t>This allows wind to capture a higher price in GB. </a:t>
            </a:r>
            <a:br>
              <a:rPr lang="en-GB" sz="1292" dirty="0"/>
            </a:br>
            <a:r>
              <a:rPr lang="en-GB" sz="1292" dirty="0"/>
              <a:t>This value flows through to Irish consumers saving them over €800m</a:t>
            </a:r>
            <a:r>
              <a:rPr lang="en-GB" sz="1292" baseline="30000" dirty="0"/>
              <a:t>(b)</a:t>
            </a:r>
            <a:r>
              <a:rPr lang="en-US" sz="1292" baseline="30000" dirty="0"/>
              <a:t>(c)</a:t>
            </a:r>
            <a:r>
              <a:rPr lang="en-US" sz="1292" dirty="0"/>
              <a:t> </a:t>
            </a:r>
          </a:p>
          <a:p>
            <a:pPr marL="422041" indent="-211021">
              <a:lnSpc>
                <a:spcPct val="150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92" dirty="0"/>
              <a:t>In comparison Continental interconnection would be predominantly a one-way flow into Ireland.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A8E039A-25F9-485F-B02B-43852EEC4E6C}"/>
              </a:ext>
            </a:extLst>
          </p:cNvPr>
          <p:cNvSpPr txBox="1">
            <a:spLocks/>
          </p:cNvSpPr>
          <p:nvPr/>
        </p:nvSpPr>
        <p:spPr>
          <a:xfrm>
            <a:off x="853571" y="5716408"/>
            <a:ext cx="3702037" cy="5953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"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HelveticaNeue LT 45 Lt" pitchFamily="34" charset="0"/>
              <a:buChar char="—"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HelveticaNeue LT 45 Lt" pitchFamily="34" charset="0"/>
              <a:buChar char="—"/>
              <a:defRPr sz="11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1021" indent="-211021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</a:pPr>
            <a:r>
              <a:rPr lang="en-US" sz="831" i="1" dirty="0">
                <a:solidFill>
                  <a:schemeClr val="tx2"/>
                </a:solidFill>
              </a:rPr>
              <a:t>Sum of avoided curtailment between 2023-2047 </a:t>
            </a:r>
          </a:p>
          <a:p>
            <a:pPr marL="211021" indent="-211021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</a:pPr>
            <a:r>
              <a:rPr lang="en-US" sz="831" i="1" dirty="0">
                <a:solidFill>
                  <a:schemeClr val="tx2"/>
                </a:solidFill>
              </a:rPr>
              <a:t> </a:t>
            </a:r>
            <a:r>
              <a:rPr lang="en-GB" sz="831" i="1" dirty="0">
                <a:solidFill>
                  <a:schemeClr val="tx2"/>
                </a:solidFill>
              </a:rPr>
              <a:t>NPV@3.5%, real 2017 €</a:t>
            </a:r>
            <a:endParaRPr lang="en-GB" sz="831" i="1" baseline="30000" dirty="0">
              <a:solidFill>
                <a:schemeClr val="tx2"/>
              </a:solidFill>
            </a:endParaRPr>
          </a:p>
          <a:p>
            <a:pPr marL="211021" indent="-211021">
              <a:spcAft>
                <a:spcPts val="0"/>
              </a:spcAft>
              <a:buClr>
                <a:schemeClr val="accent5"/>
              </a:buClr>
              <a:buFont typeface="+mj-lt"/>
              <a:buAutoNum type="alphaLcParenR"/>
            </a:pPr>
            <a:r>
              <a:rPr lang="en-GB" sz="831" i="1" baseline="30000" dirty="0">
                <a:solidFill>
                  <a:schemeClr val="tx2"/>
                </a:solidFill>
              </a:rPr>
              <a:t> </a:t>
            </a:r>
            <a:r>
              <a:rPr lang="en-GB" sz="831" i="1" dirty="0">
                <a:solidFill>
                  <a:schemeClr val="tx2"/>
                </a:solidFill>
              </a:rPr>
              <a:t>Source: Baringa 2017, Greenlink CBA analysis Reference Case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93AD0AE-F99F-47F0-817D-6502D21A8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981033"/>
              </p:ext>
            </p:extLst>
          </p:nvPr>
        </p:nvGraphicFramePr>
        <p:xfrm>
          <a:off x="5353707" y="2883448"/>
          <a:ext cx="3096246" cy="3365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Line Callout 2 40">
            <a:extLst>
              <a:ext uri="{FF2B5EF4-FFF2-40B4-BE49-F238E27FC236}">
                <a16:creationId xmlns:a16="http://schemas.microsoft.com/office/drawing/2014/main" id="{2948B578-62C7-4FF3-8E61-E9026A90CDB7}"/>
              </a:ext>
            </a:extLst>
          </p:cNvPr>
          <p:cNvSpPr/>
          <p:nvPr/>
        </p:nvSpPr>
        <p:spPr>
          <a:xfrm>
            <a:off x="6181543" y="3580431"/>
            <a:ext cx="1667057" cy="307122"/>
          </a:xfrm>
          <a:prstGeom prst="borderCallout2">
            <a:avLst>
              <a:gd name="adj1" fmla="val 100318"/>
              <a:gd name="adj2" fmla="val 14027"/>
              <a:gd name="adj3" fmla="val 102555"/>
              <a:gd name="adj4" fmla="val 14363"/>
              <a:gd name="adj5" fmla="val 304739"/>
              <a:gd name="adj6" fmla="val 14237"/>
            </a:avLst>
          </a:prstGeom>
          <a:ln w="9525">
            <a:tailEnd type="triangl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3231" tIns="33231" rIns="33231" bIns="33231" rtlCol="0" anchor="ctr" anchorCtr="0"/>
          <a:lstStyle/>
          <a:p>
            <a:pPr algn="ctr"/>
            <a:r>
              <a:rPr lang="en-GB" sz="923" dirty="0">
                <a:solidFill>
                  <a:schemeClr val="tx2"/>
                </a:solidFill>
              </a:rPr>
              <a:t>Exporting excess Irish low carbon power - reducing curtailment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D686C2-B5F2-4823-B06D-6BB01B174190}"/>
              </a:ext>
            </a:extLst>
          </p:cNvPr>
          <p:cNvSpPr txBox="1"/>
          <p:nvPr/>
        </p:nvSpPr>
        <p:spPr>
          <a:xfrm rot="16200000">
            <a:off x="4851883" y="4197299"/>
            <a:ext cx="695780" cy="544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>
            <a:noAutofit/>
          </a:bodyPr>
          <a:lstStyle/>
          <a:p>
            <a:pPr algn="ctr"/>
            <a:r>
              <a:rPr lang="en-GB" sz="923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TWh/year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D0CB8E-4D4C-45B4-B8D0-F2B8FE343A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FFFFFF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208" y="2922159"/>
            <a:ext cx="3337422" cy="2471769"/>
          </a:xfrm>
          <a:prstGeom prst="rect">
            <a:avLst/>
          </a:prstGeom>
          <a:ln w="3175">
            <a:solidFill>
              <a:srgbClr val="939696"/>
            </a:solidFill>
          </a:ln>
          <a:effectLst/>
        </p:spPr>
      </p:pic>
      <p:sp>
        <p:nvSpPr>
          <p:cNvPr id="14" name="Freeform 30">
            <a:extLst>
              <a:ext uri="{FF2B5EF4-FFF2-40B4-BE49-F238E27FC236}">
                <a16:creationId xmlns:a16="http://schemas.microsoft.com/office/drawing/2014/main" id="{A5146335-40C8-4033-AB51-6226B78834DD}"/>
              </a:ext>
            </a:extLst>
          </p:cNvPr>
          <p:cNvSpPr/>
          <p:nvPr/>
        </p:nvSpPr>
        <p:spPr>
          <a:xfrm>
            <a:off x="1015376" y="3033253"/>
            <a:ext cx="1123482" cy="599963"/>
          </a:xfrm>
          <a:custGeom>
            <a:avLst/>
            <a:gdLst>
              <a:gd name="connsiteX0" fmla="*/ 1186073 w 1186073"/>
              <a:gd name="connsiteY0" fmla="*/ 0 h 671885"/>
              <a:gd name="connsiteX1" fmla="*/ 947948 w 1186073"/>
              <a:gd name="connsiteY1" fmla="*/ 433387 h 671885"/>
              <a:gd name="connsiteX2" fmla="*/ 71648 w 1186073"/>
              <a:gd name="connsiteY2" fmla="*/ 638175 h 671885"/>
              <a:gd name="connsiteX3" fmla="*/ 52598 w 1186073"/>
              <a:gd name="connsiteY3" fmla="*/ 671512 h 671885"/>
              <a:gd name="connsiteX4" fmla="*/ 52598 w 1186073"/>
              <a:gd name="connsiteY4" fmla="*/ 671512 h 67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073" h="671885">
                <a:moveTo>
                  <a:pt x="1186073" y="0"/>
                </a:moveTo>
                <a:cubicBezTo>
                  <a:pt x="1159879" y="163512"/>
                  <a:pt x="1133685" y="327025"/>
                  <a:pt x="947948" y="433387"/>
                </a:cubicBezTo>
                <a:cubicBezTo>
                  <a:pt x="762211" y="539749"/>
                  <a:pt x="220873" y="598488"/>
                  <a:pt x="71648" y="638175"/>
                </a:cubicBezTo>
                <a:cubicBezTo>
                  <a:pt x="-77577" y="677862"/>
                  <a:pt x="52598" y="671512"/>
                  <a:pt x="52598" y="671512"/>
                </a:cubicBezTo>
                <a:lnTo>
                  <a:pt x="52598" y="671512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15" name="Freeform 36">
            <a:extLst>
              <a:ext uri="{FF2B5EF4-FFF2-40B4-BE49-F238E27FC236}">
                <a16:creationId xmlns:a16="http://schemas.microsoft.com/office/drawing/2014/main" id="{2BC94C6F-A510-466C-8B77-AA22992732DB}"/>
              </a:ext>
            </a:extLst>
          </p:cNvPr>
          <p:cNvSpPr/>
          <p:nvPr/>
        </p:nvSpPr>
        <p:spPr>
          <a:xfrm>
            <a:off x="1745046" y="3021727"/>
            <a:ext cx="360894" cy="514577"/>
          </a:xfrm>
          <a:custGeom>
            <a:avLst/>
            <a:gdLst>
              <a:gd name="connsiteX0" fmla="*/ 381000 w 381000"/>
              <a:gd name="connsiteY0" fmla="*/ 0 h 576263"/>
              <a:gd name="connsiteX1" fmla="*/ 0 w 381000"/>
              <a:gd name="connsiteY1" fmla="*/ 576263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0" h="576263">
                <a:moveTo>
                  <a:pt x="381000" y="0"/>
                </a:moveTo>
                <a:cubicBezTo>
                  <a:pt x="267890" y="237331"/>
                  <a:pt x="154781" y="474663"/>
                  <a:pt x="0" y="57626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16" name="Freeform 38">
            <a:extLst>
              <a:ext uri="{FF2B5EF4-FFF2-40B4-BE49-F238E27FC236}">
                <a16:creationId xmlns:a16="http://schemas.microsoft.com/office/drawing/2014/main" id="{AFEA2AD1-3C3E-46EE-BE82-D7FD5D798D5B}"/>
              </a:ext>
            </a:extLst>
          </p:cNvPr>
          <p:cNvSpPr/>
          <p:nvPr/>
        </p:nvSpPr>
        <p:spPr>
          <a:xfrm>
            <a:off x="1542991" y="4211568"/>
            <a:ext cx="931826" cy="928742"/>
          </a:xfrm>
          <a:custGeom>
            <a:avLst/>
            <a:gdLst>
              <a:gd name="connsiteX0" fmla="*/ 983738 w 983738"/>
              <a:gd name="connsiteY0" fmla="*/ 936068 h 1040076"/>
              <a:gd name="connsiteX1" fmla="*/ 858062 w 983738"/>
              <a:gd name="connsiteY1" fmla="*/ 1040076 h 1040076"/>
              <a:gd name="connsiteX2" fmla="*/ 0 w 983738"/>
              <a:gd name="connsiteY2" fmla="*/ 0 h 1040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738" h="1040076">
                <a:moveTo>
                  <a:pt x="983738" y="936068"/>
                </a:moveTo>
                <a:lnTo>
                  <a:pt x="858062" y="104007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17" name="Freeform 41">
            <a:extLst>
              <a:ext uri="{FF2B5EF4-FFF2-40B4-BE49-F238E27FC236}">
                <a16:creationId xmlns:a16="http://schemas.microsoft.com/office/drawing/2014/main" id="{8B064CC1-D915-41A7-B402-DAAC1140FEAE}"/>
              </a:ext>
            </a:extLst>
          </p:cNvPr>
          <p:cNvSpPr/>
          <p:nvPr/>
        </p:nvSpPr>
        <p:spPr>
          <a:xfrm>
            <a:off x="2002183" y="3068554"/>
            <a:ext cx="230972" cy="163303"/>
          </a:xfrm>
          <a:custGeom>
            <a:avLst/>
            <a:gdLst>
              <a:gd name="connsiteX0" fmla="*/ 243840 w 243840"/>
              <a:gd name="connsiteY0" fmla="*/ 0 h 182880"/>
              <a:gd name="connsiteX1" fmla="*/ 0 w 243840"/>
              <a:gd name="connsiteY1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3840" h="182880">
                <a:moveTo>
                  <a:pt x="243840" y="0"/>
                </a:moveTo>
                <a:lnTo>
                  <a:pt x="0" y="18288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BA1EDE-7677-4C80-8EA3-C678D74C65C4}"/>
              </a:ext>
            </a:extLst>
          </p:cNvPr>
          <p:cNvGrpSpPr/>
          <p:nvPr/>
        </p:nvGrpSpPr>
        <p:grpSpPr>
          <a:xfrm>
            <a:off x="1000206" y="3639115"/>
            <a:ext cx="1224205" cy="1565051"/>
            <a:chOff x="1201633" y="3827639"/>
            <a:chExt cx="1292402" cy="1752664"/>
          </a:xfrm>
        </p:grpSpPr>
        <p:sp>
          <p:nvSpPr>
            <p:cNvPr id="19" name="Freeform: Shape 20">
              <a:extLst>
                <a:ext uri="{FF2B5EF4-FFF2-40B4-BE49-F238E27FC236}">
                  <a16:creationId xmlns:a16="http://schemas.microsoft.com/office/drawing/2014/main" id="{261F4A94-BB32-4070-93F0-2478B7EA034F}"/>
                </a:ext>
              </a:extLst>
            </p:cNvPr>
            <p:cNvSpPr/>
            <p:nvPr/>
          </p:nvSpPr>
          <p:spPr>
            <a:xfrm>
              <a:off x="1606672" y="3827639"/>
              <a:ext cx="887363" cy="1752664"/>
            </a:xfrm>
            <a:custGeom>
              <a:avLst/>
              <a:gdLst>
                <a:gd name="connsiteX0" fmla="*/ 1655546 w 1655546"/>
                <a:gd name="connsiteY0" fmla="*/ 2069432 h 2069432"/>
                <a:gd name="connsiteX1" fmla="*/ 336885 w 1655546"/>
                <a:gd name="connsiteY1" fmla="*/ 1058779 h 2069432"/>
                <a:gd name="connsiteX2" fmla="*/ 0 w 1655546"/>
                <a:gd name="connsiteY2" fmla="*/ 0 h 206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5546" h="2069432">
                  <a:moveTo>
                    <a:pt x="1655546" y="2069432"/>
                  </a:moveTo>
                  <a:cubicBezTo>
                    <a:pt x="1134177" y="1736558"/>
                    <a:pt x="612809" y="1403684"/>
                    <a:pt x="336885" y="1058779"/>
                  </a:cubicBezTo>
                  <a:cubicBezTo>
                    <a:pt x="60961" y="713874"/>
                    <a:pt x="36897" y="184484"/>
                    <a:pt x="0" y="0"/>
                  </a:cubicBezTo>
                </a:path>
              </a:pathLst>
            </a:custGeom>
            <a:ln w="28575">
              <a:prstDash val="sysDot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62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796B3D-FA7E-4DD6-930C-93872C707A51}"/>
                </a:ext>
              </a:extLst>
            </p:cNvPr>
            <p:cNvSpPr txBox="1"/>
            <p:nvPr/>
          </p:nvSpPr>
          <p:spPr>
            <a:xfrm>
              <a:off x="1201633" y="4850378"/>
              <a:ext cx="914400" cy="265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3231" tIns="33231" rIns="33231" bIns="33231" rtlCol="0" anchor="ctr" anchorCtr="0">
              <a:noAutofit/>
            </a:bodyPr>
            <a:lstStyle/>
            <a:p>
              <a:pPr algn="ctr"/>
              <a:endParaRPr lang="en-GB" sz="1108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Freeform 53">
            <a:extLst>
              <a:ext uri="{FF2B5EF4-FFF2-40B4-BE49-F238E27FC236}">
                <a16:creationId xmlns:a16="http://schemas.microsoft.com/office/drawing/2014/main" id="{8F8B0E53-11EB-4D40-9BB1-9ADECE0409E4}"/>
              </a:ext>
            </a:extLst>
          </p:cNvPr>
          <p:cNvSpPr/>
          <p:nvPr/>
        </p:nvSpPr>
        <p:spPr>
          <a:xfrm>
            <a:off x="1635586" y="3537437"/>
            <a:ext cx="575845" cy="210858"/>
          </a:xfrm>
          <a:custGeom>
            <a:avLst/>
            <a:gdLst>
              <a:gd name="connsiteX0" fmla="*/ 0 w 607926"/>
              <a:gd name="connsiteY0" fmla="*/ 0 h 236136"/>
              <a:gd name="connsiteX1" fmla="*/ 180871 w 607926"/>
              <a:gd name="connsiteY1" fmla="*/ 190919 h 236136"/>
              <a:gd name="connsiteX2" fmla="*/ 607926 w 607926"/>
              <a:gd name="connsiteY2" fmla="*/ 236136 h 23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7926" h="236136">
                <a:moveTo>
                  <a:pt x="0" y="0"/>
                </a:moveTo>
                <a:cubicBezTo>
                  <a:pt x="39775" y="75781"/>
                  <a:pt x="79550" y="151563"/>
                  <a:pt x="180871" y="190919"/>
                </a:cubicBezTo>
                <a:cubicBezTo>
                  <a:pt x="282192" y="230275"/>
                  <a:pt x="559359" y="224413"/>
                  <a:pt x="607926" y="23613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sp>
        <p:nvSpPr>
          <p:cNvPr id="25" name="Freeform 54">
            <a:extLst>
              <a:ext uri="{FF2B5EF4-FFF2-40B4-BE49-F238E27FC236}">
                <a16:creationId xmlns:a16="http://schemas.microsoft.com/office/drawing/2014/main" id="{1D4BDF1F-E19C-49E7-9240-CC3B5A6675B3}"/>
              </a:ext>
            </a:extLst>
          </p:cNvPr>
          <p:cNvSpPr/>
          <p:nvPr/>
        </p:nvSpPr>
        <p:spPr>
          <a:xfrm>
            <a:off x="1546760" y="3580431"/>
            <a:ext cx="567294" cy="213423"/>
          </a:xfrm>
          <a:custGeom>
            <a:avLst/>
            <a:gdLst>
              <a:gd name="connsiteX0" fmla="*/ 0 w 598898"/>
              <a:gd name="connsiteY0" fmla="*/ 0 h 239008"/>
              <a:gd name="connsiteX1" fmla="*/ 381837 w 598898"/>
              <a:gd name="connsiteY1" fmla="*/ 221063 h 239008"/>
              <a:gd name="connsiteX2" fmla="*/ 587828 w 598898"/>
              <a:gd name="connsiteY2" fmla="*/ 226087 h 239008"/>
              <a:gd name="connsiteX3" fmla="*/ 572756 w 598898"/>
              <a:gd name="connsiteY3" fmla="*/ 226087 h 239008"/>
              <a:gd name="connsiteX4" fmla="*/ 572756 w 598898"/>
              <a:gd name="connsiteY4" fmla="*/ 226087 h 239008"/>
              <a:gd name="connsiteX5" fmla="*/ 572756 w 598898"/>
              <a:gd name="connsiteY5" fmla="*/ 226087 h 239008"/>
              <a:gd name="connsiteX6" fmla="*/ 572756 w 598898"/>
              <a:gd name="connsiteY6" fmla="*/ 226087 h 23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898" h="239008">
                <a:moveTo>
                  <a:pt x="0" y="0"/>
                </a:moveTo>
                <a:cubicBezTo>
                  <a:pt x="141933" y="91691"/>
                  <a:pt x="283866" y="183382"/>
                  <a:pt x="381837" y="221063"/>
                </a:cubicBezTo>
                <a:cubicBezTo>
                  <a:pt x="479808" y="258744"/>
                  <a:pt x="556008" y="225250"/>
                  <a:pt x="587828" y="226087"/>
                </a:cubicBezTo>
                <a:cubicBezTo>
                  <a:pt x="619648" y="226924"/>
                  <a:pt x="572756" y="226087"/>
                  <a:pt x="572756" y="226087"/>
                </a:cubicBezTo>
                <a:lnTo>
                  <a:pt x="572756" y="226087"/>
                </a:lnTo>
                <a:lnTo>
                  <a:pt x="572756" y="226087"/>
                </a:lnTo>
                <a:lnTo>
                  <a:pt x="572756" y="226087"/>
                </a:lnTo>
              </a:path>
            </a:pathLst>
          </a:custGeom>
          <a:ln w="28575">
            <a:prstDash val="sysDot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C11F17-9416-4415-A239-D26F693813F0}"/>
              </a:ext>
            </a:extLst>
          </p:cNvPr>
          <p:cNvCxnSpPr/>
          <p:nvPr/>
        </p:nvCxnSpPr>
        <p:spPr>
          <a:xfrm>
            <a:off x="3861286" y="4016947"/>
            <a:ext cx="138535" cy="14109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66E492-1516-482A-B1DA-5A9599F9C9F9}"/>
              </a:ext>
            </a:extLst>
          </p:cNvPr>
          <p:cNvGrpSpPr/>
          <p:nvPr/>
        </p:nvGrpSpPr>
        <p:grpSpPr>
          <a:xfrm>
            <a:off x="2218122" y="3383225"/>
            <a:ext cx="621552" cy="697334"/>
            <a:chOff x="2864040" y="3038517"/>
            <a:chExt cx="673348" cy="7554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FD7EE9F-3696-46AD-AC09-35508242B52D}"/>
                </a:ext>
              </a:extLst>
            </p:cNvPr>
            <p:cNvSpPr/>
            <p:nvPr/>
          </p:nvSpPr>
          <p:spPr>
            <a:xfrm>
              <a:off x="2864040" y="3038517"/>
              <a:ext cx="673348" cy="755445"/>
            </a:xfrm>
            <a:prstGeom prst="rect">
              <a:avLst/>
            </a:prstGeom>
            <a:solidFill>
              <a:srgbClr val="628A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3231" tIns="33231" rIns="33231" bIns="33231" rtlCol="0" anchor="ctr" anchorCtr="0"/>
            <a:lstStyle/>
            <a:p>
              <a:pPr algn="ctr"/>
              <a:endParaRPr lang="en-US" sz="923" dirty="0" err="1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125EBC-728E-41F5-9D48-F8C61D0778FE}"/>
                </a:ext>
              </a:extLst>
            </p:cNvPr>
            <p:cNvSpPr txBox="1"/>
            <p:nvPr/>
          </p:nvSpPr>
          <p:spPr>
            <a:xfrm>
              <a:off x="2926775" y="3075177"/>
              <a:ext cx="547878" cy="682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3231" tIns="33231" rIns="33231" bIns="33231" rtlCol="0" anchor="ctr" anchorCtr="0">
              <a:noAutofit/>
            </a:bodyPr>
            <a:lstStyle/>
            <a:p>
              <a:pPr algn="ctr"/>
              <a:r>
                <a:rPr lang="en-GB" sz="831" b="1" dirty="0">
                  <a:solidFill>
                    <a:schemeClr val="bg1"/>
                  </a:solidFill>
                </a:rPr>
                <a:t>GREENLINK</a:t>
              </a:r>
              <a:br>
                <a:rPr lang="en-GB" sz="831" b="1" dirty="0">
                  <a:solidFill>
                    <a:schemeClr val="bg1"/>
                  </a:solidFill>
                </a:rPr>
              </a:br>
              <a:r>
                <a:rPr lang="en-GB" sz="831" dirty="0">
                  <a:solidFill>
                    <a:schemeClr val="bg1"/>
                  </a:solidFill>
                </a:rPr>
                <a:t>500MW</a:t>
              </a:r>
            </a:p>
            <a:p>
              <a:pPr algn="ctr"/>
              <a:r>
                <a:rPr lang="en-GB" sz="831" dirty="0">
                  <a:solidFill>
                    <a:schemeClr val="bg1"/>
                  </a:solidFill>
                </a:rPr>
                <a:t>170km</a:t>
              </a:r>
              <a:br>
                <a:rPr lang="en-GB" sz="831" dirty="0">
                  <a:solidFill>
                    <a:schemeClr val="bg1"/>
                  </a:solidFill>
                </a:rPr>
              </a:br>
              <a:r>
                <a:rPr lang="en-GB" sz="831" dirty="0">
                  <a:solidFill>
                    <a:schemeClr val="bg1"/>
                  </a:solidFill>
                </a:rPr>
                <a:t>€400m</a:t>
              </a:r>
              <a:br>
                <a:rPr lang="en-GB" sz="831" dirty="0">
                  <a:solidFill>
                    <a:schemeClr val="bg1"/>
                  </a:solidFill>
                </a:rPr>
              </a:br>
              <a:r>
                <a:rPr lang="en-GB" sz="831" dirty="0">
                  <a:solidFill>
                    <a:schemeClr val="bg1"/>
                  </a:solidFill>
                </a:rPr>
                <a:t> 2023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04BFCB2-90CF-409B-9A75-4F65B2748A00}"/>
              </a:ext>
            </a:extLst>
          </p:cNvPr>
          <p:cNvGrpSpPr/>
          <p:nvPr/>
        </p:nvGrpSpPr>
        <p:grpSpPr>
          <a:xfrm>
            <a:off x="2354008" y="4615019"/>
            <a:ext cx="621552" cy="697334"/>
            <a:chOff x="2864040" y="3038517"/>
            <a:chExt cx="673348" cy="755445"/>
          </a:xfrm>
          <a:solidFill>
            <a:srgbClr val="76777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3D1E0F5-6CF6-4211-B726-D8481B5A80A9}"/>
                </a:ext>
              </a:extLst>
            </p:cNvPr>
            <p:cNvSpPr/>
            <p:nvPr/>
          </p:nvSpPr>
          <p:spPr>
            <a:xfrm>
              <a:off x="2864040" y="3038517"/>
              <a:ext cx="673348" cy="755445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3231" tIns="33231" rIns="33231" bIns="33231" rtlCol="0" anchor="ctr" anchorCtr="0"/>
            <a:lstStyle/>
            <a:p>
              <a:pPr algn="ctr"/>
              <a:endParaRPr lang="en-US" sz="923" dirty="0" err="1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214D6E3-C49C-443F-B253-2CB4C5E1446D}"/>
                </a:ext>
              </a:extLst>
            </p:cNvPr>
            <p:cNvSpPr txBox="1"/>
            <p:nvPr/>
          </p:nvSpPr>
          <p:spPr>
            <a:xfrm>
              <a:off x="2926775" y="3075177"/>
              <a:ext cx="547878" cy="6821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3231" tIns="33231" rIns="33231" bIns="33231" rtlCol="0" anchor="ctr" anchorCtr="0">
              <a:noAutofit/>
            </a:bodyPr>
            <a:lstStyle/>
            <a:p>
              <a:pPr algn="ctr"/>
              <a:r>
                <a:rPr lang="en-GB" sz="831" b="1" dirty="0">
                  <a:solidFill>
                    <a:schemeClr val="bg1"/>
                  </a:solidFill>
                </a:rPr>
                <a:t>CELTIC</a:t>
              </a:r>
            </a:p>
            <a:p>
              <a:pPr algn="ctr"/>
              <a:r>
                <a:rPr lang="en-GB" sz="831" dirty="0">
                  <a:solidFill>
                    <a:schemeClr val="bg1"/>
                  </a:solidFill>
                </a:rPr>
                <a:t>700MW</a:t>
              </a:r>
            </a:p>
            <a:p>
              <a:pPr algn="ctr"/>
              <a:r>
                <a:rPr lang="en-GB" sz="831" dirty="0">
                  <a:solidFill>
                    <a:schemeClr val="bg1"/>
                  </a:solidFill>
                </a:rPr>
                <a:t>600km</a:t>
              </a:r>
              <a:br>
                <a:rPr lang="en-GB" sz="831" dirty="0">
                  <a:solidFill>
                    <a:schemeClr val="bg1"/>
                  </a:solidFill>
                </a:rPr>
              </a:br>
              <a:r>
                <a:rPr lang="en-GB" sz="831" dirty="0">
                  <a:solidFill>
                    <a:schemeClr val="bg1"/>
                  </a:solidFill>
                </a:rPr>
                <a:t>€1.0bn</a:t>
              </a:r>
            </a:p>
            <a:p>
              <a:pPr algn="ctr"/>
              <a:r>
                <a:rPr lang="en-GB" sz="831" dirty="0">
                  <a:solidFill>
                    <a:schemeClr val="bg1"/>
                  </a:solidFill>
                </a:rPr>
                <a:t> 2025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41EE44B-8A97-431B-AE04-71D5D65EF97B}"/>
              </a:ext>
            </a:extLst>
          </p:cNvPr>
          <p:cNvGrpSpPr/>
          <p:nvPr/>
        </p:nvGrpSpPr>
        <p:grpSpPr>
          <a:xfrm>
            <a:off x="3248302" y="4143827"/>
            <a:ext cx="621552" cy="697334"/>
            <a:chOff x="2864040" y="3038517"/>
            <a:chExt cx="673348" cy="755445"/>
          </a:xfr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0A33BFD-50AF-4CDB-9B82-C3E4DCAB900C}"/>
                </a:ext>
              </a:extLst>
            </p:cNvPr>
            <p:cNvSpPr/>
            <p:nvPr/>
          </p:nvSpPr>
          <p:spPr>
            <a:xfrm>
              <a:off x="2864040" y="3038517"/>
              <a:ext cx="673348" cy="7554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3231" tIns="33231" rIns="33231" bIns="33231" rtlCol="0" anchor="ctr" anchorCtr="0"/>
            <a:lstStyle/>
            <a:p>
              <a:pPr algn="ctr"/>
              <a:endParaRPr lang="en-US" sz="923" dirty="0" err="1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B0CE7A3-EBD6-4CCF-8910-73DFA0D570DD}"/>
                </a:ext>
              </a:extLst>
            </p:cNvPr>
            <p:cNvSpPr txBox="1"/>
            <p:nvPr/>
          </p:nvSpPr>
          <p:spPr>
            <a:xfrm>
              <a:off x="2926775" y="3075177"/>
              <a:ext cx="547878" cy="6821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3231" tIns="33231" rIns="33231" bIns="33231" rtlCol="0" anchor="ctr" anchorCtr="0">
              <a:noAutofit/>
            </a:bodyPr>
            <a:lstStyle/>
            <a:p>
              <a:pPr algn="ctr"/>
              <a:r>
                <a:rPr lang="en-GB" sz="831" b="1" dirty="0">
                  <a:solidFill>
                    <a:schemeClr val="bg1"/>
                  </a:solidFill>
                </a:rPr>
                <a:t>IFA</a:t>
              </a:r>
              <a:br>
                <a:rPr lang="en-GB" sz="831" b="1" dirty="0">
                  <a:solidFill>
                    <a:schemeClr val="bg1"/>
                  </a:solidFill>
                </a:rPr>
              </a:br>
              <a:r>
                <a:rPr lang="en-GB" sz="831" dirty="0">
                  <a:solidFill>
                    <a:schemeClr val="bg1"/>
                  </a:solidFill>
                </a:rPr>
                <a:t>2000MW</a:t>
              </a:r>
            </a:p>
            <a:p>
              <a:pPr algn="ctr"/>
              <a:r>
                <a:rPr lang="en-GB" sz="831" dirty="0">
                  <a:solidFill>
                    <a:schemeClr val="bg1"/>
                  </a:solidFill>
                </a:rPr>
                <a:t>1986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141EF08F-0149-429D-8E08-61E0E88B1DEA}"/>
              </a:ext>
            </a:extLst>
          </p:cNvPr>
          <p:cNvSpPr/>
          <p:nvPr/>
        </p:nvSpPr>
        <p:spPr>
          <a:xfrm>
            <a:off x="5023473" y="2937903"/>
            <a:ext cx="3714632" cy="331063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231" tIns="33231" rIns="33231" bIns="33231" rtlCol="0" anchor="ctr" anchorCtr="0"/>
          <a:lstStyle/>
          <a:p>
            <a:pPr algn="ctr"/>
            <a:endParaRPr lang="en-US" sz="923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9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7CFD7F-2419-440E-9BB8-481BBF5363C3}"/>
              </a:ext>
            </a:extLst>
          </p:cNvPr>
          <p:cNvSpPr txBox="1">
            <a:spLocks/>
          </p:cNvSpPr>
          <p:nvPr/>
        </p:nvSpPr>
        <p:spPr>
          <a:xfrm>
            <a:off x="361552" y="1294629"/>
            <a:ext cx="4611377" cy="671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itchFamily="2" charset="2"/>
              <a:buChar char=""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HelveticaNeue LT 45 Lt" pitchFamily="34" charset="0"/>
              <a:buChar char="—"/>
              <a:defRPr sz="1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20000"/>
              <a:buFont typeface="HelveticaNeue LT 45 Lt" pitchFamily="34" charset="0"/>
              <a:buChar char="—"/>
              <a:defRPr sz="1100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1846" dirty="0"/>
              <a:t>Post Brexit the UK remains a natural stepping stone to connect to Europe’s energy markets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D88A73B-2348-4B41-81F3-1B4785E0BCEF}"/>
              </a:ext>
            </a:extLst>
          </p:cNvPr>
          <p:cNvSpPr txBox="1">
            <a:spLocks/>
          </p:cNvSpPr>
          <p:nvPr/>
        </p:nvSpPr>
        <p:spPr>
          <a:xfrm>
            <a:off x="300292" y="426492"/>
            <a:ext cx="5751479" cy="598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baseline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GB" sz="2400"/>
              <a:t>Brexit And power trading</a:t>
            </a:r>
            <a:endParaRPr lang="en-GB" sz="2400" dirty="0"/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380D1519-EF67-4802-9F7F-4D637364D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057616"/>
              </p:ext>
            </p:extLst>
          </p:nvPr>
        </p:nvGraphicFramePr>
        <p:xfrm>
          <a:off x="409959" y="2235945"/>
          <a:ext cx="4130340" cy="3532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5EF80155-3FD0-48E3-9F9A-3D019DA0A049}"/>
              </a:ext>
            </a:extLst>
          </p:cNvPr>
          <p:cNvGrpSpPr/>
          <p:nvPr/>
        </p:nvGrpSpPr>
        <p:grpSpPr>
          <a:xfrm>
            <a:off x="4972929" y="2129245"/>
            <a:ext cx="3793003" cy="3948706"/>
            <a:chOff x="663914" y="1302076"/>
            <a:chExt cx="4501092" cy="4640626"/>
          </a:xfrm>
        </p:grpSpPr>
        <p:pic>
          <p:nvPicPr>
            <p:cNvPr id="7" name="Picture 6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8A5B3A35-9C37-437A-9E21-D8D832D6E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3914" y="1302076"/>
              <a:ext cx="4501092" cy="4640626"/>
            </a:xfrm>
            <a:prstGeom prst="rect">
              <a:avLst/>
            </a:prstGeom>
          </p:spPr>
        </p:pic>
        <p:sp>
          <p:nvSpPr>
            <p:cNvPr id="8" name="Arrow: Left-Right 7">
              <a:extLst>
                <a:ext uri="{FF2B5EF4-FFF2-40B4-BE49-F238E27FC236}">
                  <a16:creationId xmlns:a16="http://schemas.microsoft.com/office/drawing/2014/main" id="{9C1F73A4-3C7D-4446-A95F-6B9DB88F962E}"/>
                </a:ext>
              </a:extLst>
            </p:cNvPr>
            <p:cNvSpPr/>
            <p:nvPr/>
          </p:nvSpPr>
          <p:spPr>
            <a:xfrm rot="18590610">
              <a:off x="2416371" y="2949179"/>
              <a:ext cx="2366505" cy="438705"/>
            </a:xfrm>
            <a:prstGeom prst="leftRightArrow">
              <a:avLst/>
            </a:prstGeom>
            <a:solidFill>
              <a:srgbClr val="628A56"/>
            </a:solidFill>
            <a:ln>
              <a:solidFill>
                <a:srgbClr val="628A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 anchorCtr="0"/>
            <a:lstStyle/>
            <a:p>
              <a:pPr algn="ctr"/>
              <a:endParaRPr lang="en-US" sz="1000" dirty="0" err="1">
                <a:solidFill>
                  <a:schemeClr val="bg1"/>
                </a:solidFill>
              </a:endParaRPr>
            </a:p>
          </p:txBody>
        </p:sp>
        <p:sp>
          <p:nvSpPr>
            <p:cNvPr id="9" name="Arrow: Left-Right 8">
              <a:extLst>
                <a:ext uri="{FF2B5EF4-FFF2-40B4-BE49-F238E27FC236}">
                  <a16:creationId xmlns:a16="http://schemas.microsoft.com/office/drawing/2014/main" id="{F07A0A57-C193-44C4-B6CE-7303BDDEEAA2}"/>
                </a:ext>
              </a:extLst>
            </p:cNvPr>
            <p:cNvSpPr/>
            <p:nvPr/>
          </p:nvSpPr>
          <p:spPr>
            <a:xfrm>
              <a:off x="1580735" y="3876719"/>
              <a:ext cx="1033164" cy="438705"/>
            </a:xfrm>
            <a:prstGeom prst="leftRightArrow">
              <a:avLst>
                <a:gd name="adj1" fmla="val 50000"/>
                <a:gd name="adj2" fmla="val 44045"/>
              </a:avLst>
            </a:prstGeom>
            <a:solidFill>
              <a:srgbClr val="628A56"/>
            </a:solidFill>
            <a:ln>
              <a:solidFill>
                <a:srgbClr val="628A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 anchorCtr="0"/>
            <a:lstStyle/>
            <a:p>
              <a:pPr algn="ctr"/>
              <a:endParaRPr lang="en-US" sz="1000" dirty="0" err="1">
                <a:solidFill>
                  <a:schemeClr val="bg1"/>
                </a:solidFill>
              </a:endParaRPr>
            </a:p>
          </p:txBody>
        </p:sp>
        <p:sp>
          <p:nvSpPr>
            <p:cNvPr id="10" name="Arrow: Left-Right 9">
              <a:extLst>
                <a:ext uri="{FF2B5EF4-FFF2-40B4-BE49-F238E27FC236}">
                  <a16:creationId xmlns:a16="http://schemas.microsoft.com/office/drawing/2014/main" id="{795602B2-082F-4A3A-AAFF-B94662685993}"/>
                </a:ext>
              </a:extLst>
            </p:cNvPr>
            <p:cNvSpPr/>
            <p:nvPr/>
          </p:nvSpPr>
          <p:spPr>
            <a:xfrm rot="13166211">
              <a:off x="2956518" y="4815362"/>
              <a:ext cx="1003180" cy="438705"/>
            </a:xfrm>
            <a:prstGeom prst="leftRightArrow">
              <a:avLst/>
            </a:prstGeom>
            <a:solidFill>
              <a:srgbClr val="628A56"/>
            </a:solidFill>
            <a:ln>
              <a:solidFill>
                <a:srgbClr val="628A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 anchorCtr="0"/>
            <a:lstStyle/>
            <a:p>
              <a:pPr algn="ctr"/>
              <a:endParaRPr lang="en-US" sz="1000" dirty="0" err="1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718B88-DB0D-4DFD-9BC6-98780C21B85A}"/>
                </a:ext>
              </a:extLst>
            </p:cNvPr>
            <p:cNvSpPr txBox="1"/>
            <p:nvPr/>
          </p:nvSpPr>
          <p:spPr>
            <a:xfrm rot="18532244">
              <a:off x="2897925" y="2560041"/>
              <a:ext cx="164414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</a:rPr>
                <a:t>2.8GW</a:t>
              </a:r>
              <a:endParaRPr lang="en-US" sz="2000" dirty="0" err="1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295E71-145E-4952-ACF5-2DDFE52EA0EE}"/>
                </a:ext>
              </a:extLst>
            </p:cNvPr>
            <p:cNvSpPr txBox="1"/>
            <p:nvPr/>
          </p:nvSpPr>
          <p:spPr>
            <a:xfrm rot="2204907">
              <a:off x="2664869" y="4561524"/>
              <a:ext cx="1644142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</a:rPr>
                <a:t>9.4GW</a:t>
              </a:r>
              <a:endParaRPr lang="en-US" sz="2000" dirty="0" err="1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1C96D3-4DEA-4340-B92D-1141795F642A}"/>
                </a:ext>
              </a:extLst>
            </p:cNvPr>
            <p:cNvSpPr txBox="1"/>
            <p:nvPr/>
          </p:nvSpPr>
          <p:spPr>
            <a:xfrm>
              <a:off x="1008595" y="3518024"/>
              <a:ext cx="2175211" cy="10972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 anchorCtr="0">
              <a:no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</a:rPr>
                <a:t>1.5GW</a:t>
              </a:r>
              <a:r>
                <a:rPr lang="en-GB" sz="2000" baseline="30000" dirty="0">
                  <a:solidFill>
                    <a:schemeClr val="bg1"/>
                  </a:solidFill>
                </a:rPr>
                <a:t>(a)</a:t>
              </a:r>
              <a:endParaRPr lang="en-US" sz="2000" baseline="300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1655F4E-CC57-4D33-837A-0A82B8AFB0FC}"/>
              </a:ext>
            </a:extLst>
          </p:cNvPr>
          <p:cNvSpPr txBox="1"/>
          <p:nvPr/>
        </p:nvSpPr>
        <p:spPr>
          <a:xfrm>
            <a:off x="4441372" y="5791974"/>
            <a:ext cx="2367928" cy="921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GB" sz="1000" i="1" dirty="0">
                <a:solidFill>
                  <a:schemeClr val="tx1"/>
                </a:solidFill>
              </a:rPr>
              <a:t>(a) Include Greenlink</a:t>
            </a:r>
            <a:endParaRPr lang="en-US" sz="1000" i="1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54549"/>
      </p:ext>
    </p:extLst>
  </p:cSld>
  <p:clrMapOvr>
    <a:masterClrMapping/>
  </p:clrMapOvr>
</p:sld>
</file>

<file path=ppt/theme/theme1.xml><?xml version="1.0" encoding="utf-8"?>
<a:theme xmlns:a="http://schemas.openxmlformats.org/drawingml/2006/main" name="Print A4 Image">
  <a:themeElements>
    <a:clrScheme name="GREENLINK">
      <a:dk1>
        <a:srgbClr val="333333"/>
      </a:dk1>
      <a:lt1>
        <a:srgbClr val="FFFFFF"/>
      </a:lt1>
      <a:dk2>
        <a:srgbClr val="828386"/>
      </a:dk2>
      <a:lt2>
        <a:srgbClr val="FFFFFF"/>
      </a:lt2>
      <a:accent1>
        <a:srgbClr val="628A56"/>
      </a:accent1>
      <a:accent2>
        <a:srgbClr val="E18F39"/>
      </a:accent2>
      <a:accent3>
        <a:srgbClr val="B9D37F"/>
      </a:accent3>
      <a:accent4>
        <a:srgbClr val="D5E4B2"/>
      </a:accent4>
      <a:accent5>
        <a:srgbClr val="5E6162"/>
      </a:accent5>
      <a:accent6>
        <a:srgbClr val="9E9FA1"/>
      </a:accent6>
      <a:hlink>
        <a:srgbClr val="333333"/>
      </a:hlink>
      <a:folHlink>
        <a:srgbClr val="333333"/>
      </a:folHlink>
    </a:clrScheme>
    <a:fontScheme name="AMU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wrap="square" lIns="36000" tIns="36000" rIns="36000" bIns="36000" rtlCol="0" anchor="ctr" anchorCtr="0"/>
      <a:lstStyle>
        <a:defPPr algn="ctr">
          <a:defRPr sz="1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A7A8A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36000" tIns="36000" rIns="36000" bIns="36000" rtlCol="0" anchor="ctr" anchorCtr="0">
        <a:noAutofit/>
      </a:bodyPr>
      <a:lstStyle>
        <a:defPPr algn="ctr">
          <a:defRPr sz="1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Greenlink-Presentation-Template - plain[14477]" id="{187E25FE-6358-4A49-84D9-865D55A3A4F2}" vid="{50C355BC-1CB5-496B-996C-039451499AFE}"/>
    </a:ext>
  </a:extLst>
</a:theme>
</file>

<file path=ppt/theme/theme2.xml><?xml version="1.0" encoding="utf-8"?>
<a:theme xmlns:a="http://schemas.openxmlformats.org/drawingml/2006/main" name="1_Print A4 Image">
  <a:themeElements>
    <a:clrScheme name="GREENLINK">
      <a:dk1>
        <a:srgbClr val="333333"/>
      </a:dk1>
      <a:lt1>
        <a:srgbClr val="FFFFFF"/>
      </a:lt1>
      <a:dk2>
        <a:srgbClr val="828386"/>
      </a:dk2>
      <a:lt2>
        <a:srgbClr val="FFFFFF"/>
      </a:lt2>
      <a:accent1>
        <a:srgbClr val="628A56"/>
      </a:accent1>
      <a:accent2>
        <a:srgbClr val="E18F39"/>
      </a:accent2>
      <a:accent3>
        <a:srgbClr val="B9D37F"/>
      </a:accent3>
      <a:accent4>
        <a:srgbClr val="D5E4B2"/>
      </a:accent4>
      <a:accent5>
        <a:srgbClr val="5E6162"/>
      </a:accent5>
      <a:accent6>
        <a:srgbClr val="9E9FA1"/>
      </a:accent6>
      <a:hlink>
        <a:srgbClr val="333333"/>
      </a:hlink>
      <a:folHlink>
        <a:srgbClr val="333333"/>
      </a:folHlink>
    </a:clrScheme>
    <a:fontScheme name="AMU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wrap="square" lIns="36000" tIns="36000" rIns="36000" bIns="36000" rtlCol="0" anchor="ctr" anchorCtr="0"/>
      <a:lstStyle>
        <a:defPPr algn="ctr">
          <a:defRPr sz="1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A7A8A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36000" tIns="36000" rIns="36000" bIns="36000" rtlCol="0" anchor="ctr" anchorCtr="0">
        <a:noAutofit/>
      </a:bodyPr>
      <a:lstStyle>
        <a:defPPr algn="ctr">
          <a:defRPr sz="1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Greenlink-Presentation-Template - plain[14477]" id="{187E25FE-6358-4A49-84D9-865D55A3A4F2}" vid="{E9ADDFFB-9E6E-4367-8E3B-938A5927901A}"/>
    </a:ext>
  </a:extLst>
</a:theme>
</file>

<file path=ppt/theme/theme3.xml><?xml version="1.0" encoding="utf-8"?>
<a:theme xmlns:a="http://schemas.openxmlformats.org/drawingml/2006/main" name="2_Print A4 Image">
  <a:themeElements>
    <a:clrScheme name="GREENLINK">
      <a:dk1>
        <a:srgbClr val="333333"/>
      </a:dk1>
      <a:lt1>
        <a:srgbClr val="FFFFFF"/>
      </a:lt1>
      <a:dk2>
        <a:srgbClr val="828386"/>
      </a:dk2>
      <a:lt2>
        <a:srgbClr val="FFFFFF"/>
      </a:lt2>
      <a:accent1>
        <a:srgbClr val="628A56"/>
      </a:accent1>
      <a:accent2>
        <a:srgbClr val="E18F39"/>
      </a:accent2>
      <a:accent3>
        <a:srgbClr val="B9D37F"/>
      </a:accent3>
      <a:accent4>
        <a:srgbClr val="D5E4B2"/>
      </a:accent4>
      <a:accent5>
        <a:srgbClr val="5E6162"/>
      </a:accent5>
      <a:accent6>
        <a:srgbClr val="9E9FA1"/>
      </a:accent6>
      <a:hlink>
        <a:srgbClr val="333333"/>
      </a:hlink>
      <a:folHlink>
        <a:srgbClr val="333333"/>
      </a:folHlink>
    </a:clrScheme>
    <a:fontScheme name="AMU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wrap="square" lIns="36000" tIns="36000" rIns="36000" bIns="36000" rtlCol="0" anchor="ctr" anchorCtr="0"/>
      <a:lstStyle>
        <a:defPPr algn="ctr">
          <a:defRPr sz="1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A7A8A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36000" tIns="36000" rIns="36000" bIns="36000" rtlCol="0" anchor="ctr" anchorCtr="0">
        <a:noAutofit/>
      </a:bodyPr>
      <a:lstStyle>
        <a:defPPr algn="ctr">
          <a:defRPr sz="1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Greenlink-Presentation-Template - plain[14477]" id="{187E25FE-6358-4A49-84D9-865D55A3A4F2}" vid="{50C355BC-1CB5-496B-996C-039451499AF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CA0B24363784290913BC90951912B" ma:contentTypeVersion="6" ma:contentTypeDescription="Create a new document." ma:contentTypeScope="" ma:versionID="64be609d5bb30fff1415d6a1311cf299">
  <xsd:schema xmlns:xsd="http://www.w3.org/2001/XMLSchema" xmlns:xs="http://www.w3.org/2001/XMLSchema" xmlns:p="http://schemas.microsoft.com/office/2006/metadata/properties" xmlns:ns2="2987e305-66ca-47d6-a753-47c821f71efa" targetNamespace="http://schemas.microsoft.com/office/2006/metadata/properties" ma:root="true" ma:fieldsID="5f0414a26bba3111adb22910fe847a61" ns2:_="">
    <xsd:import namespace="2987e305-66ca-47d6-a753-47c821f71e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7e305-66ca-47d6-a753-47c821f71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DCB8A6-448B-4A22-BA28-BB8277AE5D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87e305-66ca-47d6-a753-47c821f71e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A73EE8-C4C5-4F44-9451-A57674BE8C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E1D158-5ADE-4D42-AD6C-4F0EC67AF73C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2987e305-66ca-47d6-a753-47c821f71efa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29884</TotalTime>
  <Words>739</Words>
  <Application>Microsoft Office PowerPoint</Application>
  <PresentationFormat>On-screen Show (4:3)</PresentationFormat>
  <Paragraphs>158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HelveticaNeue LT 45 Lt</vt:lpstr>
      <vt:lpstr>Times New Roman</vt:lpstr>
      <vt:lpstr>Wingdings</vt:lpstr>
      <vt:lpstr>Print A4 Image</vt:lpstr>
      <vt:lpstr>1_Print A4 Image</vt:lpstr>
      <vt:lpstr>2_Print A4 Image</vt:lpstr>
      <vt:lpstr>PowerPoint Presentation</vt:lpstr>
      <vt:lpstr>Irish – GB interconnection</vt:lpstr>
      <vt:lpstr>Irish Interconnector flows</vt:lpstr>
      <vt:lpstr>Ramping rates</vt:lpstr>
      <vt:lpstr>PowerPoint Presentation</vt:lpstr>
      <vt:lpstr>PowerPoint Presentation</vt:lpstr>
      <vt:lpstr>Cap and floor</vt:lpstr>
      <vt:lpstr>PowerPoint Presentation</vt:lpstr>
      <vt:lpstr>PowerPoint Presentation</vt:lpstr>
      <vt:lpstr>Greenlink inward investment</vt:lpstr>
      <vt:lpstr>PowerPoint Presentation</vt:lpstr>
      <vt:lpstr>PowerPoint Presentation</vt:lpstr>
    </vt:vector>
  </TitlesOfParts>
  <Company>Macquarie Group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Tania Jonas</dc:creator>
  <cp:lastModifiedBy>Simon Ludlam</cp:lastModifiedBy>
  <cp:revision>2459</cp:revision>
  <cp:lastPrinted>2018-03-09T16:48:58Z</cp:lastPrinted>
  <dcterms:created xsi:type="dcterms:W3CDTF">2015-08-03T14:37:31Z</dcterms:created>
  <dcterms:modified xsi:type="dcterms:W3CDTF">2018-03-09T18:16:42Z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0x01010043CCA0B24363784290913BC90951912B</vt:lpwstr>
  </property>
</Properties>
</file>